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B19B5-53A5-41B4-B0EF-DA7A8C6DFBB2}" v="2" dt="2018-10-03T09:57:56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富岡 祐介" userId="b2d4cc47feb7b1fa" providerId="LiveId" clId="{4E0B19B5-53A5-41B4-B0EF-DA7A8C6DFBB2}"/>
    <pc:docChg chg="modSld">
      <pc:chgData name="富岡 祐介" userId="b2d4cc47feb7b1fa" providerId="LiveId" clId="{4E0B19B5-53A5-41B4-B0EF-DA7A8C6DFBB2}" dt="2018-10-03T09:57:56.210" v="1" actId="1076"/>
      <pc:docMkLst>
        <pc:docMk/>
      </pc:docMkLst>
      <pc:sldChg chg="modSp">
        <pc:chgData name="富岡 祐介" userId="b2d4cc47feb7b1fa" providerId="LiveId" clId="{4E0B19B5-53A5-41B4-B0EF-DA7A8C6DFBB2}" dt="2018-10-03T09:57:56.210" v="1" actId="1076"/>
        <pc:sldMkLst>
          <pc:docMk/>
          <pc:sldMk cId="2920625576" sldId="263"/>
        </pc:sldMkLst>
        <pc:picChg chg="mod">
          <ac:chgData name="富岡 祐介" userId="b2d4cc47feb7b1fa" providerId="LiveId" clId="{4E0B19B5-53A5-41B4-B0EF-DA7A8C6DFBB2}" dt="2018-10-03T09:57:56.210" v="1" actId="1076"/>
          <ac:picMkLst>
            <pc:docMk/>
            <pc:sldMk cId="2920625576" sldId="263"/>
            <ac:picMk id="8" creationId="{A688B329-549A-4E29-ABEE-08FEB8682F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41003-59FB-473F-8FD8-B22C2FC9A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446CA4-51BD-4432-81F4-492CFFFCC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E3F852-3C11-4D18-88C8-2AB24AA2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612-42A3-47C2-B39C-257250001937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39D16-CEDE-46FD-BD59-3B1F9EE5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F5E4C-D804-45F1-881C-51810182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A5F5-7E05-4059-BF18-476779CE5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82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2EA02-0194-4EAB-85B1-A1409E27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2B3B0F-C0C7-44D1-AE56-05CEE967B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50BCFD-9DC4-4E21-9F7C-8C378EC6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612-42A3-47C2-B39C-257250001937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B41F11-D4AE-4095-A1AD-D5C64659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457903-EEAE-46D9-93A2-87C3E554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A5F5-7E05-4059-BF18-476779CE5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57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09AF2F-F381-4824-BB44-92751BE01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7C2F15-3AC9-4871-A158-8078D28CE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95466-C5B7-4366-91B4-EBB41C91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612-42A3-47C2-B39C-257250001937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4B5990-2C2E-4E2E-8766-D6679180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C85EA-F4C0-4C7D-8E77-0B2D7990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A5F5-7E05-4059-BF18-476779CE5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82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EE281-927C-4798-A93D-48090880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734C5D-804F-4F49-9A19-1B675625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351D25-0E1B-4E07-A789-7339DF5E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612-42A3-47C2-B39C-257250001937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6C2BB4-4AF4-4A99-A640-6FF670B1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C277C3-4E43-4817-9FD9-633D16EC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A5F5-7E05-4059-BF18-476779CE5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1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C1392-7BF7-450B-B71A-2E357B18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8CA6C1-0036-4242-ABDD-DC69BD524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DFDD72-15E9-4E5D-8385-5164D536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612-42A3-47C2-B39C-257250001937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F08292-926B-4C93-B89B-336FC674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9CD30B-0906-40A8-929C-8BAD2C60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A5F5-7E05-4059-BF18-476779CE5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40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548BCB-7438-445D-B948-02715964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AAAEBB-8EC0-43D4-A415-37AFC8861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905CE8-EE20-4A23-84D4-E6C66E4A5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C796C5-5A7D-4BD0-A49E-E627BD11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612-42A3-47C2-B39C-257250001937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143E8B-E28E-4B3D-AFE7-2B96ACC0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521016-4698-4FD5-8EF6-7A366811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A5F5-7E05-4059-BF18-476779CE5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72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8C89B-FE44-4F0A-8023-84D0D7A0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2A8127-142C-4A92-BE81-290F9319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EFC38C-D17F-4EBB-8633-34E514BFC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3021C6-970A-4974-A571-81368A3ED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F6DC7A-D14E-4C6B-8F94-422148E06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B5BEDD-520C-4A05-A8A9-05951D2F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612-42A3-47C2-B39C-257250001937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A30190-C2B0-4AB3-9941-A80C788F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F03186-1AB9-4A7F-BEFF-A03AD0F8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A5F5-7E05-4059-BF18-476779CE5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43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C6A68E-B563-4C9E-A325-E6D11ECD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4C3BB7-2C7E-4032-AAC1-0CE2951D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612-42A3-47C2-B39C-257250001937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7BB15-9CD2-4010-A161-6E4B2B57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32ABE4-EFB9-4331-BA1E-17352C30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A5F5-7E05-4059-BF18-476779CE5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93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37DCF6-6F8C-407D-AC95-CB640623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612-42A3-47C2-B39C-257250001937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DD14FE-AE61-464E-9E22-A09CB950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890253-EC36-4454-96DD-7E661FF8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A5F5-7E05-4059-BF18-476779CE5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22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9D5CE-398E-4F3B-A4BB-CAD22E6B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EC33A-CC03-4511-B6DA-1F25D134D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2248B5-3567-4681-B5DC-43EF5536A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93F843-DFC4-441C-B553-9755A3ED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612-42A3-47C2-B39C-257250001937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C399EE-B4B8-49BC-8A2E-19A88C5E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1B4428-9C35-4FF9-A61F-BE58978A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A5F5-7E05-4059-BF18-476779CE5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36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6E03E2-0AA5-41F2-959C-DB8B3DC6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664ED1-30D7-47A6-995A-5863E2EAA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A89F4E-CF14-427F-B183-EAD26D971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15619E-E104-4177-A76E-2256405C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612-42A3-47C2-B39C-257250001937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1EC73A-ED59-440F-AEFA-9CFA96C7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7E3CF6-066E-45F4-A500-06E7101F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A5F5-7E05-4059-BF18-476779CE5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88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4C9710-1985-4140-9E8E-B9A9314E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ECBCE0-6B92-4B83-90C1-C328EF878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EA1708-4520-4CD8-8452-C47F94986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6612-42A3-47C2-B39C-257250001937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687C01-8658-4E3F-A4F7-275B74081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64624A-52E7-4ED7-8825-C6FA818D8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9A5F5-7E05-4059-BF18-476779CE5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24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29C27-3BA3-4322-9D1F-52ED78829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闇の</a:t>
            </a:r>
            <a:r>
              <a:rPr lang="en-US" altLang="ja-JP" dirty="0"/>
              <a:t>sqrt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47AC35-2712-4853-B8A2-F167B26E7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52</a:t>
            </a:r>
            <a:r>
              <a:rPr kumimoji="1" lang="ja-JP" altLang="en-US" dirty="0"/>
              <a:t>代 </a:t>
            </a:r>
            <a:r>
              <a:rPr kumimoji="1" lang="en-US" altLang="ja-JP" dirty="0" err="1"/>
              <a:t>takowasabi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33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3453E2-F6D6-432A-AEAA-E34E51E6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88" y="2766217"/>
            <a:ext cx="4362694" cy="1325563"/>
          </a:xfrm>
        </p:spPr>
        <p:txBody>
          <a:bodyPr/>
          <a:lstStyle/>
          <a:p>
            <a:pPr algn="ctr"/>
            <a:r>
              <a:rPr lang="ja-JP" altLang="en-US" dirty="0"/>
              <a:t>代入すると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F3D7DA5-6862-49E2-ADA7-7AEE21D63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10" y="2236674"/>
            <a:ext cx="7843302" cy="217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3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3453E2-F6D6-432A-AEAA-E34E51E6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88" y="2766217"/>
            <a:ext cx="4362694" cy="1325563"/>
          </a:xfrm>
        </p:spPr>
        <p:txBody>
          <a:bodyPr/>
          <a:lstStyle/>
          <a:p>
            <a:pPr algn="ctr"/>
            <a:r>
              <a:rPr lang="ja-JP" altLang="en-US" dirty="0"/>
              <a:t>代入すると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F3D7DA5-6862-49E2-ADA7-7AEE21D63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10" y="2236674"/>
            <a:ext cx="7843302" cy="2179379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94B8568-FE2F-4EE9-8C15-2ABFE3898580}"/>
              </a:ext>
            </a:extLst>
          </p:cNvPr>
          <p:cNvSpPr/>
          <p:nvPr/>
        </p:nvSpPr>
        <p:spPr>
          <a:xfrm>
            <a:off x="5805996" y="2121763"/>
            <a:ext cx="4154750" cy="23792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925E97-63F6-42EC-8588-DDCB274ED135}"/>
              </a:ext>
            </a:extLst>
          </p:cNvPr>
          <p:cNvSpPr txBox="1"/>
          <p:nvPr/>
        </p:nvSpPr>
        <p:spPr>
          <a:xfrm>
            <a:off x="5177341" y="4687410"/>
            <a:ext cx="54120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0" dirty="0">
                <a:solidFill>
                  <a:srgbClr val="FF0000"/>
                </a:solidFill>
              </a:rPr>
              <a:t>0x5f3759df</a:t>
            </a:r>
          </a:p>
        </p:txBody>
      </p:sp>
    </p:spTree>
    <p:extLst>
      <p:ext uri="{BB962C8B-B14F-4D97-AF65-F5344CB8AC3E}">
        <p14:creationId xmlns:p14="http://schemas.microsoft.com/office/powerpoint/2010/main" val="22650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39E077A6-4579-492D-9C15-F5D624945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76" y="451199"/>
            <a:ext cx="9479715" cy="59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2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3453E2-F6D6-432A-AEAA-E34E51E6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87" y="2237584"/>
            <a:ext cx="4916928" cy="2382832"/>
          </a:xfrm>
        </p:spPr>
        <p:txBody>
          <a:bodyPr/>
          <a:lstStyle/>
          <a:p>
            <a:pPr algn="ctr"/>
            <a:r>
              <a:rPr kumimoji="1" lang="en-US" altLang="ja-JP" dirty="0"/>
              <a:t>Math</a:t>
            </a:r>
            <a:r>
              <a:rPr kumimoji="1" lang="ja-JP" altLang="en-US" dirty="0"/>
              <a:t>ライブラリ</a:t>
            </a:r>
            <a:br>
              <a:rPr kumimoji="1" lang="en-US" altLang="ja-JP" dirty="0"/>
            </a:br>
            <a:r>
              <a:rPr kumimoji="1" lang="ja-JP" altLang="en-US" dirty="0"/>
              <a:t>と比較すると</a:t>
            </a:r>
          </a:p>
        </p:txBody>
      </p:sp>
      <p:pic>
        <p:nvPicPr>
          <p:cNvPr id="4" name="図 3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2B8803A2-16A7-4DC1-9CFF-BF0A3A682F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06"/>
          <a:stretch/>
        </p:blipFill>
        <p:spPr>
          <a:xfrm>
            <a:off x="5060272" y="1312583"/>
            <a:ext cx="7131728" cy="554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2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7FDAB-3317-4A1D-B9FB-D5F0F67E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おしまい</a:t>
            </a:r>
          </a:p>
        </p:txBody>
      </p:sp>
    </p:spTree>
    <p:extLst>
      <p:ext uri="{BB962C8B-B14F-4D97-AF65-F5344CB8AC3E}">
        <p14:creationId xmlns:p14="http://schemas.microsoft.com/office/powerpoint/2010/main" val="12053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3453E2-F6D6-432A-AEAA-E34E51E6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88" y="2766217"/>
            <a:ext cx="4362694" cy="1325563"/>
          </a:xfrm>
        </p:spPr>
        <p:txBody>
          <a:bodyPr/>
          <a:lstStyle/>
          <a:p>
            <a:pPr algn="ctr"/>
            <a:r>
              <a:rPr lang="ja-JP" altLang="en-US" dirty="0"/>
              <a:t>発端はこちら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DAECE83-DE1F-4B23-9C74-9E3EDA702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856" y="211215"/>
            <a:ext cx="6299544" cy="6435569"/>
          </a:xfrm>
        </p:spPr>
      </p:pic>
    </p:spTree>
    <p:extLst>
      <p:ext uri="{BB962C8B-B14F-4D97-AF65-F5344CB8AC3E}">
        <p14:creationId xmlns:p14="http://schemas.microsoft.com/office/powerpoint/2010/main" val="121318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3453E2-F6D6-432A-AEAA-E34E51E6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88" y="2766217"/>
            <a:ext cx="4362694" cy="1325563"/>
          </a:xfrm>
        </p:spPr>
        <p:txBody>
          <a:bodyPr/>
          <a:lstStyle/>
          <a:p>
            <a:pPr algn="ctr"/>
            <a:r>
              <a:rPr lang="ja-JP" altLang="en-US" dirty="0"/>
              <a:t>何これ？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DAECE83-DE1F-4B23-9C74-9E3EDA702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856" y="211215"/>
            <a:ext cx="6299544" cy="6435569"/>
          </a:xfr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260D8F2-65BA-4C0B-B406-1E2D4AA58BA0}"/>
              </a:ext>
            </a:extLst>
          </p:cNvPr>
          <p:cNvSpPr/>
          <p:nvPr/>
        </p:nvSpPr>
        <p:spPr>
          <a:xfrm>
            <a:off x="6391921" y="4483223"/>
            <a:ext cx="958789" cy="2041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A6BC0B2-21D9-4B43-BA13-787095AFD1EA}"/>
              </a:ext>
            </a:extLst>
          </p:cNvPr>
          <p:cNvSpPr/>
          <p:nvPr/>
        </p:nvSpPr>
        <p:spPr>
          <a:xfrm>
            <a:off x="5479001" y="2096610"/>
            <a:ext cx="550416" cy="1864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10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3453E2-F6D6-432A-AEAA-E34E51E6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88" y="2766217"/>
            <a:ext cx="4362694" cy="1325563"/>
          </a:xfrm>
        </p:spPr>
        <p:txBody>
          <a:bodyPr/>
          <a:lstStyle/>
          <a:p>
            <a:pPr algn="ctr"/>
            <a:r>
              <a:rPr kumimoji="1" lang="en-US" altLang="ja-JP" dirty="0"/>
              <a:t>union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DAECE83-DE1F-4B23-9C74-9E3EDA702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55" y="1373177"/>
            <a:ext cx="6508563" cy="4111641"/>
          </a:xfrm>
        </p:spPr>
      </p:pic>
    </p:spTree>
    <p:extLst>
      <p:ext uri="{BB962C8B-B14F-4D97-AF65-F5344CB8AC3E}">
        <p14:creationId xmlns:p14="http://schemas.microsoft.com/office/powerpoint/2010/main" val="178450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3453E2-F6D6-432A-AEAA-E34E51E6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88" y="2766217"/>
            <a:ext cx="4362694" cy="1325563"/>
          </a:xfrm>
        </p:spPr>
        <p:txBody>
          <a:bodyPr/>
          <a:lstStyle/>
          <a:p>
            <a:pPr algn="ctr"/>
            <a:r>
              <a:rPr kumimoji="1" lang="en-US" altLang="ja-JP" dirty="0"/>
              <a:t>16</a:t>
            </a:r>
            <a:r>
              <a:rPr kumimoji="1" lang="ja-JP" altLang="en-US" dirty="0"/>
              <a:t>進数表記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30DF318-73F9-47E1-9E18-1DF115C6B919}"/>
              </a:ext>
            </a:extLst>
          </p:cNvPr>
          <p:cNvSpPr txBox="1">
            <a:spLocks/>
          </p:cNvSpPr>
          <p:nvPr/>
        </p:nvSpPr>
        <p:spPr>
          <a:xfrm>
            <a:off x="5950821" y="2766216"/>
            <a:ext cx="43626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0xffffffff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655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3453E2-F6D6-432A-AEAA-E34E51E6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59685"/>
            <a:ext cx="5246703" cy="1734762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で、</a:t>
            </a:r>
            <a:br>
              <a:rPr lang="en-US" altLang="ja-JP" dirty="0"/>
            </a:br>
            <a:r>
              <a:rPr lang="ja-JP" altLang="en-US" dirty="0"/>
              <a:t>この数字の意味は？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BE7D3F-59EA-4580-A2B7-A91E1560F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586" y="2840854"/>
            <a:ext cx="7266728" cy="2334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9600" dirty="0">
                <a:latin typeface="+mj-lt"/>
              </a:rPr>
              <a:t>0x5f3759df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31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3453E2-F6D6-432A-AEAA-E34E51E6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88" y="2766217"/>
            <a:ext cx="4362694" cy="1325563"/>
          </a:xfrm>
        </p:spPr>
        <p:txBody>
          <a:bodyPr/>
          <a:lstStyle/>
          <a:p>
            <a:pPr algn="ctr"/>
            <a:r>
              <a:rPr lang="en-US" altLang="ja-JP" dirty="0"/>
              <a:t>float</a:t>
            </a:r>
            <a:r>
              <a:rPr lang="ja-JP" altLang="en-US" dirty="0"/>
              <a:t>の話</a:t>
            </a:r>
            <a:endParaRPr kumimoji="1" lang="ja-JP" altLang="en-US" dirty="0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EBC7E73-D960-4571-9BBA-3C94E435E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99" y="2041399"/>
            <a:ext cx="7380843" cy="277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3453E2-F6D6-432A-AEAA-E34E51E6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88" y="2766217"/>
            <a:ext cx="4362694" cy="1325563"/>
          </a:xfrm>
        </p:spPr>
        <p:txBody>
          <a:bodyPr/>
          <a:lstStyle/>
          <a:p>
            <a:pPr algn="ctr"/>
            <a:r>
              <a:rPr kumimoji="1" lang="en-US" altLang="ja-JP" dirty="0"/>
              <a:t>float</a:t>
            </a:r>
            <a:r>
              <a:rPr kumimoji="1" lang="ja-JP" altLang="en-US" dirty="0"/>
              <a:t>を整数に</a:t>
            </a:r>
          </a:p>
        </p:txBody>
      </p:sp>
      <p:pic>
        <p:nvPicPr>
          <p:cNvPr id="8" name="図 7" descr="物体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688B329-549A-4E29-ABEE-08FEB8682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66" y="4296793"/>
            <a:ext cx="8851476" cy="12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2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3453E2-F6D6-432A-AEAA-E34E51E6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88" y="2766217"/>
            <a:ext cx="4362694" cy="1325563"/>
          </a:xfrm>
        </p:spPr>
        <p:txBody>
          <a:bodyPr/>
          <a:lstStyle/>
          <a:p>
            <a:pPr algn="ctr"/>
            <a:r>
              <a:rPr lang="ja-JP" altLang="en-US" dirty="0"/>
              <a:t>もとめる式は</a:t>
            </a:r>
            <a:endParaRPr kumimoji="1" lang="ja-JP" altLang="en-US" dirty="0"/>
          </a:p>
        </p:txBody>
      </p:sp>
      <p:pic>
        <p:nvPicPr>
          <p:cNvPr id="7" name="図 6" descr="物体, 置き時計 が含まれている画像&#10;&#10;高い精度で生成された説明">
            <a:extLst>
              <a:ext uri="{FF2B5EF4-FFF2-40B4-BE49-F238E27FC236}">
                <a16:creationId xmlns:a16="http://schemas.microsoft.com/office/drawing/2014/main" id="{A7EBF8AC-2936-40AE-936C-1A28FD6CE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43" y="2544114"/>
            <a:ext cx="5355280" cy="17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3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40</Words>
  <Application>Microsoft Office PowerPoint</Application>
  <PresentationFormat>ワイド画面</PresentationFormat>
  <Paragraphs>17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闇のsqrt</vt:lpstr>
      <vt:lpstr>発端はこちら</vt:lpstr>
      <vt:lpstr>何これ？</vt:lpstr>
      <vt:lpstr>union</vt:lpstr>
      <vt:lpstr>16進数表記</vt:lpstr>
      <vt:lpstr>で、 この数字の意味は？</vt:lpstr>
      <vt:lpstr>floatの話</vt:lpstr>
      <vt:lpstr>floatを整数に</vt:lpstr>
      <vt:lpstr>もとめる式は</vt:lpstr>
      <vt:lpstr>代入すると</vt:lpstr>
      <vt:lpstr>代入すると</vt:lpstr>
      <vt:lpstr>PowerPoint プレゼンテーション</vt:lpstr>
      <vt:lpstr>Mathライブラリ と比較すると</vt:lpstr>
      <vt:lpstr>おしまい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闇のsqrt</dc:title>
  <dc:creator>富岡 祐介</dc:creator>
  <cp:lastModifiedBy>富岡 祐介</cp:lastModifiedBy>
  <cp:revision>8</cp:revision>
  <dcterms:created xsi:type="dcterms:W3CDTF">2018-10-03T05:10:18Z</dcterms:created>
  <dcterms:modified xsi:type="dcterms:W3CDTF">2018-10-03T09:58:01Z</dcterms:modified>
</cp:coreProperties>
</file>