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4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4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19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3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6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1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6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BB51-3608-4196-B8C1-9ADF11DFEC24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2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水, 屋外, ボート が含まれている画像&#10;&#10;高い精度で生成された説明">
            <a:extLst>
              <a:ext uri="{FF2B5EF4-FFF2-40B4-BE49-F238E27FC236}">
                <a16:creationId xmlns:a16="http://schemas.microsoft.com/office/drawing/2014/main" id="{E7AD287C-6487-47E4-B1F2-505B6EA3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" y="0"/>
            <a:ext cx="11591511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3E38E7-33D1-4B28-8037-A3F87692690C}"/>
              </a:ext>
            </a:extLst>
          </p:cNvPr>
          <p:cNvSpPr txBox="1"/>
          <p:nvPr/>
        </p:nvSpPr>
        <p:spPr>
          <a:xfrm>
            <a:off x="8578392" y="5863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図はイメージです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969544-9186-4D14-BA6F-54937446D39A}"/>
              </a:ext>
            </a:extLst>
          </p:cNvPr>
          <p:cNvSpPr txBox="1"/>
          <p:nvPr/>
        </p:nvSpPr>
        <p:spPr>
          <a:xfrm>
            <a:off x="2310347" y="264417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タイトル未定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383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8749018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グラフィック募集要項（仮）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キャラクター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ja-JP" altLang="en-US" sz="1800" dirty="0"/>
              <a:t>戦艦（パーツ含む）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ja-JP" altLang="en-US" sz="1800" dirty="0"/>
              <a:t>背景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en-US" altLang="ja-JP" sz="1800" dirty="0"/>
              <a:t>UI</a:t>
            </a:r>
            <a:r>
              <a:rPr kumimoji="1" lang="ja-JP" altLang="en-US" sz="1800" dirty="0"/>
              <a:t>デザイン</a:t>
            </a:r>
          </a:p>
        </p:txBody>
      </p:sp>
    </p:spTree>
    <p:extLst>
      <p:ext uri="{BB962C8B-B14F-4D97-AF65-F5344CB8AC3E}">
        <p14:creationId xmlns:p14="http://schemas.microsoft.com/office/powerpoint/2010/main" val="48077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8607616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ミュージック募集要項（仮）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SF</a:t>
            </a:r>
            <a:r>
              <a:rPr kumimoji="1" lang="ja-JP" altLang="en-US" sz="1800" dirty="0"/>
              <a:t>チックな</a:t>
            </a:r>
            <a:r>
              <a:rPr kumimoji="1" lang="en-US" altLang="ja-JP" sz="1800" dirty="0"/>
              <a:t>BGM</a:t>
            </a:r>
          </a:p>
          <a:p>
            <a:endParaRPr lang="en-US" altLang="ja-JP" sz="1800" dirty="0"/>
          </a:p>
          <a:p>
            <a:r>
              <a:rPr kumimoji="1" lang="ja-JP" altLang="en-US" sz="1800" dirty="0"/>
              <a:t>効果音</a:t>
            </a:r>
          </a:p>
        </p:txBody>
      </p:sp>
    </p:spTree>
    <p:extLst>
      <p:ext uri="{BB962C8B-B14F-4D97-AF65-F5344CB8AC3E}">
        <p14:creationId xmlns:p14="http://schemas.microsoft.com/office/powerpoint/2010/main" val="135059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シナリオ募集要項（仮）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誰か　</a:t>
            </a:r>
            <a:endParaRPr kumimoji="1"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kumimoji="1" lang="ja-JP" altLang="en-US" sz="1800" dirty="0"/>
              <a:t>鶏野を</a:t>
            </a:r>
            <a:endParaRPr kumimoji="1"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タスケテ</a:t>
            </a:r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173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8956408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39578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戦艦のパーツをカスタマイズ！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kumimoji="1" lang="ja-JP" altLang="en-US" sz="1800" dirty="0"/>
              <a:t>戦艦の動きもカスタマイズ可能！</a:t>
            </a:r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kumimoji="1" lang="ja-JP" altLang="en-US" sz="1800" dirty="0"/>
              <a:t>あらかじめカスタマイズした通りに戦艦バトル！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02236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二つのゲームモード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ストーリーを楽しむキャンペーンモード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kumimoji="1" lang="ja-JP" altLang="en-US" sz="1800" dirty="0"/>
              <a:t>純粋に戦いを楽しむバトルモード</a:t>
            </a:r>
          </a:p>
        </p:txBody>
      </p:sp>
    </p:spTree>
    <p:extLst>
      <p:ext uri="{BB962C8B-B14F-4D97-AF65-F5344CB8AC3E}">
        <p14:creationId xmlns:p14="http://schemas.microsoft.com/office/powerpoint/2010/main" val="312297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バトルモード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安心の</a:t>
            </a:r>
            <a:r>
              <a:rPr kumimoji="1" lang="en-US" altLang="ja-JP" sz="1800" dirty="0"/>
              <a:t>CPU</a:t>
            </a:r>
            <a:r>
              <a:rPr kumimoji="1" lang="ja-JP" altLang="en-US" sz="1800" dirty="0"/>
              <a:t>対戦！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ja-JP" altLang="en-US" sz="1800" dirty="0"/>
              <a:t>戦艦を“</a:t>
            </a:r>
            <a:r>
              <a:rPr kumimoji="1" lang="ja-JP" altLang="en-US" sz="1800" dirty="0" err="1"/>
              <a:t>ぼ</a:t>
            </a:r>
            <a:r>
              <a:rPr kumimoji="1" lang="ja-JP" altLang="en-US" sz="1800" dirty="0"/>
              <a:t>うけんのしょ”的なコードに変換し、コードを入力した二つの戦艦で対戦！</a:t>
            </a:r>
          </a:p>
        </p:txBody>
      </p:sp>
    </p:spTree>
    <p:extLst>
      <p:ext uri="{BB962C8B-B14F-4D97-AF65-F5344CB8AC3E}">
        <p14:creationId xmlns:p14="http://schemas.microsoft.com/office/powerpoint/2010/main" val="33364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キャンペーンモード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自分の戦艦を成長させながら、宇宙を冒険！</a:t>
            </a:r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ja-JP" altLang="en-US" sz="1800" dirty="0"/>
              <a:t>宇宙を舞台にした</a:t>
            </a:r>
            <a:r>
              <a:rPr lang="en-US" altLang="ja-JP" sz="1800" dirty="0"/>
              <a:t>SF</a:t>
            </a:r>
            <a:r>
              <a:rPr lang="ja-JP" altLang="en-US" sz="1800" dirty="0"/>
              <a:t>な世界観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98231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現在のメンバー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鶏野</a:t>
            </a:r>
            <a:r>
              <a:rPr lang="ja-JP" altLang="en-US" sz="1800" dirty="0"/>
              <a:t>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err="1"/>
              <a:t>takowasabi</a:t>
            </a:r>
            <a:r>
              <a:rPr kumimoji="1" lang="ja-JP" altLang="en-US" sz="1800" dirty="0"/>
              <a:t>（</a:t>
            </a:r>
            <a:r>
              <a:rPr kumimoji="1" lang="en-US" altLang="ja-JP" sz="1800" dirty="0"/>
              <a:t>52</a:t>
            </a:r>
            <a:r>
              <a:rPr kumimoji="1" lang="ja-JP" altLang="en-US" sz="1800" dirty="0"/>
              <a:t>代）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 err="1"/>
              <a:t>momok</a:t>
            </a:r>
            <a:r>
              <a:rPr lang="ja-JP" altLang="en-US" sz="1800" dirty="0"/>
              <a:t> 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ささくな</a:t>
            </a:r>
            <a:r>
              <a:rPr lang="ja-JP" altLang="en-US" sz="1800" dirty="0"/>
              <a:t>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しをん（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すしぐま（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157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募集メンバー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プログラマー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いくらでも募集！</a:t>
            </a:r>
            <a:endParaRPr kumimoji="1" lang="en-US" altLang="ja-JP" sz="1800" dirty="0"/>
          </a:p>
          <a:p>
            <a:r>
              <a:rPr lang="ja-JP" altLang="en-US" sz="1800" dirty="0"/>
              <a:t>グラフィック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０～３人</a:t>
            </a:r>
            <a:endParaRPr lang="en-US" altLang="ja-JP" sz="1800" dirty="0"/>
          </a:p>
          <a:p>
            <a:r>
              <a:rPr kumimoji="1" lang="ja-JP" altLang="en-US" sz="1800" dirty="0"/>
              <a:t>ミュージック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　１～３人</a:t>
            </a:r>
            <a:endParaRPr kumimoji="1" lang="en-US" altLang="ja-JP" sz="1800" dirty="0"/>
          </a:p>
          <a:p>
            <a:r>
              <a:rPr lang="ja-JP" altLang="en-US" sz="1800" dirty="0"/>
              <a:t>シナリオ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　１人</a:t>
            </a:r>
          </a:p>
        </p:txBody>
      </p:sp>
    </p:spTree>
    <p:extLst>
      <p:ext uri="{BB962C8B-B14F-4D97-AF65-F5344CB8AC3E}">
        <p14:creationId xmlns:p14="http://schemas.microsoft.com/office/powerpoint/2010/main" val="144011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プログラマー募集要項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開発環境は</a:t>
            </a:r>
            <a:r>
              <a:rPr kumimoji="1" lang="en-US" altLang="ja-JP" sz="1800" dirty="0"/>
              <a:t>DX</a:t>
            </a:r>
            <a:r>
              <a:rPr kumimoji="1" lang="ja-JP" altLang="en-US" sz="1800" dirty="0"/>
              <a:t>ライブラリ</a:t>
            </a:r>
            <a:r>
              <a:rPr lang="ja-JP" altLang="en-US" sz="1800" dirty="0"/>
              <a:t>！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en-US" altLang="ja-JP" sz="1800" dirty="0"/>
              <a:t>Visual Studio 2017</a:t>
            </a:r>
            <a:r>
              <a:rPr kumimoji="1" lang="ja-JP" altLang="en-US" sz="1800" dirty="0" err="1"/>
              <a:t>、</a:t>
            </a:r>
            <a:r>
              <a:rPr kumimoji="1" lang="en-US" altLang="ja-JP" sz="1800" dirty="0"/>
              <a:t>GitHub</a:t>
            </a:r>
            <a:r>
              <a:rPr kumimoji="1" lang="ja-JP" altLang="en-US" sz="1800" dirty="0"/>
              <a:t>等々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使用言語は</a:t>
            </a:r>
            <a:r>
              <a:rPr lang="en-US" altLang="ja-JP" sz="1800" dirty="0"/>
              <a:t>C++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活動日には勉強会も！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企画のコードを中心に、</a:t>
            </a:r>
            <a:r>
              <a:rPr lang="en-US" altLang="ja-JP" sz="1800" dirty="0"/>
              <a:t>C++</a:t>
            </a:r>
            <a:r>
              <a:rPr lang="ja-JP" altLang="en-US" sz="1800" dirty="0"/>
              <a:t>や</a:t>
            </a:r>
            <a:r>
              <a:rPr lang="en-US" altLang="ja-JP" sz="1800" dirty="0"/>
              <a:t>DX</a:t>
            </a:r>
            <a:r>
              <a:rPr lang="ja-JP" altLang="en-US" sz="1800" dirty="0"/>
              <a:t>ライブラリなどの知識を学ぶことが出来る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21153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プログラマー募集要項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他企画との兼任推奨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主要部分の開発メンバーは確定しているため、主な業務は細かい部分。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11024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188</Words>
  <Application>Microsoft Office PowerPoint</Application>
  <PresentationFormat>ワイド画面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ゲームシステム</vt:lpstr>
      <vt:lpstr>二つのゲームモード</vt:lpstr>
      <vt:lpstr>バトルモード</vt:lpstr>
      <vt:lpstr>キャンペーンモード</vt:lpstr>
      <vt:lpstr>現在のメンバー</vt:lpstr>
      <vt:lpstr>募集メンバー</vt:lpstr>
      <vt:lpstr>プログラマー募集要項</vt:lpstr>
      <vt:lpstr>プログラマー募集要項</vt:lpstr>
      <vt:lpstr>グラフィック募集要項（仮）</vt:lpstr>
      <vt:lpstr>ミュージック募集要項（仮）</vt:lpstr>
      <vt:lpstr>シナリオ募集要項（仮）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富岡 祐介</dc:creator>
  <cp:lastModifiedBy>富岡 祐介</cp:lastModifiedBy>
  <cp:revision>12</cp:revision>
  <dcterms:created xsi:type="dcterms:W3CDTF">2018-05-17T05:12:09Z</dcterms:created>
  <dcterms:modified xsi:type="dcterms:W3CDTF">2018-05-17T16:02:16Z</dcterms:modified>
</cp:coreProperties>
</file>