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d742a7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d742a7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d742a76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d742a76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dd35b2a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dd35b2a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dd35b2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dd35b2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83a6977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83a6977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dd35b2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dd35b2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dd35b2a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dd35b2a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dd35b2a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dd35b2a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asketball-reference.com" TargetMode="External"/><Relationship Id="rId4" Type="http://schemas.openxmlformats.org/officeDocument/2006/relationships/hyperlink" Target="https://hoopshype.com/salar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aksug229/nba-salar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80740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Moneyball in NBA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Predicting 2019 NBA Player Salary</a:t>
            </a:r>
            <a:endParaRPr sz="3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3013426"/>
            <a:ext cx="8520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/15/2020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Takeshi Sugiyama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31875"/>
            <a:ext cx="8520600" cy="3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Years of NBA player stats and salary (2000-2019).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craped</a:t>
            </a:r>
            <a:r>
              <a:rPr lang="en"/>
              <a:t> from 2 websites.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https://www.basketball-reference.com</a:t>
            </a:r>
            <a:r>
              <a:rPr lang="en"/>
              <a:t> (For stats)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https://hoopshype.com/salaries</a:t>
            </a:r>
            <a:r>
              <a:rPr lang="en"/>
              <a:t> (For salary)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9310 rows and 33 columns after cleaning.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Set: </a:t>
            </a:r>
            <a:r>
              <a:rPr lang="en"/>
              <a:t>2000-2018 </a:t>
            </a:r>
            <a:r>
              <a:rPr lang="en"/>
              <a:t>Seasons (8780 rows, 33 columns)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Set: </a:t>
            </a:r>
            <a:r>
              <a:rPr lang="en"/>
              <a:t>2019 Season (</a:t>
            </a:r>
            <a:r>
              <a:rPr lang="en"/>
              <a:t>530 rows, 33 columns)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Average Salary &amp; Salary Cap</a:t>
            </a:r>
            <a:endParaRPr sz="34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50" y="582825"/>
            <a:ext cx="6077975" cy="44300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799125" y="3828500"/>
            <a:ext cx="22770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*Salary Cap = Total $ amount each team can spend on their entire roster.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Average Salary (Normalized)</a:t>
            </a:r>
            <a:endParaRPr sz="34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38" y="909625"/>
            <a:ext cx="8094527" cy="37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Steps to minimize root mean squared error (RMSE)</a:t>
            </a:r>
            <a:endParaRPr sz="3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08425" y="542825"/>
            <a:ext cx="8936400" cy="4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Baseline Model: </a:t>
            </a:r>
            <a:r>
              <a:rPr lang="en" sz="1700"/>
              <a:t>Average salary</a:t>
            </a:r>
            <a:br>
              <a:rPr lang="en" sz="1700"/>
            </a:br>
            <a:r>
              <a:rPr lang="en" sz="1700"/>
              <a:t>RMSE</a:t>
            </a:r>
            <a:r>
              <a:rPr lang="en" sz="1700"/>
              <a:t>: </a:t>
            </a:r>
            <a:r>
              <a:rPr b="1" lang="en" sz="1700" u="sng"/>
              <a:t>0.0</a:t>
            </a:r>
            <a:r>
              <a:rPr b="1" lang="en" sz="1700" u="sng"/>
              <a:t>7845</a:t>
            </a:r>
            <a:br>
              <a:rPr b="1" lang="en" sz="1700" u="sng"/>
            </a:br>
            <a:endParaRPr b="1" sz="1700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Model Selection: Gradient Boosting (out of 5 models)</a:t>
            </a:r>
            <a:br>
              <a:rPr lang="en" sz="1700"/>
            </a:br>
            <a:r>
              <a:rPr lang="en" sz="1700"/>
              <a:t>RMSE: </a:t>
            </a:r>
            <a:r>
              <a:rPr b="1" lang="en" sz="1700" u="sng"/>
              <a:t>0.04681</a:t>
            </a:r>
            <a:br>
              <a:rPr b="1" lang="en" sz="1700" u="sng"/>
            </a:br>
            <a:endParaRPr b="1" sz="1700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Feature Selection: 6 features (out of 29 features)</a:t>
            </a:r>
            <a:br>
              <a:rPr lang="en" sz="1700"/>
            </a:br>
            <a:r>
              <a:rPr lang="en" sz="1700"/>
              <a:t>RMSE: </a:t>
            </a:r>
            <a:r>
              <a:rPr b="1" lang="en" sz="1700" u="sng"/>
              <a:t>0.04653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Dataset Selection: 10 years (2009-2018) </a:t>
            </a:r>
            <a:br>
              <a:rPr lang="en" sz="1700"/>
            </a:br>
            <a:r>
              <a:rPr lang="en" sz="1700"/>
              <a:t>RMSE: </a:t>
            </a:r>
            <a:r>
              <a:rPr b="1" lang="en" sz="1700" u="sng"/>
              <a:t>0.04614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Hyperparameter Tuning: Gridsearch</a:t>
            </a:r>
            <a:br>
              <a:rPr lang="en" sz="1700"/>
            </a:br>
            <a:r>
              <a:rPr lang="en" sz="1700"/>
              <a:t>RMSE: </a:t>
            </a:r>
            <a:r>
              <a:rPr b="1" lang="en" sz="1700" u="sng"/>
              <a:t>0.04603</a:t>
            </a:r>
            <a:br>
              <a:rPr lang="en" sz="1700"/>
            </a:b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Feature importance</a:t>
            </a:r>
            <a:endParaRPr sz="3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940025" y="1143025"/>
            <a:ext cx="41151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 </a:t>
            </a:r>
            <a:r>
              <a:rPr lang="en" sz="1600"/>
              <a:t>Features used: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Games played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rebounds per game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Minutes played per game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Free throw attempts per game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Year</a:t>
            </a:r>
            <a:endParaRPr sz="16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" y="1049475"/>
            <a:ext cx="4954100" cy="31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Findings</a:t>
            </a:r>
            <a:endParaRPr sz="34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0" y="542825"/>
            <a:ext cx="91440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Outcome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Final RMSE: </a:t>
            </a:r>
            <a:r>
              <a:rPr b="1" lang="en" sz="1700" u="sng"/>
              <a:t>0.04603</a:t>
            </a:r>
            <a:endParaRPr b="1" sz="1700" u="sng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Improved RMSE from baseline of $8M to $4.7M.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Room for improvement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 error rate (Average salary for test set is 0.06398).</a:t>
            </a:r>
            <a:endParaRPr sz="1700"/>
          </a:p>
        </p:txBody>
      </p:sp>
      <p:sp>
        <p:nvSpPr>
          <p:cNvPr id="106" name="Google Shape;106;p19"/>
          <p:cNvSpPr txBox="1"/>
          <p:nvPr/>
        </p:nvSpPr>
        <p:spPr>
          <a:xfrm>
            <a:off x="274975" y="2470925"/>
            <a:ext cx="23622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 data distribution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Count: 	530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Mean:  	0.0639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Std: 	   	0.07724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Min:     	0.00046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25%:    	0.01353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50%:    	0.02706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75%:    	0.09346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Max:    	0.3677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180" y="2331375"/>
            <a:ext cx="5901744" cy="25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work</a:t>
            </a:r>
            <a:endParaRPr sz="34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08425" y="542825"/>
            <a:ext cx="89364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engineering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absolute numbers for statistics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</a:t>
            </a:r>
            <a:r>
              <a:rPr lang="en" sz="1600"/>
              <a:t>onsider salary cap increase in 2017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Nice to have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Rookie contract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Injury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20"/>
          <p:cNvSpPr txBox="1"/>
          <p:nvPr/>
        </p:nvSpPr>
        <p:spPr>
          <a:xfrm>
            <a:off x="1494775" y="4626650"/>
            <a:ext cx="181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underrated 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105650" y="4626650"/>
            <a:ext cx="1734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overrated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266" y="2335025"/>
            <a:ext cx="3253659" cy="233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663" y="2335037"/>
            <a:ext cx="3166416" cy="233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218050"/>
            <a:ext cx="8520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 you!</a:t>
            </a:r>
            <a:br>
              <a:rPr lang="en" sz="4900"/>
            </a:br>
            <a:r>
              <a:rPr b="0"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https://github.com/taksug229/nba-salary-prediction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