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10c215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10c215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10c2151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10c215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10c215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10c215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10c2151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10c215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10c2151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10c2151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10c215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10c215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10c215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10c215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10c2151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10c2151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10c2151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10c2151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673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matter in Soccer?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784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4/10/2020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Takeshi Sugiyama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400" y="3804500"/>
            <a:ext cx="1232700" cy="12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5" y="2048175"/>
            <a:ext cx="2410023" cy="164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031" y="2308025"/>
            <a:ext cx="802670" cy="141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8089" y="3729825"/>
            <a:ext cx="973761" cy="14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2 Result: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35500" y="1377025"/>
            <a:ext cx="4040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Welch’s T-Test P-Value</a:t>
            </a:r>
            <a:r>
              <a:rPr lang="en" sz="1700"/>
              <a:t>: </a:t>
            </a:r>
            <a:r>
              <a:rPr b="1" lang="en" sz="1700" u="sng"/>
              <a:t>0.092</a:t>
            </a:r>
            <a:r>
              <a:rPr b="1" lang="en" sz="1700" u="sng"/>
              <a:t> </a:t>
            </a:r>
            <a:br>
              <a:rPr b="1" lang="en" sz="1700" u="sng"/>
            </a:br>
            <a:r>
              <a:rPr lang="en" sz="1700"/>
              <a:t>Mann-Whitney U-Test P-Value: </a:t>
            </a:r>
            <a:r>
              <a:rPr b="1" lang="en" sz="1700" u="sng"/>
              <a:t>0.14</a:t>
            </a:r>
            <a:endParaRPr b="1" sz="17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Since both results are above the 0.05 threshold, we cannot reject the null hypothesis that the average number of games with 0 goals in Germany = Italy.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50" y="881850"/>
            <a:ext cx="4801575" cy="36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68225" y="837475"/>
            <a:ext cx="5283600" cy="3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Stats of 10 years from England, Spain, Germany, and Italy.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 CSV files from</a:t>
            </a:r>
            <a:r>
              <a:rPr lang="en"/>
              <a:t> a soccer betting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14466 rows and 80 columns of preprocessed data. Filtered out;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 that had &gt; 1% null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betting odds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Italian games that had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Ended up with 14457 rows and 26 columns after cleaning.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German league had 34 games per season compared to 38 games for all other leagues so worked with averages.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999" y="1260650"/>
            <a:ext cx="3192550" cy="29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777175" y="900050"/>
            <a:ext cx="2879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UEFA Champions League Winners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158175" y="4177350"/>
            <a:ext cx="1866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Photo from Wikipedia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26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Which metrics contribute to wins?</a:t>
            </a:r>
            <a:endParaRPr sz="28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37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9 metrics that seemed to have a correlation with wins in a scatter matrix.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Goals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Half Time Lead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Half Time Goals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Shots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Shots on Target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Corner Kicks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Fouls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Yellow Cards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Red Card</a:t>
            </a:r>
            <a:endParaRPr sz="15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625" y="943150"/>
            <a:ext cx="4218750" cy="41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Quantified correlation of wins using Pearson's method</a:t>
            </a:r>
            <a:endParaRPr sz="28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59300" y="1076275"/>
            <a:ext cx="37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Positive</a:t>
            </a:r>
            <a:r>
              <a:rPr b="1" lang="en" sz="1700"/>
              <a:t> correlation with &gt;= 0.5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Goals: </a:t>
            </a:r>
            <a:r>
              <a:rPr b="1" lang="en" sz="1700" u="sng"/>
              <a:t>0.92</a:t>
            </a:r>
            <a:endParaRPr b="1"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</a:t>
            </a:r>
            <a:r>
              <a:rPr lang="en" sz="1700"/>
              <a:t>alf time lead: 0.89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Half time goals: 0.86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Shots: 0.75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Shots on Target: 0.67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Corner Kicks: 0.6</a:t>
            </a:r>
            <a:r>
              <a:rPr lang="en" sz="1700"/>
              <a:t>6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No correlation with &lt; 0.5 &amp; &gt; -0.5 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Yellow Cards: 0.21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Red Cards: 0.01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Fouls: -0.16</a:t>
            </a:r>
            <a:endParaRPr sz="17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00" y="946925"/>
            <a:ext cx="5238600" cy="41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of Wins vs Goals Per Game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825" y="944375"/>
            <a:ext cx="5822551" cy="413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matter. The average number of games resulting in a (boring) 0-0 result is </a:t>
            </a:r>
            <a:r>
              <a:rPr b="1" lang="en" u="sng">
                <a:solidFill>
                  <a:schemeClr val="dk1"/>
                </a:solidFill>
              </a:rPr>
              <a:t>7.5%.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875475"/>
            <a:ext cx="40290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1,090 games ended in a 0-0 result o</a:t>
            </a:r>
            <a:r>
              <a:rPr lang="en"/>
              <a:t>ut of 14,457 games in the last 10 years.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Averages among leagues;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Germany: 6.7%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Spain: 7.5%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England: 7.6%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Italy: 8.1%</a:t>
            </a:r>
            <a:endParaRPr sz="1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8925"/>
            <a:ext cx="4028878" cy="3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Hypothesis Test 1</a:t>
            </a:r>
            <a:r>
              <a:rPr lang="en" sz="2800"/>
              <a:t>: Is the average number of games with 0-0 score lower than 8% (approx 1/12)?</a:t>
            </a:r>
            <a:endParaRPr sz="28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685875"/>
            <a:ext cx="85206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hypothesis: </a:t>
            </a:r>
            <a:r>
              <a:rPr lang="en"/>
              <a:t>The average number of games with 0 goal = 8%.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Alternative hypothesis: </a:t>
            </a:r>
            <a:r>
              <a:rPr lang="en"/>
              <a:t>The average number of games with 0 goal &lt; 8%.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P-Value = 0.05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1 Result: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98425" y="3669300"/>
            <a:ext cx="85206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Observing Data Equal or More Extreme than Actual (P-Value): </a:t>
            </a:r>
            <a:r>
              <a:rPr b="1" lang="en" u="sng"/>
              <a:t>0.021 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this is below the 0.05 threshold, we can reject the null hypothesis. The alternative hypothesis of the average number of games with 0 goals &lt; 8%.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25" y="1148425"/>
            <a:ext cx="8606901" cy="2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Hypothesis Test 2</a:t>
            </a:r>
            <a:r>
              <a:rPr lang="en" sz="2800"/>
              <a:t>: Does the German league, on average have a lower 0-0 resulting games compared to the Italian league?</a:t>
            </a:r>
            <a:endParaRPr sz="28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723900"/>
            <a:ext cx="8832300" cy="1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hypothesis:</a:t>
            </a:r>
            <a:r>
              <a:rPr lang="en"/>
              <a:t> The average number of games with 0 goals in Germany = Italy.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Alternative hypothesis:</a:t>
            </a:r>
            <a:r>
              <a:rPr b="1" lang="en"/>
              <a:t> </a:t>
            </a:r>
            <a:r>
              <a:rPr lang="en"/>
              <a:t>The average number of games with 0 goals in Germany &lt; Italy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P-Value = 0.05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