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xsed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904725"/>
            <a:ext cx="8520600" cy="2485800"/>
          </a:xfrm>
          <a:prstGeom prst="rect">
            <a:avLst/>
          </a:prstGeom>
          <a:effectLst>
            <a:outerShdw blurRad="57150" rotWithShape="0" algn="bl" dir="2760000" dist="76200">
              <a:srgbClr val="0000FF">
                <a:alpha val="98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Catching up:</a:t>
            </a:r>
            <a:endParaRPr sz="60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 Part Two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1241425" y="373775"/>
            <a:ext cx="7261800" cy="1708500"/>
            <a:chOff x="1414975" y="2149175"/>
            <a:chExt cx="7261800" cy="1708500"/>
          </a:xfrm>
        </p:grpSpPr>
        <p:sp>
          <p:nvSpPr>
            <p:cNvPr id="69" name="Shape 69"/>
            <p:cNvSpPr txBox="1"/>
            <p:nvPr/>
          </p:nvSpPr>
          <p:spPr>
            <a:xfrm>
              <a:off x="1414975" y="2149175"/>
              <a:ext cx="7261800" cy="17085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27697" y="2254475"/>
              <a:ext cx="6289325" cy="133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Shape 71"/>
          <p:cNvSpPr txBox="1"/>
          <p:nvPr/>
        </p:nvSpPr>
        <p:spPr>
          <a:xfrm>
            <a:off x="400475" y="2296000"/>
            <a:ext cx="8524500" cy="42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There is a new member, but we are still finalizing the registration</a:t>
            </a:r>
            <a:r>
              <a:rPr lang="en"/>
              <a:t>s.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744486" y="2303538"/>
            <a:ext cx="2010751" cy="30168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3" name="Shape 73"/>
          <p:cNvSpPr txBox="1"/>
          <p:nvPr/>
        </p:nvSpPr>
        <p:spPr>
          <a:xfrm>
            <a:off x="707500" y="4817350"/>
            <a:ext cx="4124700" cy="93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4578675" y="3050817"/>
            <a:ext cx="4178100" cy="79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1800"/>
              <a:t> was given a Samsung Galaxy Note 8 to use,so even I am ready.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846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Provided Modules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881000" y="2190200"/>
            <a:ext cx="39513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https://forge.puppet.com/</a:t>
            </a:r>
            <a:endParaRPr sz="2400"/>
          </a:p>
        </p:txBody>
      </p:sp>
      <p:grpSp>
        <p:nvGrpSpPr>
          <p:cNvPr id="81" name="Shape 81"/>
          <p:cNvGrpSpPr/>
          <p:nvPr/>
        </p:nvGrpSpPr>
        <p:grpSpPr>
          <a:xfrm>
            <a:off x="311700" y="721388"/>
            <a:ext cx="6212525" cy="1404725"/>
            <a:chOff x="152400" y="1877575"/>
            <a:chExt cx="6212525" cy="1404725"/>
          </a:xfrm>
        </p:grpSpPr>
        <p:sp>
          <p:nvSpPr>
            <p:cNvPr id="82" name="Shape 82"/>
            <p:cNvSpPr txBox="1"/>
            <p:nvPr/>
          </p:nvSpPr>
          <p:spPr>
            <a:xfrm>
              <a:off x="173525" y="1882200"/>
              <a:ext cx="6191400" cy="1400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Shape 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877575"/>
              <a:ext cx="6191250" cy="140017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84" name="Shape 84"/>
          <p:cNvSpPr txBox="1"/>
          <p:nvPr/>
        </p:nvSpPr>
        <p:spPr>
          <a:xfrm>
            <a:off x="814275" y="2963475"/>
            <a:ext cx="7168500" cy="572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puppet module install puppet-yum --version 2.2.1</a:t>
            </a:r>
            <a:endParaRPr sz="2400"/>
          </a:p>
        </p:txBody>
      </p:sp>
      <p:sp>
        <p:nvSpPr>
          <p:cNvPr id="85" name="Shape 85"/>
          <p:cNvSpPr txBox="1"/>
          <p:nvPr/>
        </p:nvSpPr>
        <p:spPr>
          <a:xfrm>
            <a:off x="311700" y="3736750"/>
            <a:ext cx="7510800" cy="1322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Was u</a:t>
            </a:r>
            <a:r>
              <a:rPr lang="en" sz="1600"/>
              <a:t>sed to in GUI on htc183: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up coming: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include yum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yum::group { 'GNOME Desktop': </a:t>
            </a:r>
            <a:r>
              <a:rPr lang="en" sz="1600"/>
              <a:t>ensure  =&gt; "$ensure",</a:t>
            </a:r>
            <a:r>
              <a:rPr lang="en" sz="1600"/>
              <a:t>	timeout =&gt; 900,}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}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107975" y="1054550"/>
            <a:ext cx="71949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dk1"/>
                </a:solidFill>
              </a:rPr>
              <a:t>Class 12 Agenda: Catching Up Part Two</a:t>
            </a:r>
            <a:br>
              <a:rPr lang="en" sz="3000" u="sng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Date: April 19, 2018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Objective: This is a continuation of Class 11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         </a:t>
            </a:r>
            <a:r>
              <a:rPr lang="en" sz="2400">
                <a:solidFill>
                  <a:schemeClr val="dk1"/>
                </a:solidFill>
              </a:rPr>
              <a:t>Monte Carlo Calculation of Ⲡ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Class 12 Slides: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In-class documentation: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Class 12 - Monte Carlo Calculation of Ⲡ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