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1C7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71438" rotWithShape="0" algn="bl" dir="2400000" dist="6667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he Common Cluster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>
                <a:solidFill>
                  <a:srgbClr val="FFFFFF"/>
                </a:solidFill>
              </a:rPr>
              <a:t>Arrival)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28400"/>
            <a:ext cx="8520600" cy="792600"/>
          </a:xfrm>
          <a:prstGeom prst="rect">
            <a:avLst/>
          </a:prstGeom>
          <a:effectLst>
            <a:outerShdw blurRad="57150" rotWithShape="0" algn="bl" dir="1080000" dist="571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Friday April 20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15233" l="0" r="0" t="19581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623000" y="3307400"/>
            <a:ext cx="5898000" cy="68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80000" dist="952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Arrival Day: April 20, 2018</a:t>
            </a:r>
            <a:endParaRPr b="1" sz="30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7687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come a long way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11700" y="1140925"/>
            <a:ext cx="7339800" cy="336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Installed an initial operating system from USB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Called the initial machine our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Configured the server to be a Cobbler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PXEBOOT to net-install the second machine referred to as client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Configured the server to be a Puppet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Puppet Server to configure client machine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Installed autofs from command line on the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Puppet to install autofs on the client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autofs installed you can now NFS mount /nfs/htc180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Added an addition disk to the class server /nfs/htc-data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Added to autofs on both the server and the client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Installed HTCondor from the command line on the server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Installed HTCondor using Puppet on the client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Ran our first cluster computing job - Calculation of π using Monte Carlo Methods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35358" l="25220" r="24906" t="0"/>
          <a:stretch/>
        </p:blipFill>
        <p:spPr>
          <a:xfrm>
            <a:off x="6780125" y="983725"/>
            <a:ext cx="2208025" cy="2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99275"/>
            <a:ext cx="8520600" cy="7122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Transitioning to One Room, One World, One Cluster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now time to transition from having 5 separate mini clusters in the room to having one cluster with 11 compute nodes.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cluster with have a total of 44 cores.; up to 66 if we run on the server.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Some Future Features:</a:t>
            </a:r>
            <a:endParaRPr sz="2000" u="sng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Distributed high performance file system (Hadoop)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NFS file system for long term storage.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NFS file </a:t>
            </a:r>
            <a:r>
              <a:rPr lang="en" sz="1600">
                <a:solidFill>
                  <a:schemeClr val="dk1"/>
                </a:solidFill>
              </a:rPr>
              <a:t>system</a:t>
            </a:r>
            <a:r>
              <a:rPr lang="en" sz="1600">
                <a:solidFill>
                  <a:schemeClr val="dk1"/>
                </a:solidFill>
              </a:rPr>
              <a:t> will be on the class server.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Hadoop file system will be distributed across all the machines.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Central managed accounts that are available on all machines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832825"/>
            <a:ext cx="9195300" cy="73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dk1"/>
                </a:solidFill>
              </a:rPr>
              <a:t>T</a:t>
            </a:r>
            <a:r>
              <a:rPr lang="en" sz="2000" u="sng">
                <a:solidFill>
                  <a:schemeClr val="dk1"/>
                </a:solidFill>
              </a:rPr>
              <a:t>ransition Documentation:</a:t>
            </a:r>
            <a:endParaRPr sz="2000" u="sng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00 Task List for Creating Cluster Room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12675" y="1570225"/>
            <a:ext cx="7976700" cy="3474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Documents that are a work in progress:</a:t>
            </a:r>
            <a:endParaRPr sz="2000" u="sng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Cluster Account Creation and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Ganglia - Network Utilization Monitoring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Nagios System Monitoring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Puppet - node.py, profile  and role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Puppet Forge - Community Modules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Python tutorial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Setting up class server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Singularity Containers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Virtual Machines and Containers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Working with hiera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Working with Puppet Templates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0" y="184300"/>
            <a:ext cx="9195300" cy="491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</a:t>
            </a:r>
            <a:r>
              <a:rPr lang="en" sz="1600"/>
              <a:t>Google Drive Subdirectory:</a:t>
            </a:r>
            <a:r>
              <a:rPr b="1" lang="en" sz="1600"/>
              <a:t> </a:t>
            </a:r>
            <a:r>
              <a:rPr b="1" lang="en" sz="1600"/>
              <a:t>Transition to single cluster</a:t>
            </a:r>
            <a:endParaRPr b="1" sz="1600"/>
          </a:p>
        </p:txBody>
      </p:sp>
      <p:sp>
        <p:nvSpPr>
          <p:cNvPr id="82" name="Shape 82"/>
          <p:cNvSpPr txBox="1"/>
          <p:nvPr/>
        </p:nvSpPr>
        <p:spPr>
          <a:xfrm>
            <a:off x="6370000" y="2008500"/>
            <a:ext cx="2467800" cy="1126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Documents are in different states of development.</a:t>
            </a:r>
            <a:endParaRPr sz="2000"/>
          </a:p>
        </p:txBody>
      </p:sp>
      <p:sp>
        <p:nvSpPr>
          <p:cNvPr id="83" name="Shape 83"/>
          <p:cNvSpPr txBox="1"/>
          <p:nvPr/>
        </p:nvSpPr>
        <p:spPr>
          <a:xfrm>
            <a:off x="6162950" y="3926800"/>
            <a:ext cx="1756200" cy="737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More to come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60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Goals:</a:t>
            </a:r>
            <a:r>
              <a:rPr lang="en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3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518100"/>
            <a:ext cx="8520600" cy="2612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 the system usable during the transition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Want to start having tutorials?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offering a facility for faculty to do research?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 </a:t>
            </a:r>
            <a:r>
              <a:rPr lang="en" sz="2200"/>
              <a:t>you</a:t>
            </a:r>
            <a:r>
              <a:rPr lang="en" sz="2200"/>
              <a:t> think </a:t>
            </a:r>
            <a:r>
              <a:rPr b="1" lang="en" sz="2200" u="sng"/>
              <a:t>you</a:t>
            </a:r>
            <a:r>
              <a:rPr lang="en" sz="2200"/>
              <a:t> could offer a HTCondor tutorial to engineering on April 27?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Notice the lhe word above </a:t>
            </a:r>
            <a:r>
              <a:rPr b="1" lang="en" sz="2200"/>
              <a:t>“YOU”</a:t>
            </a:r>
            <a:r>
              <a:rPr lang="en" sz="2200"/>
              <a:t>!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11850" y="107700"/>
            <a:ext cx="7933200" cy="49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FFFFFF"/>
                </a:solidFill>
              </a:rPr>
              <a:t>Class 14 Agenda: Individualization </a:t>
            </a:r>
            <a:endParaRPr sz="3000" u="sng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Date: April 19, 2018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Objective: Add a GUI to the Puppet Client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                    </a:t>
            </a:r>
            <a:r>
              <a:rPr lang="en" sz="1800">
                <a:solidFill>
                  <a:srgbClr val="FFFFFF"/>
                </a:solidFill>
              </a:rPr>
              <a:t>Create individual accounts on all machines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              One combined cluster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                      Compile and submit program to HTCondor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        Submit 500 copies of program to HTCondor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Class 12 Slides:  </a:t>
            </a:r>
            <a:r>
              <a:rPr lang="en" sz="1800">
                <a:solidFill>
                  <a:srgbClr val="FFFFFF"/>
                </a:solidFill>
              </a:rPr>
              <a:t>Class 12 - Transitioning to One Cluster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In-class documentation: 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Class 14 - Puppet Configuration for GUI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Class 14 - Combining Resources to Make One Cluster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11005" l="0" r="0" t="1090"/>
          <a:stretch/>
        </p:blipFill>
        <p:spPr>
          <a:xfrm>
            <a:off x="739350" y="0"/>
            <a:ext cx="7802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