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741B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1199700"/>
          </a:xfrm>
          <a:prstGeom prst="rect">
            <a:avLst/>
          </a:prstGeom>
          <a:effectLst>
            <a:outerShdw blurRad="57150" rotWithShape="0" algn="bl" dir="5400000" dist="28575">
              <a:srgbClr val="000000">
                <a:alpha val="98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Taste of XSEDE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62524" cy="521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275" y="83825"/>
            <a:ext cx="322580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52400"/>
            <a:ext cx="322580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721100" y="597625"/>
            <a:ext cx="16041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 Najah HTC Class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Spring 2018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03424" cy="300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224" y="2151025"/>
            <a:ext cx="4183376" cy="278891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310050" y="538850"/>
            <a:ext cx="27627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 Najah HTC Class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Spring 2018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17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today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742875"/>
            <a:ext cx="85206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Today is a light day:</a:t>
            </a:r>
            <a:endParaRPr>
              <a:solidFill>
                <a:srgbClr val="F3F3F3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Try to finish the HTCondor (HelloWorld) from last class</a:t>
            </a:r>
            <a:endParaRPr>
              <a:solidFill>
                <a:srgbClr val="F3F3F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Set up your XSEDE </a:t>
            </a:r>
            <a:r>
              <a:rPr lang="en">
                <a:solidFill>
                  <a:srgbClr val="F3F3F3"/>
                </a:solidFill>
              </a:rPr>
              <a:t>authentication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Run new versions of HelloWorld and CalcPi on </a:t>
            </a:r>
            <a:r>
              <a:rPr b="1" lang="en">
                <a:solidFill>
                  <a:srgbClr val="F3F3F3"/>
                </a:solidFill>
              </a:rPr>
              <a:t>XSEDE</a:t>
            </a:r>
            <a:endParaRPr b="1">
              <a:solidFill>
                <a:srgbClr val="F3F3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Next week we start to tackle read problems: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NFS RAID File System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New Partitioning scheme for hard drives ⇒ Hadoop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Proxy Server for updates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User Accounts</a:t>
            </a:r>
            <a:endParaRPr>
              <a:solidFill>
                <a:srgbClr val="F3F3F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System monitoring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628225" y="166875"/>
            <a:ext cx="73227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Start thinking about a problem or topic you would like to study:</a:t>
            </a:r>
            <a:endParaRPr sz="2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Population growth in Palestinian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Rise of plastic in the world’s oceans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Making a better fire alert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Cuckoo search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Simulation or problem solving with matlab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Animation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Chemistry</a:t>
            </a:r>
            <a:r>
              <a:rPr lang="en" sz="1800">
                <a:solidFill>
                  <a:srgbClr val="FFFFFF"/>
                </a:solidFill>
              </a:rPr>
              <a:t>, biology, physics, networking simulation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Think big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Let’s talk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“Henry, For Chxxt Sake. I just want you to think big for once!”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6100" y="3720075"/>
            <a:ext cx="8971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Start thinking about the June full day workshop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165875" y="1072800"/>
            <a:ext cx="61527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F3F3F3"/>
                </a:solidFill>
              </a:rPr>
              <a:t>Class 15 Agenda: A Taste of XSEDE</a:t>
            </a:r>
            <a:r>
              <a:rPr lang="en" sz="2400" u="sng">
                <a:solidFill>
                  <a:schemeClr val="dk1"/>
                </a:solidFill>
              </a:rPr>
              <a:t> 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r>
              <a:rPr lang="en" sz="1800">
                <a:solidFill>
                  <a:srgbClr val="FFFFFF"/>
                </a:solidFill>
              </a:rPr>
              <a:t>ate: April 19, 2018</a:t>
            </a:r>
            <a:br>
              <a:rPr lang="en">
                <a:solidFill>
                  <a:srgbClr val="FFFFFF"/>
                </a:solidFill>
              </a:rPr>
            </a:br>
            <a:r>
              <a:rPr lang="en" sz="1600">
                <a:solidFill>
                  <a:srgbClr val="F3F3F3"/>
                </a:solidFill>
              </a:rPr>
              <a:t>Objective: Finish the previous HTCondor Tutorial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                  </a:t>
            </a:r>
            <a:r>
              <a:rPr lang="en" sz="1800">
                <a:solidFill>
                  <a:srgbClr val="F3F3F3"/>
                </a:solidFill>
              </a:rPr>
              <a:t>Run your first jobs on XSEDE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Class 15 Slides: </a:t>
            </a:r>
            <a:br>
              <a:rPr lang="en" sz="1800">
                <a:solidFill>
                  <a:srgbClr val="F3F3F3"/>
                </a:solidFill>
              </a:rPr>
            </a:br>
            <a:r>
              <a:rPr lang="en" sz="1800">
                <a:solidFill>
                  <a:srgbClr val="F3F3F3"/>
                </a:solidFill>
              </a:rPr>
              <a:t>Class 15 - 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In-class documentation: </a:t>
            </a:r>
            <a:br>
              <a:rPr lang="en" sz="1800">
                <a:solidFill>
                  <a:srgbClr val="F3F3F3"/>
                </a:solidFill>
              </a:rPr>
            </a:br>
            <a:r>
              <a:rPr lang="en" sz="1800">
                <a:solidFill>
                  <a:srgbClr val="F3F3F3"/>
                </a:solidFill>
              </a:rPr>
              <a:t>Class 15 - A Taste of XSEDE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