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Ubuntu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TkDlRsR3eJtb4wsdCErKXrvrVKKoD_Ah8uIgy6aG62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Kernel-based_Virtual_Mach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esearch.cs.wisc.edu/htcondor/manual/v8.7/2_10DAGMan_Applications.html" TargetMode="External"/><Relationship Id="rId4" Type="http://schemas.openxmlformats.org/officeDocument/2006/relationships/hyperlink" Target="http://research.cs.wisc.edu/htcondor/manual/v8.7/2_10DAGMan_Applications.html" TargetMode="External"/><Relationship Id="rId5" Type="http://schemas.openxmlformats.org/officeDocument/2006/relationships/hyperlink" Target="http://www.iac.es/sieinvens/siepedia/pmwiki.php?n=HOWTOs.CondorSubmit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 amt="36000"/>
          </a:blip>
          <a:srcRect b="6219" l="0" r="0" t="12161"/>
          <a:stretch/>
        </p:blipFill>
        <p:spPr>
          <a:xfrm>
            <a:off x="1147800" y="0"/>
            <a:ext cx="6368850" cy="50681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647450"/>
            <a:ext cx="8520600" cy="881100"/>
          </a:xfrm>
          <a:prstGeom prst="rect">
            <a:avLst/>
          </a:prstGeom>
          <a:effectLst>
            <a:outerShdw blurRad="57150" rotWithShape="0" algn="bl" dir="1080000" dist="57150">
              <a:srgbClr val="FFFFFF">
                <a:alpha val="94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628875"/>
            <a:ext cx="8520600" cy="792600"/>
          </a:xfrm>
          <a:prstGeom prst="rect">
            <a:avLst/>
          </a:prstGeom>
          <a:effectLst>
            <a:outerShdw blurRad="57150" rotWithShape="0" algn="bl" dir="720000" dist="47625">
              <a:srgbClr val="FFFFFF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Kernel-Based Virtual Machine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7613" l="24564" r="22206" t="18894"/>
          <a:stretch/>
        </p:blipFill>
        <p:spPr>
          <a:xfrm>
            <a:off x="469000" y="81275"/>
            <a:ext cx="2396124" cy="496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12242" l="6300" r="12917" t="0"/>
          <a:stretch/>
        </p:blipFill>
        <p:spPr>
          <a:xfrm>
            <a:off x="3393450" y="509275"/>
            <a:ext cx="5695776" cy="41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34067" l="0" r="0" t="0"/>
          <a:stretch/>
        </p:blipFill>
        <p:spPr>
          <a:xfrm>
            <a:off x="229988" y="76200"/>
            <a:ext cx="5046717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547375" y="253975"/>
            <a:ext cx="2631300" cy="224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60000" dist="47625">
              <a:srgbClr val="FFFFFF">
                <a:alpha val="9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Throughput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Computing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70725"/>
            <a:ext cx="8520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User List on GUI Login Screen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74400"/>
            <a:ext cx="8520600" cy="3805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 { 'gnome_login_screen':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path 	=&gt; '/etc/dconf/db/gdm.d/00-login-screen',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ensure   =&gt; 'present',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-&gt;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file_line { 'org_gnome_login_screen':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path  	=&gt; '/etc/dconf/db/gdm.d/00-login-screen',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line  	=&gt; '[org/gnome/login-screen]',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-&gt;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file_line { 'disable_user_list':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path 	=&gt; '/etc/dconf/db/gdm.d/00-login-screen',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line 	=&gt; 'disable-user-list=true',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after	=&gt; '\[org/gnome/login-screen\]',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multiple =&gt; false,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notify   =&gt;    Exec['dconf'],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exec {'dconf':,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command =&gt; '/usr/bin/dconf update',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412250" y="790513"/>
            <a:ext cx="5852100" cy="436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updated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Puppet Configuration for GUI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EULA in Kickstart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following is supposed to disable the system service that requires accepting the license after installing the GUI: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68925" y="2065125"/>
            <a:ext cx="7386300" cy="630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systemctl disable initial-setup-graphical.service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336025" y="3220725"/>
            <a:ext cx="5852100" cy="682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not tested it. Can you add it to the gnome-desktop?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Puppet module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0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concerns: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52350" y="773875"/>
            <a:ext cx="85206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am concerned that we are getting a bit fragmented?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bring the class back together?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wrap up the current work and start working on the class server?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43275" y="1905825"/>
            <a:ext cx="7030800" cy="1229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we configure 6 drives for RAID 6 =&gt; About 16TB of storage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1 drive on the shelf for a spare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KVM on central machine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installing Cobbler and Puppet on VMs on central machine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229325" y="3281700"/>
            <a:ext cx="5852100" cy="682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this in the next 2 weeks and then start using the system and preparing for a workshop in June?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229325" y="4185900"/>
            <a:ext cx="5852100" cy="682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think we can invite back the people who stopped coming?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can practice teaching HTC by teaching them.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0750" y="30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Kernel Virtual Machine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KVM is a full virtualization solution for Linux on x86 hardware.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KVM can run multiple virtual machines running unmodified Linux or Windows images. 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virtual machine has private virtualized hardware: a network card, disk, graphics adapter, etc.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005850" y="2875275"/>
            <a:ext cx="6746100" cy="507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Virtual Machines are like adding additional hosts for free.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92475" y="3860800"/>
            <a:ext cx="6786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https://en.wikipedia.org/wiki/Kernel-based_Virtual_Machine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843275" y="365750"/>
            <a:ext cx="7406700" cy="4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</a:rPr>
              <a:t>Class 17 Agenda: Virtual Machines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Date: May 3, 2018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Objective: Create and run KVM Virtual Machine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Finish the previous HTCondor Tutorial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Directed Acyclic Graphs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Doing more on your own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 17 Slides: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      Class 17 - Virtual Machines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 documents for the in-class work: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 u="sng">
                <a:solidFill>
                  <a:srgbClr val="1155CC"/>
                </a:solidFill>
                <a:hlinkClick r:id="rId3"/>
              </a:rPr>
              <a:t>DAGMan Applications</a:t>
            </a:r>
            <a:br>
              <a:rPr lang="en" sz="1800" u="sng">
                <a:solidFill>
                  <a:srgbClr val="1155CC"/>
                </a:solidFill>
                <a:hlinkClick r:id="rId4"/>
              </a:rPr>
            </a:br>
            <a:r>
              <a:rPr lang="en" sz="1800" u="sng">
                <a:solidFill>
                  <a:srgbClr val="1155CC"/>
                </a:solidFill>
                <a:hlinkClick r:id="rId5"/>
              </a:rPr>
              <a:t>HOWTOs Condor Submit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In-class documentation: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Class 17 - KVM: Virtual Machines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