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2264575" y="73400"/>
            <a:ext cx="4822800" cy="1236300"/>
          </a:xfrm>
          <a:prstGeom prst="rect">
            <a:avLst/>
          </a:prstGeom>
          <a:solidFill>
            <a:srgbClr val="434343"/>
          </a:solidFill>
          <a:ln>
            <a:noFill/>
          </a:ln>
          <a:effectLst>
            <a:outerShdw blurRad="800100" rotWithShape="0" algn="bl" dir="2820000" dist="57150">
              <a:srgbClr val="FFFFFF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CCCCCC"/>
                </a:solidFill>
              </a:rPr>
              <a:t>Pert Chart</a:t>
            </a:r>
            <a:endParaRPr sz="7200">
              <a:solidFill>
                <a:srgbClr val="CCCCCC"/>
              </a:solidFill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275" y="1462075"/>
            <a:ext cx="5453389" cy="3528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 rot="-5400000">
            <a:off x="-193400" y="2438300"/>
            <a:ext cx="28644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9D9D9"/>
                </a:solidFill>
              </a:rPr>
              <a:t>Today</a:t>
            </a:r>
            <a:endParaRPr sz="6000">
              <a:solidFill>
                <a:srgbClr val="D9D9D9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 rot="5400000">
            <a:off x="6432025" y="2597375"/>
            <a:ext cx="38625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D9D9D9"/>
                </a:solidFill>
              </a:rPr>
              <a:t>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287700" y="220325"/>
            <a:ext cx="8568600" cy="4541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my part: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Lot’s of partially written documents!!!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 you: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You have your “Assignments”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Inshallah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