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first node installation</a:t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Basic steps we will follow to install operating system on first computer</a:t>
            </a:r>
            <a:br>
              <a:rPr lang="en">
                <a:solidFill>
                  <a:srgbClr val="000000"/>
                </a:solidFill>
              </a:rPr>
            </a:br>
            <a:r>
              <a:rPr lang="en" u="sng">
                <a:solidFill>
                  <a:srgbClr val="000000"/>
                </a:solidFill>
              </a:rPr>
              <a:t>See more details in Installing and Configuring Your First Node</a:t>
            </a:r>
            <a:endParaRPr u="sng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Install CentOS7 with GUI - Choose either Gnome Desktop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                                                    KDE Plasma Workspaces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Configure the hosts and IPs for the local cluster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Set up local machine to get updates and software from the local server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Install a few addition useful files for working on the machine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Useful files on the Google Drive:</a:t>
            </a:r>
            <a:endParaRPr b="1" sz="1800"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Class 2 - Installing and Configuring Your First Node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Class 2 - Hosts File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Class 2 - InstallPackages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Class 2 - InstallRepos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In particular, you should read and understand InstallPackages and InstallRepos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6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Useful First Commands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889825"/>
            <a:ext cx="8520600" cy="4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</a:t>
            </a:r>
            <a:r>
              <a:rPr lang="en"/>
              <a:t>um - used to install system packages and update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 - used to transfer data between hosts (For example: http)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chmod - Change the permissions on a file:</a:t>
            </a:r>
            <a:br>
              <a:rPr lang="en"/>
            </a:br>
            <a:r>
              <a:rPr lang="en"/>
              <a:t>Make a file executable:   chmod +x filename</a:t>
            </a:r>
            <a:br>
              <a:rPr lang="en"/>
            </a:br>
            <a:r>
              <a:rPr lang="en"/>
              <a:t>Make a file readable:      chmod  +w filename</a:t>
            </a:r>
            <a:br>
              <a:rPr lang="en"/>
            </a:br>
            <a:r>
              <a:rPr lang="en"/>
              <a:t>Make a file unreadable:  chmod  -r filename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chown - Change the owner of a file</a:t>
            </a:r>
            <a:br>
              <a:rPr lang="en"/>
            </a:br>
            <a:r>
              <a:rPr lang="en"/>
              <a:t>NOTE: Only root can change the owner to a different user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Most commands have online documentation. The command to read is man.</a:t>
            </a:r>
            <a:br>
              <a:rPr lang="en"/>
            </a:br>
            <a:r>
              <a:rPr lang="en"/>
              <a:t>       For example:</a:t>
            </a:r>
            <a:br>
              <a:rPr lang="en"/>
            </a:br>
            <a:r>
              <a:rPr lang="en"/>
              <a:t>                        man curl</a:t>
            </a:r>
            <a:br>
              <a:rPr lang="en"/>
            </a:br>
            <a:r>
              <a:rPr lang="en"/>
              <a:t>                        man chmod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