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95775"/>
            <a:ext cx="8520600" cy="18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Finishing up Host provisioning </a:t>
            </a:r>
            <a:r>
              <a:rPr lang="en"/>
              <a:t>Part 3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5650" y="2945025"/>
            <a:ext cx="85206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initial</a:t>
            </a:r>
            <a:r>
              <a:rPr lang="en"/>
              <a:t> Cobbler Installation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https://portal.xsede.org/course-calendar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13156" r="0" t="11465"/>
          <a:stretch/>
        </p:blipFill>
        <p:spPr>
          <a:xfrm>
            <a:off x="850050" y="1104250"/>
            <a:ext cx="6923524" cy="398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 with re-direction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some more commands: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student&gt; cat /etc/shadow &gt; /tmp/cat-shadow</a:t>
            </a:r>
            <a:br>
              <a:rPr lang="en"/>
            </a:br>
            <a:r>
              <a:rPr lang="en"/>
              <a:t>student&gt; cat /tmp/cat-shadow</a:t>
            </a:r>
            <a:br>
              <a:rPr lang="en"/>
            </a:br>
            <a:br>
              <a:rPr lang="en"/>
            </a:br>
            <a:r>
              <a:rPr lang="en"/>
              <a:t>student&gt; cat /etc/shadow 2&gt; /tmp/shadow</a:t>
            </a:r>
            <a:br>
              <a:rPr lang="en"/>
            </a:br>
            <a:r>
              <a:rPr lang="en"/>
              <a:t>student&gt; cat /tmp/cat-shadow</a:t>
            </a:r>
            <a:br>
              <a:rPr lang="en"/>
            </a:br>
            <a:br>
              <a:rPr lang="en"/>
            </a:br>
            <a:r>
              <a:rPr lang="en"/>
              <a:t>student&gt; cat /etc/shadow /etc/issue  &gt; /dev/null</a:t>
            </a:r>
            <a:br>
              <a:rPr lang="en"/>
            </a:br>
            <a:r>
              <a:rPr lang="en"/>
              <a:t>student&gt; cat /etc/shadow /etc/issue 2&gt; /dev/null</a:t>
            </a:r>
            <a:br>
              <a:rPr lang="en"/>
            </a:br>
            <a:r>
              <a:rPr lang="en"/>
              <a:t>student&gt; cat /etc/shadow /etc/issue  &gt; /dev/null 2&gt;&amp;1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01850" y="1198025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output from:</a:t>
            </a:r>
            <a:br>
              <a:rPr lang="en" sz="2400"/>
            </a:br>
            <a:r>
              <a:rPr lang="en" sz="2400"/>
              <a:t>student&gt; cat /etc/shadow /etc/issue &gt; /tmp/file1 2&gt; /tmp/file2</a:t>
            </a:r>
            <a:endParaRPr sz="2400"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Both files are empty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contents of /etc/issue, file2 is empty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contents of /etc/issue, file2 has error message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error message, file2 has contents of /etc/issue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I have no idea 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63924" r="0" t="26035"/>
          <a:stretch/>
        </p:blipFill>
        <p:spPr>
          <a:xfrm>
            <a:off x="7035725" y="2353400"/>
            <a:ext cx="1945949" cy="2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9589" l="5424" r="7232" t="2752"/>
          <a:stretch/>
        </p:blipFill>
        <p:spPr>
          <a:xfrm>
            <a:off x="3863375" y="3666300"/>
            <a:ext cx="2032375" cy="1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1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62542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are going: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Finish the Cobbler Server installation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Boot the Cobbler Client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 an overview of the kickstart file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should all share and help each other understand.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of your classmate worked on scripting part of the configuration.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Will you share with the class what you did?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new version of htcXXX.ks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number of problems were found in the original htcXXX.ks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Please get the newer version from the server htc180.najah.edu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772225" y="429050"/>
            <a:ext cx="7060200" cy="1924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important for me to understand how you are progressing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I gave you 10 computers, do you think you could create a Cobbler Server and distribute the operating system to the other 9 Clients?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about 20 computers? 100 Computers?</a:t>
            </a:r>
            <a:endParaRPr sz="1800"/>
          </a:p>
        </p:txBody>
      </p:sp>
      <p:sp>
        <p:nvSpPr>
          <p:cNvPr id="102" name="Shape 102"/>
          <p:cNvSpPr txBox="1"/>
          <p:nvPr/>
        </p:nvSpPr>
        <p:spPr>
          <a:xfrm>
            <a:off x="2022425" y="2589000"/>
            <a:ext cx="3726300" cy="53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is the goal.</a:t>
            </a:r>
            <a:endParaRPr sz="2400"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875" y="2898200"/>
            <a:ext cx="2673724" cy="17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150" y="3363850"/>
            <a:ext cx="2962953" cy="16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new Linux Commands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933525"/>
            <a:ext cx="85206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</a:t>
            </a:r>
            <a:r>
              <a:rPr lang="en"/>
              <a:t> - Stream editor for filtering and transforming 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 - Pattern scanning and processing language</a:t>
            </a:r>
            <a:endParaRPr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are higher level commands than the ones we have been learning.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both can be used for command line text processing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Shape 111"/>
          <p:cNvSpPr txBox="1"/>
          <p:nvPr/>
        </p:nvSpPr>
        <p:spPr>
          <a:xfrm>
            <a:off x="386350" y="2691675"/>
            <a:ext cx="40053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find [options] start-point [expressions]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Example:find /usr/bin 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passwd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‘*wd*’</a:t>
            </a:r>
            <a:endParaRPr b="1"/>
          </a:p>
        </p:txBody>
      </p:sp>
      <p:sp>
        <p:nvSpPr>
          <p:cNvPr id="112" name="Shape 112"/>
          <p:cNvSpPr txBox="1"/>
          <p:nvPr/>
        </p:nvSpPr>
        <p:spPr>
          <a:xfrm>
            <a:off x="4932600" y="2691675"/>
            <a:ext cx="38328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[OPTIONS] PATTERN [FILE...]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grep student /etc/passwd</a:t>
            </a:r>
            <a:br>
              <a:rPr lang="en"/>
            </a:br>
            <a:r>
              <a:rPr lang="en"/>
              <a:t>                 grep student /etc/*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978800" y="4481825"/>
            <a:ext cx="73359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Using grep on non-ASCII files can print control characters to the screen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-a a /usr/bin/passwd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