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dvWU3DdCJV9spunsddnbZmkRTJxcCxW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Puppet Installation, Configuration and Use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having fun yet?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6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different kickstart files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0" y="1096375"/>
            <a:ext cx="91440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See document on Google Drive: </a:t>
            </a:r>
            <a:r>
              <a:rPr b="1" lang="en"/>
              <a:t>Class 6 - Using </a:t>
            </a:r>
            <a:r>
              <a:rPr b="1" lang="en"/>
              <a:t>Different</a:t>
            </a:r>
            <a:r>
              <a:rPr b="1" lang="en"/>
              <a:t> Kickstart Files</a:t>
            </a:r>
            <a:br>
              <a:rPr b="1" lang="en"/>
            </a:br>
            <a:r>
              <a:rPr lang="en">
                <a:solidFill>
                  <a:srgbClr val="000000"/>
                </a:solidFill>
              </a:rPr>
              <a:t>You can put different kickstart files in /var/lib/cobbler/kickstarts and then switch between them using symbolic links: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Symbolic links: </a:t>
            </a:r>
            <a:r>
              <a:rPr lang="en" u="sng"/>
              <a:t>(Special file that connects a file name to a file)</a:t>
            </a:r>
            <a:endParaRPr u="sng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student&gt; </a:t>
            </a:r>
            <a:r>
              <a:rPr b="1" lang="en"/>
              <a:t>ln -s ToFile FromFile</a:t>
            </a:r>
            <a:endParaRPr b="1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12" name="Shape 112"/>
          <p:cNvSpPr txBox="1"/>
          <p:nvPr/>
        </p:nvSpPr>
        <p:spPr>
          <a:xfrm>
            <a:off x="70125" y="3758575"/>
            <a:ext cx="9073800" cy="1065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student&gt; ln -s htc192-puppet-agent.ks htc192.ks</a:t>
            </a:r>
            <a:br>
              <a:rPr b="1" lang="en" sz="1600">
                <a:solidFill>
                  <a:schemeClr val="dk2"/>
                </a:solidFill>
              </a:rPr>
            </a:br>
            <a:r>
              <a:rPr b="1" lang="en" sz="1600">
                <a:solidFill>
                  <a:schemeClr val="dk2"/>
                </a:solidFill>
              </a:rPr>
              <a:t>student&gt; ls -al htc192.ks</a:t>
            </a:r>
            <a:br>
              <a:rPr b="1" lang="en" sz="1600">
                <a:solidFill>
                  <a:schemeClr val="dk2"/>
                </a:solidFill>
              </a:rPr>
            </a:br>
            <a:r>
              <a:rPr b="1" lang="en" sz="1600">
                <a:solidFill>
                  <a:schemeClr val="dk2"/>
                </a:solidFill>
              </a:rPr>
              <a:t>lrwxrwxrwx 1 drjohn drjohn   22 Mar 19 16:07 htc194.ks -&gt; htc194-puppet-agent.ks</a:t>
            </a:r>
            <a:endParaRPr b="1" sz="16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Puppet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Puppet is a big topic</a:t>
            </a:r>
            <a:endParaRPr b="1" sz="2100" u="sng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Puppet usually uses an </a:t>
            </a:r>
            <a:r>
              <a:rPr b="1" lang="en" sz="2000"/>
              <a:t>agent/maste</a:t>
            </a:r>
            <a:r>
              <a:rPr lang="en" sz="2000"/>
              <a:t>r (client/server) architecture for configuring systems.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Puppet is a </a:t>
            </a:r>
            <a:r>
              <a:rPr b="1" lang="en" sz="2000"/>
              <a:t>d</a:t>
            </a:r>
            <a:r>
              <a:rPr b="1" lang="en" sz="2000"/>
              <a:t>eclarative system</a:t>
            </a:r>
            <a:r>
              <a:rPr lang="en" sz="2000"/>
              <a:t> - It is not procedural  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Define a state the machine should be in - Puppet gets it there</a:t>
            </a:r>
            <a:br>
              <a:rPr lang="en" sz="2000"/>
            </a:br>
            <a:r>
              <a:rPr lang="en" sz="2000"/>
              <a:t>Sometimes incrementally</a:t>
            </a:r>
            <a:br>
              <a:rPr lang="en" sz="2000"/>
            </a:br>
            <a:r>
              <a:rPr lang="en" sz="2000"/>
              <a:t>Sometimes all at once</a:t>
            </a:r>
            <a:br>
              <a:rPr lang="en" sz="2000"/>
            </a:br>
            <a:r>
              <a:rPr b="1" lang="en" sz="2000"/>
              <a:t>Deigned to be run repeatedly with </a:t>
            </a:r>
            <a:r>
              <a:rPr b="1" lang="en" sz="2000"/>
              <a:t>predictable</a:t>
            </a:r>
            <a:r>
              <a:rPr b="1" lang="en" sz="2000"/>
              <a:t> results</a:t>
            </a:r>
            <a:endParaRPr b="1"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Puppet Continued</a:t>
            </a:r>
            <a:r>
              <a:rPr lang="en"/>
              <a:t>...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starting with a “simple” configuration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Once we know a little Puppet, we can start to configure many software packages and configuration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Puppet can be used to manage all aspects of the system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Puppet incrementally</a:t>
            </a:r>
            <a:endParaRPr sz="2000"/>
          </a:p>
        </p:txBody>
      </p:sp>
      <p:sp>
        <p:nvSpPr>
          <p:cNvPr id="125" name="Shape 125"/>
          <p:cNvSpPr txBox="1"/>
          <p:nvPr/>
        </p:nvSpPr>
        <p:spPr>
          <a:xfrm>
            <a:off x="336600" y="3393950"/>
            <a:ext cx="8695200" cy="12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There is a lot of functionality and features that we will not use in the initial installation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 will </a:t>
            </a:r>
            <a:r>
              <a:rPr b="1" lang="en" sz="1800"/>
              <a:t>incrementally</a:t>
            </a:r>
            <a:r>
              <a:rPr b="1" lang="en" sz="1800"/>
              <a:t> make the installation more </a:t>
            </a:r>
            <a:r>
              <a:rPr b="1" lang="en" sz="1800"/>
              <a:t>complex</a:t>
            </a:r>
            <a:r>
              <a:rPr b="1" lang="en" sz="1800"/>
              <a:t>, useful and extensionable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all of our the machines consistent?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 am concerned that we have diverging installations.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Propose we all get fresh copies of the kickstart files, implement the ability to switch between kickstarts and do a fresh installation of the Cobbler client before we start installing Puppet.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57600" y="3197575"/>
            <a:ext cx="8428800" cy="856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Is there an interest in performing GUI kickstart installation?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It is time consuming and not the installation we will use for Puppet.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46850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374400"/>
            <a:ext cx="8520600" cy="1710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Comments, questions, concerns, feedback announcements?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21950"/>
            <a:ext cx="85206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و</a:t>
            </a:r>
            <a:r>
              <a:rPr lang="en" sz="3600">
                <a:solidFill>
                  <a:schemeClr val="dk1"/>
                </a:solidFill>
              </a:rPr>
              <a:t>ادي القلط‎‎</a:t>
            </a:r>
            <a:endParaRPr sz="3600"/>
          </a:p>
        </p:txBody>
      </p:sp>
      <p:sp>
        <p:nvSpPr>
          <p:cNvPr id="76" name="Shape 76"/>
          <p:cNvSpPr txBox="1"/>
          <p:nvPr/>
        </p:nvSpPr>
        <p:spPr>
          <a:xfrm>
            <a:off x="1121975" y="2622600"/>
            <a:ext cx="73377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(Wadi Qelt)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Photos at: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https://drive.google.com/open?id=1dvWU3DdCJV9spunsddnbZmkRTJxcCxWT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27653" l="0" r="28428" t="14446"/>
          <a:stretch/>
        </p:blipFill>
        <p:spPr>
          <a:xfrm>
            <a:off x="0" y="210425"/>
            <a:ext cx="9144002" cy="49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22576" l="0" r="24402" t="0"/>
          <a:stretch/>
        </p:blipFill>
        <p:spPr>
          <a:xfrm>
            <a:off x="833913" y="76200"/>
            <a:ext cx="730791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50" y="152400"/>
            <a:ext cx="748468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host key error occurs after re-installing OS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28700"/>
            <a:ext cx="8520600" cy="3520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[root@htc191 ~]# </a:t>
            </a:r>
            <a:r>
              <a:rPr b="1" lang="en" sz="1100">
                <a:solidFill>
                  <a:schemeClr val="dk1"/>
                </a:solidFill>
              </a:rPr>
              <a:t>ssh htc192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@@@@@@@@@@@@@@@@@@@@@@@@@@@@@@@@@@@@@@@@@@@@@@@@@@@@@@@@@@@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   	WARNING: POSSIBLE DNS SPOOFING DETECTED!      	@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	WARNING: REMOTE HOST IDENTIFICATION HAS CHANGED! 	@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@@@@@@@@@@@@@@@@@@@@@@@@@@@@@@@@@@@@@@@@@@@@@@@@@@@@@@@@@@@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 IS POSSIBLE THAT SOMEONE IS DOING SOMETHING NASTY!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Someone could be eavesdropping on you right now (man-in-the-middle attack)!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 is also possible that a host key has just been changed.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fingerprint for the ECDSA key sent by the remote host is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SHA256:h0j32hGhArDtx6CYuucIdD9XiqUjdcFIWcfEGtwaVZU.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Please contact your system administrator.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Add correct host key in /root/.ssh/known_hosts to get rid of this message.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Offending ECDSA key in /root/.ssh/known_hosts:4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ECDSA host key for htc192 has changed and you have requested strict checking.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Host key verification failed.</a:t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8" name="Shape 98"/>
          <p:cNvSpPr txBox="1"/>
          <p:nvPr/>
        </p:nvSpPr>
        <p:spPr>
          <a:xfrm>
            <a:off x="406725" y="1079900"/>
            <a:ext cx="23841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Truncated output: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ssh host key error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occurs after a new installation because the host key is randomly generated at installation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future, we will look into managing host keys with Puppet</a:t>
            </a:r>
            <a:endParaRPr>
              <a:solidFill>
                <a:srgbClr val="000000"/>
              </a:solidFill>
            </a:endParaRPr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Use the following to clear the cached key on the </a:t>
            </a:r>
            <a:r>
              <a:rPr b="1" lang="en" u="sng">
                <a:solidFill>
                  <a:srgbClr val="000000"/>
                </a:solidFill>
              </a:rPr>
              <a:t>client</a:t>
            </a:r>
            <a:r>
              <a:rPr b="1" lang="en">
                <a:solidFill>
                  <a:srgbClr val="000000"/>
                </a:solidFill>
              </a:rPr>
              <a:t>: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(Stored in</a:t>
            </a:r>
            <a:r>
              <a:rPr b="1" lang="en">
                <a:solidFill>
                  <a:srgbClr val="000000"/>
                </a:solidFill>
              </a:rPr>
              <a:t> /home/student/.ssh/known_hosts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967700" y="3379925"/>
            <a:ext cx="7337700" cy="1065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student&gt; ssh-keygen -R hostname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student&gt; ssh-keygen -R ip_address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