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C111DD-614A-498B-9DC1-9DC366FD3C39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CC413-21CF-43DE-9749-04D07CC5B2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6086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CC413-21CF-43DE-9749-04D07CC5B2D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903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F1BEF-F6B7-A619-BBB1-2546E3A8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A17FB-7595-A89B-C9A8-FFD33988B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EADF1F-3AAC-5ED5-0274-778EED9B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9854FC-89FB-276B-12F4-A7FA34492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A0110-C7DE-47B5-3645-41DD315C9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798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8464B-0BD0-4FEE-61BA-C1BCE4B81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131D22C-3E5C-0082-3046-F475A7AB1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BE955E-C024-9473-C92D-0B72AFB88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3296C-1027-F1BB-2F68-2F0781B4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8F7F05-3A0B-6276-1593-2EFFD1ED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61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221C260-E6D4-C3FD-CE37-53EB49512F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52C18E-8D13-E50D-E21C-FE90DCAE9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B2DA22-F936-8AB6-C6E0-80E8372D2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F5E3-92FA-7EF2-8ADA-2AD1B4660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98235-64A3-0D82-A100-7B0E65F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10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82E598-83A8-0913-686A-4478BA82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E81C48-9345-28FD-1C9C-84EF2E875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7B6BB4-B10C-02B7-6742-FE0DD0E3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BCC1D3-7323-EFB4-BA4B-6CD366F92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612154-382D-BDC4-4F17-27A0B6BCC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529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BD360E-F7BF-134D-F876-235C1137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531CD0-FBF2-E4DB-9B93-B660B5909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A591BA-6679-36A0-A65F-AE4F4F627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75EA92-3D88-C667-1103-0A1C380C7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1E2120-29E9-27DF-9EE5-CF0984C02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3559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979C36-6483-4321-8EB2-933FB2793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84DA3-9BDA-70D1-CFBF-B6DEB4F3C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E777F1-D139-72AC-6941-B94C886CF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1DC4A1-54DB-99BC-68BC-1262B7CC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3C5DB69-D819-30A0-8F1A-1F1F307F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9693C8-145F-1960-E30F-E398E0724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996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F2351-F648-EDB4-2CFA-CF78B4F9A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944F5FF-B412-3564-C489-8FBC94A35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E5CF10-7EC6-BDAB-ADB8-6B5DC8AE0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86F9F3C-7817-F65B-69E1-6DCE09A90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FAED7FE-7115-34F0-9C9E-4AEFBB89F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3F0BAF3-C8FF-E9F1-60B2-15D7FEBB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16C691-53A8-3869-658E-F9D533FEB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A678395-FE38-516C-0665-EC295ED5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95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40624-F9FD-106A-8E4D-6B3F3A5EB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B9260A1-794E-C36A-36D3-2703306B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CA128D6-768D-F4DA-7D6C-D8484100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A222668-5E17-6F60-E8FD-38E4B710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9968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5BE7EB-2BBE-E2ED-35AE-2CB6516DB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A00E415-16D1-DAC6-DDE2-47A6BF40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A73B533-19B5-7325-B21F-524501107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494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3CEB00-1850-37CA-CC8C-E1CC2C21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A28660-0BC8-3E95-BF4D-69391C28C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5FE7B19-10D2-B8CD-6B40-279DF0309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6FB2A9-7F8A-8812-6E44-0DE522AA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DA9B6C-1803-14D4-FBDF-5E7592913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A4F2F6-7047-75B6-559D-225EE5B9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52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1A893B-D5A6-5FB9-6C94-FA48980EB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FE6C9C3-06CF-EBBE-72EA-4E5BD50D6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2B63A05-5B40-3E76-80E4-60CA01AC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F5356C1-852E-F08D-AE51-006A4954B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5C36C0-1A19-47DA-3C95-E9EB6810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4F8BC6-E06D-EB3A-9948-D1BCA34A8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074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184147F-9753-CF14-1C62-366B5CF76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AC7F677-0ABC-45BF-EA7F-FBAB2CEA3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25F309-8CC0-9E41-44B6-A3B92A257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E8136-721D-4FDD-9DA9-FACED9CF0002}" type="datetimeFigureOut">
              <a:rPr kumimoji="1" lang="ja-JP" altLang="en-US" smtClean="0"/>
              <a:t>2025/8/23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F73580-221C-2AA0-95CD-7E8C83EFD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4D897-F4BD-BC02-D303-9C820B63A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90768-1E17-44E9-8F3A-53946FFE02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57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3E82B0-C475-0211-E19C-1879A8DE9A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会社用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EF7CE6F-3FB7-9FAE-8E40-CDEF6BC3A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111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7C861C-87CE-0212-80C4-9E8AC0A07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574" y="1971471"/>
            <a:ext cx="6458851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301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B47E6-1F97-F6C4-45AE-CB8789E47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65B55F-4236-86F4-8D6C-C428A0637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837" y="1961945"/>
            <a:ext cx="6268325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29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0B88B-9263-03BA-927D-FC95D49D4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BA72E52-ED16-0B8E-E2E6-836521CC6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128" y="2042919"/>
            <a:ext cx="442974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842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BDD00-DBC3-BBCF-6206-69D554D0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739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889B3-9F91-3FDD-7429-E33407CBE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8804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CF47A-016A-E90E-61E3-7A5D5B7E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6414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9D3A9-FCA1-CFA5-920D-716156DCD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7760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BF37C24C-5B3E-951B-2326-1EB6F89D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9" y="180079"/>
            <a:ext cx="3029373" cy="266737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78329E4-C813-3A5E-5E1E-6076C78C3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578" y="5928"/>
            <a:ext cx="7821116" cy="4706007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E290968-3873-F176-A684-36BC3EE38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06112" y="3023392"/>
            <a:ext cx="518232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43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EA551E40-2F87-51A2-9959-E099F3701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515" y="91553"/>
            <a:ext cx="7783011" cy="399153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5B5DA748-D37F-90DA-78DF-686DF165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750" y="4883129"/>
            <a:ext cx="3953427" cy="17718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C62FA0-764C-BF2B-7BD1-649B6DE2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8490" y="3058355"/>
            <a:ext cx="4029637" cy="2381582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CE4A513-76E9-40B8-8548-76AF642EA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29" y="180079"/>
            <a:ext cx="3029373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2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975D-39C6-1D20-F397-832076515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6E3F89-6630-7B0B-A7D1-08F8D4939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998" y="91553"/>
            <a:ext cx="7630590" cy="5563376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25EE301-A5EC-368D-D3F0-8EAFDBCF0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6681" y="5572304"/>
            <a:ext cx="5458587" cy="1829055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88734880-540A-A1BE-1AE5-D35A16F7A1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115430" y="91553"/>
            <a:ext cx="5058481" cy="2991267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8FB0A608-B2D2-6157-FB9B-DB221FC56A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79553" y="3929621"/>
            <a:ext cx="5992061" cy="3010320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7F65513-ACB9-D311-694D-83FE586A3930}"/>
              </a:ext>
            </a:extLst>
          </p:cNvPr>
          <p:cNvSpPr txBox="1"/>
          <p:nvPr/>
        </p:nvSpPr>
        <p:spPr>
          <a:xfrm>
            <a:off x="11399441" y="5787192"/>
            <a:ext cx="2094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ID</a:t>
            </a:r>
            <a:r>
              <a:rPr kumimoji="1" lang="ja-JP" altLang="en-US" dirty="0"/>
              <a:t>が</a:t>
            </a:r>
            <a:r>
              <a:rPr kumimoji="1" lang="en-US" altLang="ja-JP" dirty="0"/>
              <a:t>2</a:t>
            </a:r>
            <a:r>
              <a:rPr kumimoji="1" lang="ja-JP" altLang="en-US" dirty="0"/>
              <a:t>人いるので</a:t>
            </a:r>
            <a:endParaRPr kumimoji="1" lang="en-US" altLang="ja-JP" dirty="0"/>
          </a:p>
          <a:p>
            <a:r>
              <a:rPr lang="en-US" altLang="ja-JP" dirty="0"/>
              <a:t>False</a:t>
            </a:r>
            <a:r>
              <a:rPr lang="ja-JP" altLang="en-US" dirty="0"/>
              <a:t>もいる</a:t>
            </a:r>
            <a:endParaRPr kumimoji="1" lang="ja-JP" altLang="en-US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3EFB8FA-7BD3-1B20-8140-DF783E594B78}"/>
              </a:ext>
            </a:extLst>
          </p:cNvPr>
          <p:cNvCxnSpPr>
            <a:cxnSpLocks/>
          </p:cNvCxnSpPr>
          <p:nvPr/>
        </p:nvCxnSpPr>
        <p:spPr>
          <a:xfrm flipH="1">
            <a:off x="10542310" y="6182616"/>
            <a:ext cx="725683" cy="7160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464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61A00-08AF-8E02-E870-EAD14483C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43FA740-80DE-DFC9-2F6C-4B451B081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564" y="-44027"/>
            <a:ext cx="5458587" cy="182905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C93C670-FD44-A6B7-582F-45497976E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839" y="76568"/>
            <a:ext cx="3953427" cy="1771897"/>
          </a:xfrm>
          <a:prstGeom prst="rect">
            <a:avLst/>
          </a:prstGeom>
          <a:ln>
            <a:noFill/>
          </a:ln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63BD3E1F-96D6-7F11-3ECC-1CF85660C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42" y="1785028"/>
            <a:ext cx="4429743" cy="3324689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C5D0FFF-18A1-0672-BB4B-03956878E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8327" y="5109717"/>
            <a:ext cx="7325747" cy="225774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1341144-800C-35A7-D785-AE67F8885F73}"/>
              </a:ext>
            </a:extLst>
          </p:cNvPr>
          <p:cNvSpPr txBox="1"/>
          <p:nvPr/>
        </p:nvSpPr>
        <p:spPr>
          <a:xfrm>
            <a:off x="9576619" y="5073445"/>
            <a:ext cx="150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Left join</a:t>
            </a:r>
            <a:r>
              <a:rPr kumimoji="1" lang="ja-JP" altLang="en-US" dirty="0"/>
              <a:t>なので</a:t>
            </a:r>
            <a:endParaRPr kumimoji="1" lang="en-US" altLang="ja-JP" dirty="0"/>
          </a:p>
          <a:p>
            <a:r>
              <a:rPr lang="en-US" altLang="ja-JP" dirty="0"/>
              <a:t>6</a:t>
            </a:r>
            <a:r>
              <a:rPr lang="ja-JP" altLang="en-US" dirty="0"/>
              <a:t>は消える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C25607A-4231-39EE-A4A2-50CF4200A7E4}"/>
              </a:ext>
            </a:extLst>
          </p:cNvPr>
          <p:cNvCxnSpPr/>
          <p:nvPr/>
        </p:nvCxnSpPr>
        <p:spPr>
          <a:xfrm flipH="1" flipV="1">
            <a:off x="6400800" y="1848465"/>
            <a:ext cx="3510116" cy="3362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2C190298-5942-2E2B-2323-E02A29A5C540}"/>
              </a:ext>
            </a:extLst>
          </p:cNvPr>
          <p:cNvCxnSpPr/>
          <p:nvPr/>
        </p:nvCxnSpPr>
        <p:spPr>
          <a:xfrm flipH="1">
            <a:off x="7993626" y="3429000"/>
            <a:ext cx="2222090" cy="10348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002BAC9-6E2B-42A0-4674-BA31424EF9BB}"/>
              </a:ext>
            </a:extLst>
          </p:cNvPr>
          <p:cNvSpPr txBox="1"/>
          <p:nvPr/>
        </p:nvSpPr>
        <p:spPr>
          <a:xfrm>
            <a:off x="10328787" y="2460321"/>
            <a:ext cx="38546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よくわからない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追記</a:t>
            </a:r>
            <a:endParaRPr kumimoji="1" lang="en-US" altLang="ja-JP" dirty="0"/>
          </a:p>
          <a:p>
            <a:r>
              <a:rPr lang="ja-JP" altLang="en-US" dirty="0"/>
              <a:t>よく見ると</a:t>
            </a:r>
            <a:endParaRPr lang="en-US" altLang="ja-JP" dirty="0"/>
          </a:p>
          <a:p>
            <a:r>
              <a:rPr kumimoji="1" lang="ja-JP" altLang="en-US" dirty="0"/>
              <a:t>ジョインの対象が</a:t>
            </a:r>
            <a:r>
              <a:rPr kumimoji="1" lang="ja-JP" altLang="en-US" dirty="0">
                <a:solidFill>
                  <a:srgbClr val="FFC000"/>
                </a:solidFill>
              </a:rPr>
              <a:t>一致してないものが</a:t>
            </a:r>
            <a:r>
              <a:rPr kumimoji="1" lang="en-US" altLang="ja-JP" dirty="0">
                <a:solidFill>
                  <a:srgbClr val="FFC000"/>
                </a:solidFill>
              </a:rPr>
              <a:t>2</a:t>
            </a:r>
            <a:r>
              <a:rPr kumimoji="1" lang="ja-JP" altLang="en-US" dirty="0">
                <a:solidFill>
                  <a:srgbClr val="FFC000"/>
                </a:solidFill>
              </a:rPr>
              <a:t>つある</a:t>
            </a:r>
            <a:r>
              <a:rPr kumimoji="1" lang="ja-JP" altLang="en-US" dirty="0"/>
              <a:t>ので</a:t>
            </a:r>
            <a:r>
              <a:rPr kumimoji="1" lang="ja-JP" altLang="en-US" dirty="0">
                <a:solidFill>
                  <a:srgbClr val="C00000"/>
                </a:solidFill>
              </a:rPr>
              <a:t>それの補完</a:t>
            </a:r>
            <a:endParaRPr kumimoji="1" lang="en-US" altLang="ja-JP" dirty="0">
              <a:solidFill>
                <a:srgbClr val="C00000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6EC7E2C1-BF03-9606-E671-1989A0981E9D}"/>
              </a:ext>
            </a:extLst>
          </p:cNvPr>
          <p:cNvSpPr/>
          <p:nvPr/>
        </p:nvSpPr>
        <p:spPr>
          <a:xfrm>
            <a:off x="737241" y="1098819"/>
            <a:ext cx="1966451" cy="3539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AD55149-FF9E-030C-E3DA-7B1017DDF1A7}"/>
              </a:ext>
            </a:extLst>
          </p:cNvPr>
          <p:cNvSpPr/>
          <p:nvPr/>
        </p:nvSpPr>
        <p:spPr>
          <a:xfrm>
            <a:off x="737241" y="1506858"/>
            <a:ext cx="1966451" cy="3539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8F171899-0E5F-1197-02C8-3479B99B20E7}"/>
              </a:ext>
            </a:extLst>
          </p:cNvPr>
          <p:cNvSpPr/>
          <p:nvPr/>
        </p:nvSpPr>
        <p:spPr>
          <a:xfrm>
            <a:off x="5825435" y="1064752"/>
            <a:ext cx="1966451" cy="3539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5BBF4050-79E9-63BD-8D84-8CAFB98FF182}"/>
              </a:ext>
            </a:extLst>
          </p:cNvPr>
          <p:cNvSpPr/>
          <p:nvPr/>
        </p:nvSpPr>
        <p:spPr>
          <a:xfrm>
            <a:off x="5825435" y="1477706"/>
            <a:ext cx="1966451" cy="353961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C000"/>
              </a:solidFill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5C34370D-B084-4902-05A0-AD73C9B8085D}"/>
              </a:ext>
            </a:extLst>
          </p:cNvPr>
          <p:cNvSpPr/>
          <p:nvPr/>
        </p:nvSpPr>
        <p:spPr>
          <a:xfrm>
            <a:off x="6565670" y="6584811"/>
            <a:ext cx="3138769" cy="92333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072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D4407-194C-22D8-EBFE-4EA7DF0F4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E9ADC9B-7B95-DBD5-D368-3BFF4036D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492" y="2257740"/>
            <a:ext cx="10612331" cy="4420217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50E032D-75B0-5370-23DE-9B79A2F1E3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938" y="0"/>
            <a:ext cx="7325747" cy="2257740"/>
          </a:xfrm>
          <a:prstGeom prst="rect">
            <a:avLst/>
          </a:prstGeom>
        </p:spPr>
      </p:pic>
      <p:sp>
        <p:nvSpPr>
          <p:cNvPr id="5" name="楕円 4">
            <a:extLst>
              <a:ext uri="{FF2B5EF4-FFF2-40B4-BE49-F238E27FC236}">
                <a16:creationId xmlns:a16="http://schemas.microsoft.com/office/drawing/2014/main" id="{6728DEC0-8F2C-AB0F-372A-51C9AE39936B}"/>
              </a:ext>
            </a:extLst>
          </p:cNvPr>
          <p:cNvSpPr/>
          <p:nvPr/>
        </p:nvSpPr>
        <p:spPr>
          <a:xfrm>
            <a:off x="4178710" y="5574890"/>
            <a:ext cx="737419" cy="38345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A6046C6-C9C2-1C1B-743E-A0E95DD7F449}"/>
              </a:ext>
            </a:extLst>
          </p:cNvPr>
          <p:cNvSpPr/>
          <p:nvPr/>
        </p:nvSpPr>
        <p:spPr>
          <a:xfrm>
            <a:off x="7488928" y="5535561"/>
            <a:ext cx="737419" cy="38345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E9F8B4C1-E84B-43E7-9170-62B6F59AD44E}"/>
              </a:ext>
            </a:extLst>
          </p:cNvPr>
          <p:cNvSpPr/>
          <p:nvPr/>
        </p:nvSpPr>
        <p:spPr>
          <a:xfrm>
            <a:off x="9306232" y="5535561"/>
            <a:ext cx="737419" cy="383458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92EA83A1-5CF9-BE7C-903D-6BEE12ED32CE}"/>
              </a:ext>
            </a:extLst>
          </p:cNvPr>
          <p:cNvSpPr/>
          <p:nvPr/>
        </p:nvSpPr>
        <p:spPr>
          <a:xfrm>
            <a:off x="3270058" y="5535561"/>
            <a:ext cx="737419" cy="38345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76A9A181-9152-95F7-7589-12C0BD806DA1}"/>
              </a:ext>
            </a:extLst>
          </p:cNvPr>
          <p:cNvSpPr/>
          <p:nvPr/>
        </p:nvSpPr>
        <p:spPr>
          <a:xfrm>
            <a:off x="10829020" y="5550309"/>
            <a:ext cx="737419" cy="38345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466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04548-B0E2-7252-102D-A3ED2458E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38D8B4D-E2BA-C288-FA10-6E965576D5D8}"/>
              </a:ext>
            </a:extLst>
          </p:cNvPr>
          <p:cNvSpPr txBox="1"/>
          <p:nvPr/>
        </p:nvSpPr>
        <p:spPr>
          <a:xfrm>
            <a:off x="3726426" y="2595716"/>
            <a:ext cx="5751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別パターン</a:t>
            </a:r>
          </a:p>
        </p:txBody>
      </p:sp>
    </p:spTree>
    <p:extLst>
      <p:ext uri="{BB962C8B-B14F-4D97-AF65-F5344CB8AC3E}">
        <p14:creationId xmlns:p14="http://schemas.microsoft.com/office/powerpoint/2010/main" val="37989255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BFCBA-A165-21A5-DE66-F4DA11ACC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F0A19EAA-503F-8CDC-D2C0-18A38140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251" y="241168"/>
            <a:ext cx="2915057" cy="2619741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BDB44C4-9E95-F1A6-2A7A-BC5B887C96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844" y="1297723"/>
            <a:ext cx="4201111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476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15355-8519-7988-428E-1BFF06758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646CBE-4CF7-1B7F-AA48-12FB6528F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548" y="1971471"/>
            <a:ext cx="5572903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8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74</Words>
  <Application>Microsoft Office PowerPoint</Application>
  <PresentationFormat>ワイド画面</PresentationFormat>
  <Paragraphs>12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Python会社用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taku furu</dc:creator>
  <cp:lastModifiedBy>taku furu</cp:lastModifiedBy>
  <cp:revision>5</cp:revision>
  <dcterms:created xsi:type="dcterms:W3CDTF">2025-08-23T11:17:21Z</dcterms:created>
  <dcterms:modified xsi:type="dcterms:W3CDTF">2025-08-23T12:07:22Z</dcterms:modified>
</cp:coreProperties>
</file>