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7" r:id="rId2"/>
  </p:sldMasterIdLst>
  <p:sldIdLst>
    <p:sldId id="256" r:id="rId3"/>
    <p:sldId id="257" r:id="rId4"/>
    <p:sldId id="271" r:id="rId5"/>
    <p:sldId id="258" r:id="rId6"/>
    <p:sldId id="272" r:id="rId7"/>
    <p:sldId id="265" r:id="rId8"/>
    <p:sldId id="260" r:id="rId9"/>
    <p:sldId id="261" r:id="rId10"/>
    <p:sldId id="262" r:id="rId11"/>
    <p:sldId id="266" r:id="rId12"/>
    <p:sldId id="263" r:id="rId13"/>
    <p:sldId id="264" r:id="rId14"/>
    <p:sldId id="267" r:id="rId15"/>
    <p:sldId id="268" r:id="rId16"/>
    <p:sldId id="269" r:id="rId17"/>
    <p:sldId id="270" r:id="rId18"/>
    <p:sldId id="259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D"/>
    <a:srgbClr val="FF0D2B"/>
    <a:srgbClr val="FF00AC"/>
    <a:srgbClr val="FB7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5"/>
    <p:restoredTop sz="94597"/>
  </p:normalViewPr>
  <p:slideViewPr>
    <p:cSldViewPr snapToGrid="0" snapToObjects="1">
      <p:cViewPr varScale="1">
        <p:scale>
          <a:sx n="91" d="100"/>
          <a:sy n="91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02D59-4A99-4837-8C00-1B66D0C60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059638-26F6-5921-6F11-CE52D503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D8695-D49B-80DE-0D67-280C9DFF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8F8E5-0C4A-754F-BC4E-97C78C7F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B9C70-BCD5-84E4-7BA0-394F0B3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66F2-6AC7-99F7-59E7-E3CAC7AC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A6DD-83BE-6A08-0749-C4825D0B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78E4D-13A0-1A6F-0DC0-06F7CA9C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4F4E9-F7D2-62B6-6499-FEDD71F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DA07-748B-9549-E0AB-786397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340DCC-BE2E-AC50-75CA-F57B1189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FD45D-5DDA-A594-3B43-F78A43F8E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B4A86-643B-3626-239D-297A2767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F84A5-8E35-80E7-8C78-FBEA730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24D40-1008-B49B-A521-B976C91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A74C-0F03-B479-E3A5-0B2DB1F8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19B9EC-8C6B-F2F9-51AE-822ABF68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59F2-D9F3-7346-BA68-386AF621764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B2ED4-C376-611A-7F62-A90C24D2F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513F-3120-3C13-334A-B7B56CCF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418F7-F785-7002-CB88-77EF54E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587E-0D1F-14BA-8B83-45D8F920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00393-AE5B-75A7-B1B2-4F50C14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AED4E-0F93-5E8A-2D61-33EE1DC6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9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95E2F-EFA7-83BA-37F2-0D483716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3C5FB-DAD5-9462-7A50-210B8835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7B05B-2F19-1506-BDD9-9C85F2AF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E7A9B-BB19-AD6D-6174-A8E37B4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72867-710C-8AD1-8625-6D8EBF6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4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559DD-7A5E-E1A4-E435-EE439EF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C59392-57CB-D2CB-5EDA-91C18668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961-5C73-B254-BBC8-5ABA373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5BDDA-5D13-78CC-1D03-883E33D2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E8949-8CED-672B-7BDB-685E61B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2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BE174-EF66-02EE-71E6-9A5D9E7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71551-E546-0599-3B87-76FAE3A3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6BAD8-F1BD-320E-13BE-2D424059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93C1B-C519-6F45-A70E-95DE77E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0ECA4-8EA6-A785-743F-A9701372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43A06-2737-7D0E-FDFF-AF03411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17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948A-CA90-4CAB-46ED-8CB48058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CCF51-9966-F3A9-1645-19B92219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3E19-DE72-7D95-F68D-97F26149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5EE90-EA69-3DE4-C17C-028CC868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166357-A3E6-666D-5E8C-E87E5E24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8EFD9-27B9-274D-75DA-D2F9547E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A82EF6-0C02-D62B-D746-CC4DC12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B4747C-BAEF-8DB0-6350-60D16E7D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34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45C2-2E86-9DC3-ADCB-1FB0FE6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0FF7F-C9E5-97D7-2A26-042066C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5ACF92-CD82-C136-B4CD-F420356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5B6A-36BD-5E01-1E28-4B728B8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3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37A6E4-D722-E21D-D019-548D1D7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53EC0-B6FE-F9D5-184B-92AB5C4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06808-51B7-25F8-E0F2-9A188B6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8D4DF-2692-C3FC-4150-606032D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51A03-C8A8-A7D2-433E-AA11CA15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8C9ED-08F2-C2BD-D43B-E683A91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5750F-4B91-52BA-3515-990BC2E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E868F-09C0-64EB-3BAA-5A7644DE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14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2D61E-7B9E-BC7D-C25F-561614A2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2D3B7-2EC3-FDC8-FABB-99FBDC5F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798BB2-755D-33BE-9220-C20B910C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85CFF-150B-6C0D-2D14-2E345E9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07764-724E-AC73-F8FC-94F0088B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65E2-7ABD-7F70-1F98-DE34E2E6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9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CCCD3-B851-F4BF-ECC9-2912C22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6826C-510F-1904-BAF3-64CDA720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D44468-0994-40D7-9541-9FF51671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FD238-C2FC-2589-5BFB-37E1418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F86C0-1014-2C2E-BFD8-83B81AD4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FF91C-F455-4245-6173-9B533C3D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69974-A397-8043-A06B-456CC6A8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D5A00-AECE-ECCA-E70D-FC3B6039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24F62-2BF2-5D9D-0B5E-FFDEB1A7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41B8-FC2A-4199-DA72-AB7C8044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EAD12-53AD-5D6A-56C5-9DD453C2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2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5E2A4-7CC7-141E-64E7-5D59138C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B8D849-C529-429A-ECB9-35A35384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034BB-1366-C069-7435-D929D5A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6AFFF-290C-B842-1C2B-5201F7BB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290A-9238-F789-2BB5-1836035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AEB9A-648F-046B-8631-76ECA15D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409C8-A752-9D03-4BAE-D31D689D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D2029-04EA-1739-3A9A-EACC7A6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2AF47-9FB2-A047-7845-78D754B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89EC1-FC6E-B432-94CB-9C8C969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87073-77EF-FC73-3634-B54896D0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00C82-DC74-3628-E95D-72407EDD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CA42FE-95EA-F625-4D8B-F6397AD1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E264EC-7881-C659-3831-9CA45D7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C33A6-465A-0895-8819-109002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5D747-5896-F741-A840-2883EAB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5D4AB-8BC1-EFA5-FC80-71FD03AB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79D69E-E6B9-FEC4-7EC2-59121316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2718C3-68E1-F315-E84F-C0104C0C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9D4263-72BF-EC30-3EFB-31E088A3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F2C03C-E7F4-3840-58F8-6CE5D2B2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4A7EC-AF11-A372-2EBB-212F945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B98A18-F343-5F00-B342-FB4912FF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7696DA-1987-0D5B-D8FD-8B4251D0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600C1-447A-646E-0482-34E602B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C96BDC-11D1-8878-9DBC-DB11F319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B5EA97-EA91-4222-C321-78E0874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A67CDE-64AD-954F-E801-CE3C598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EDCB3F-E5D7-4A6A-6885-4AC84F5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3EEAE-C372-D377-C4F6-AF773A1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4C147E-BB30-8105-36A4-FF1EF154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F82C-3F08-5C18-DF46-6245A01E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3A405-DAD1-26E0-4B78-1870FB37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C6DAB-084C-545C-CE5C-01CF2E4B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32BFE-B255-976B-6B70-8E4B388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E4FE6-40F0-25F3-8D0D-0142DAA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FF74B-5BF9-634A-B637-6AB871A5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A8F49-C3E8-C41F-6F45-474F2871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008CDF-1B77-B4D5-1C86-6D7AC2B8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228B7-7386-492A-437E-01A9B708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50ED6-D44B-F1F2-2C3F-B6C2646B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4B2B6-519B-A8D0-7BD0-659D6E4A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0B86F-05B9-2BE8-3E6D-3528724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B0134-7EA7-42E0-C881-5C2D814A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194118-C8C5-5F74-A787-3A5BBBF6DCAB}"/>
              </a:ext>
            </a:extLst>
          </p:cNvPr>
          <p:cNvSpPr/>
          <p:nvPr userDrawn="1"/>
        </p:nvSpPr>
        <p:spPr>
          <a:xfrm>
            <a:off x="0" y="0"/>
            <a:ext cx="12192000" cy="702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タイトル プレースホルダー 8">
            <a:extLst>
              <a:ext uri="{FF2B5EF4-FFF2-40B4-BE49-F238E27FC236}">
                <a16:creationId xmlns:a16="http://schemas.microsoft.com/office/drawing/2014/main" id="{28919989-28A5-C8A8-0D1E-E650932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2" y="13447"/>
            <a:ext cx="11900647" cy="70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F0A41C81-8FD9-93B9-0E1C-0666C07BB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59F2-D9F3-7346-BA68-386AF621764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771A61-0806-6502-B35D-06E5F092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7CA21-FDF3-844D-C202-1BF35D59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253A7-F17E-6000-4B90-3E2864D7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6FE3-A2EC-9F40-A0FA-476C97B4985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6A29-E9DA-5965-F709-E4F17399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C5E46-058C-DA69-5677-3A87CBB54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7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90AB2-8414-2AA3-8609-01B2063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階層構造（全体像）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4F14CA-0374-5DFC-47C8-A6A99A677431}"/>
              </a:ext>
            </a:extLst>
          </p:cNvPr>
          <p:cNvSpPr/>
          <p:nvPr/>
        </p:nvSpPr>
        <p:spPr>
          <a:xfrm>
            <a:off x="4409607" y="814254"/>
            <a:ext cx="2695732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栄養管理メニュー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269F70-9D4E-38EF-D6F9-3D726D3C653C}"/>
              </a:ext>
            </a:extLst>
          </p:cNvPr>
          <p:cNvSpPr/>
          <p:nvPr/>
        </p:nvSpPr>
        <p:spPr>
          <a:xfrm>
            <a:off x="3187907" y="1939733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ホームメニュー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DFCD0B-1AB3-A5B3-5D10-44C1FEB0273F}"/>
              </a:ext>
            </a:extLst>
          </p:cNvPr>
          <p:cNvSpPr/>
          <p:nvPr/>
        </p:nvSpPr>
        <p:spPr>
          <a:xfrm>
            <a:off x="279813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ユーザ機能ポータルメニュー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7FADB5-6A89-13CC-53FA-70AF78C0563E}"/>
              </a:ext>
            </a:extLst>
          </p:cNvPr>
          <p:cNvSpPr/>
          <p:nvPr/>
        </p:nvSpPr>
        <p:spPr>
          <a:xfrm>
            <a:off x="6096000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食品管理メニュー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458118-365C-A5F8-2041-607C89EC3317}"/>
              </a:ext>
            </a:extLst>
          </p:cNvPr>
          <p:cNvSpPr/>
          <p:nvPr/>
        </p:nvSpPr>
        <p:spPr>
          <a:xfrm>
            <a:off x="9004094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レシピ管理メニュー</a:t>
            </a:r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59CF10-AE6F-9500-83B6-DABA3445D121}"/>
              </a:ext>
            </a:extLst>
          </p:cNvPr>
          <p:cNvSpPr/>
          <p:nvPr/>
        </p:nvSpPr>
        <p:spPr>
          <a:xfrm>
            <a:off x="1565219" y="3892039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ユーザ登録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2816F8-CE9A-A7BD-8982-39D12B83F3ED}"/>
              </a:ext>
            </a:extLst>
          </p:cNvPr>
          <p:cNvSpPr/>
          <p:nvPr/>
        </p:nvSpPr>
        <p:spPr>
          <a:xfrm>
            <a:off x="1565220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ログイン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977A3A-D3C1-05D4-4395-065A34F1104E}"/>
              </a:ext>
            </a:extLst>
          </p:cNvPr>
          <p:cNvSpPr/>
          <p:nvPr/>
        </p:nvSpPr>
        <p:spPr>
          <a:xfrm>
            <a:off x="7376408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食品登録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DE85EDE-468E-F01E-F641-39AF8EF600CE}"/>
              </a:ext>
            </a:extLst>
          </p:cNvPr>
          <p:cNvSpPr/>
          <p:nvPr/>
        </p:nvSpPr>
        <p:spPr>
          <a:xfrm>
            <a:off x="10310130" y="2933913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レシピ登録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8895A64-5109-9ACD-40DD-D2D04A1DF70F}"/>
              </a:ext>
            </a:extLst>
          </p:cNvPr>
          <p:cNvSpPr/>
          <p:nvPr/>
        </p:nvSpPr>
        <p:spPr>
          <a:xfrm>
            <a:off x="10310130" y="3884015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レシピ閲覧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C0EB5C-9D27-2551-593F-F01B3C576B27}"/>
              </a:ext>
            </a:extLst>
          </p:cNvPr>
          <p:cNvSpPr/>
          <p:nvPr/>
        </p:nvSpPr>
        <p:spPr>
          <a:xfrm>
            <a:off x="10298254" y="4834117"/>
            <a:ext cx="1630180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レシピイート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B8DFC32-415C-8DDF-0D94-6C65D1465C2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7473" y="1409077"/>
            <a:ext cx="0" cy="29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E8206F-0C67-EBAA-8FDC-433E5379DCC6}"/>
              </a:ext>
            </a:extLst>
          </p:cNvPr>
          <p:cNvCxnSpPr>
            <a:cxnSpLocks/>
          </p:cNvCxnSpPr>
          <p:nvPr/>
        </p:nvCxnSpPr>
        <p:spPr>
          <a:xfrm flipH="1">
            <a:off x="1199213" y="1699911"/>
            <a:ext cx="8754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755EE21-0745-B334-D33F-278318B85E1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99213" y="1699911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AA8A630-55BF-AAB7-FA05-A0A6F77BFFE2}"/>
              </a:ext>
            </a:extLst>
          </p:cNvPr>
          <p:cNvCxnSpPr>
            <a:cxnSpLocks/>
          </p:cNvCxnSpPr>
          <p:nvPr/>
        </p:nvCxnSpPr>
        <p:spPr>
          <a:xfrm>
            <a:off x="4116673" y="1696500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641B423-CDAF-ED92-1A92-8EC74EBC8164}"/>
              </a:ext>
            </a:extLst>
          </p:cNvPr>
          <p:cNvCxnSpPr>
            <a:cxnSpLocks/>
          </p:cNvCxnSpPr>
          <p:nvPr/>
        </p:nvCxnSpPr>
        <p:spPr>
          <a:xfrm>
            <a:off x="7015399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71A43BB-E0D1-C6C8-24E4-2E7A87B2E90D}"/>
              </a:ext>
            </a:extLst>
          </p:cNvPr>
          <p:cNvCxnSpPr>
            <a:cxnSpLocks/>
          </p:cNvCxnSpPr>
          <p:nvPr/>
        </p:nvCxnSpPr>
        <p:spPr>
          <a:xfrm>
            <a:off x="9942238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27F5022-3AB1-6EC6-2265-21E98A48991F}"/>
              </a:ext>
            </a:extLst>
          </p:cNvPr>
          <p:cNvCxnSpPr>
            <a:cxnSpLocks/>
          </p:cNvCxnSpPr>
          <p:nvPr/>
        </p:nvCxnSpPr>
        <p:spPr>
          <a:xfrm>
            <a:off x="1199213" y="2531554"/>
            <a:ext cx="0" cy="1657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E9B6916-58FF-51A7-C05C-5F50F3368813}"/>
              </a:ext>
            </a:extLst>
          </p:cNvPr>
          <p:cNvCxnSpPr>
            <a:cxnSpLocks/>
          </p:cNvCxnSpPr>
          <p:nvPr/>
        </p:nvCxnSpPr>
        <p:spPr>
          <a:xfrm flipH="1">
            <a:off x="7002914" y="2526448"/>
            <a:ext cx="12485" cy="673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E89F3D8-F1E1-905C-8A21-6A9F165672B6}"/>
              </a:ext>
            </a:extLst>
          </p:cNvPr>
          <p:cNvCxnSpPr>
            <a:cxnSpLocks/>
          </p:cNvCxnSpPr>
          <p:nvPr/>
        </p:nvCxnSpPr>
        <p:spPr>
          <a:xfrm>
            <a:off x="9942238" y="2526448"/>
            <a:ext cx="0" cy="260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06C6A67-912D-221F-595C-1DE121EF9F9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199213" y="3200291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EF4F564-4D83-108A-616B-55B34D78DA6F}"/>
              </a:ext>
            </a:extLst>
          </p:cNvPr>
          <p:cNvCxnSpPr>
            <a:cxnSpLocks/>
          </p:cNvCxnSpPr>
          <p:nvPr/>
        </p:nvCxnSpPr>
        <p:spPr>
          <a:xfrm flipH="1" flipV="1">
            <a:off x="1199213" y="41814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42C1CFE-D4AE-4872-9396-458B1336F7DF}"/>
              </a:ext>
            </a:extLst>
          </p:cNvPr>
          <p:cNvCxnSpPr>
            <a:cxnSpLocks/>
          </p:cNvCxnSpPr>
          <p:nvPr/>
        </p:nvCxnSpPr>
        <p:spPr>
          <a:xfrm flipH="1" flipV="1">
            <a:off x="7002914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20BBEAC-4F5A-34C6-E7B5-2C3AD3DA0565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9FF052E-82FE-1F44-3666-CBD65DE70703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4181427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3109A1C-6C98-329B-D0FC-5A9F7C697004}"/>
              </a:ext>
            </a:extLst>
          </p:cNvPr>
          <p:cNvCxnSpPr>
            <a:cxnSpLocks/>
          </p:cNvCxnSpPr>
          <p:nvPr/>
        </p:nvCxnSpPr>
        <p:spPr>
          <a:xfrm flipH="1" flipV="1">
            <a:off x="9942238" y="51315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7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00699" y="17010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500698" y="170100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672688" y="750705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782028" y="760925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501558" y="275377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360583" y="2401738"/>
            <a:ext cx="1791660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501557" y="3047738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501558" y="3341005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501557" y="2489144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4858999-A175-89A3-9BC3-66860FA21B55}"/>
              </a:ext>
            </a:extLst>
          </p:cNvPr>
          <p:cNvSpPr txBox="1"/>
          <p:nvPr/>
        </p:nvSpPr>
        <p:spPr>
          <a:xfrm>
            <a:off x="456198" y="3648782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S-04-02</a:t>
              </a:r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FC9CDFD-622E-4133-8501-6D0A6C4C0684}"/>
              </a:ext>
            </a:extLst>
          </p:cNvPr>
          <p:cNvSpPr txBox="1"/>
          <p:nvPr/>
        </p:nvSpPr>
        <p:spPr>
          <a:xfrm>
            <a:off x="6739447" y="1244492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レシピ名</a:t>
            </a:r>
            <a:endParaRPr kumimoji="1" lang="ja-JP" altLang="en-US" sz="1400" u="sng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0501932-2A59-CC59-0930-A26866C7DA52}"/>
              </a:ext>
            </a:extLst>
          </p:cNvPr>
          <p:cNvSpPr txBox="1"/>
          <p:nvPr/>
        </p:nvSpPr>
        <p:spPr>
          <a:xfrm>
            <a:off x="6739446" y="1813878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49D53E4-E42F-6337-1B70-2B00CC2E9438}"/>
              </a:ext>
            </a:extLst>
          </p:cNvPr>
          <p:cNvGrpSpPr/>
          <p:nvPr/>
        </p:nvGrpSpPr>
        <p:grpSpPr>
          <a:xfrm>
            <a:off x="6844301" y="2161172"/>
            <a:ext cx="1891434" cy="1214083"/>
            <a:chOff x="5798624" y="2409969"/>
            <a:chExt cx="815083" cy="686938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5A74F43D-1A03-4D5F-5ABA-3F61F0B2260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A060ED3-C44C-DDEA-BC0C-5309FF56A859}"/>
                </a:ext>
              </a:extLst>
            </p:cNvPr>
            <p:cNvSpPr txBox="1"/>
            <p:nvPr/>
          </p:nvSpPr>
          <p:spPr>
            <a:xfrm>
              <a:off x="6027208" y="2654018"/>
              <a:ext cx="368389" cy="180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0ED0881-0939-9369-EA9C-D5B6126C0172}"/>
              </a:ext>
            </a:extLst>
          </p:cNvPr>
          <p:cNvSpPr/>
          <p:nvPr/>
        </p:nvSpPr>
        <p:spPr>
          <a:xfrm>
            <a:off x="6847041" y="3792529"/>
            <a:ext cx="1888696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36F794-8B44-A58B-D46A-5E6C6DEF59B0}"/>
              </a:ext>
            </a:extLst>
          </p:cNvPr>
          <p:cNvSpPr txBox="1"/>
          <p:nvPr/>
        </p:nvSpPr>
        <p:spPr>
          <a:xfrm>
            <a:off x="6790795" y="3459547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87073E1-B17A-B967-80DD-AF48DCFF473F}"/>
              </a:ext>
            </a:extLst>
          </p:cNvPr>
          <p:cNvSpPr txBox="1"/>
          <p:nvPr/>
        </p:nvSpPr>
        <p:spPr>
          <a:xfrm>
            <a:off x="4382064" y="5536151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graphicFrame>
        <p:nvGraphicFramePr>
          <p:cNvPr id="81" name="表 6">
            <a:extLst>
              <a:ext uri="{FF2B5EF4-FFF2-40B4-BE49-F238E27FC236}">
                <a16:creationId xmlns:a16="http://schemas.microsoft.com/office/drawing/2014/main" id="{296DF75C-BBD4-0042-E185-D9955CD3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20494"/>
              </p:ext>
            </p:extLst>
          </p:nvPr>
        </p:nvGraphicFramePr>
        <p:xfrm>
          <a:off x="4406049" y="4495836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301D097-19A3-A8CA-4C1A-E4540641B5C4}"/>
              </a:ext>
            </a:extLst>
          </p:cNvPr>
          <p:cNvSpPr/>
          <p:nvPr/>
        </p:nvSpPr>
        <p:spPr>
          <a:xfrm>
            <a:off x="4467347" y="5863195"/>
            <a:ext cx="4268388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C00C8FDB-D53C-7E22-5253-6EDEC1E54799}"/>
              </a:ext>
            </a:extLst>
          </p:cNvPr>
          <p:cNvGrpSpPr/>
          <p:nvPr/>
        </p:nvGrpSpPr>
        <p:grpSpPr>
          <a:xfrm>
            <a:off x="3808151" y="1314831"/>
            <a:ext cx="2485580" cy="1071359"/>
            <a:chOff x="850216" y="2082005"/>
            <a:chExt cx="2485580" cy="1071359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7AFAE4D5-9DCD-943A-9065-9CEF599F5261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325A2BA-A65C-29CA-2E4C-7832EC42871E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A3525F3C-E390-2ED2-F3C2-0197CB13793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80AD8621-3934-9656-221D-F73A4BBD35B7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F1AC6FFE-5061-3AFD-2446-576C07D5211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7DEFA9C-9B93-4D00-984D-DDC0FCD6D663}"/>
              </a:ext>
            </a:extLst>
          </p:cNvPr>
          <p:cNvSpPr/>
          <p:nvPr/>
        </p:nvSpPr>
        <p:spPr>
          <a:xfrm>
            <a:off x="3851376" y="6301788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AE4C642-8E84-1642-3D13-07F976E91747}"/>
              </a:ext>
            </a:extLst>
          </p:cNvPr>
          <p:cNvGrpSpPr/>
          <p:nvPr/>
        </p:nvGrpSpPr>
        <p:grpSpPr>
          <a:xfrm>
            <a:off x="3799082" y="2462668"/>
            <a:ext cx="2485580" cy="1071359"/>
            <a:chOff x="850216" y="2082005"/>
            <a:chExt cx="2485580" cy="1071359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CDC5F8B-0470-32EA-A2E0-64C9B2E9C9E6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ABA8C0B2-FA66-7457-E9F5-EB396ECC3708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1EE5B4BB-26F0-FFE3-8175-6E259BBAB3FC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E3A14308-3A37-0BFF-F5F6-3ADC2F41848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F3F02AB-C4A9-972B-5A14-D82E1F50F5B0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AE05E98-8188-C2B8-945F-C0A1C51CA964}"/>
              </a:ext>
            </a:extLst>
          </p:cNvPr>
          <p:cNvSpPr txBox="1"/>
          <p:nvPr/>
        </p:nvSpPr>
        <p:spPr>
          <a:xfrm>
            <a:off x="4883045" y="3508824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6E71A82-D299-8F8F-3A95-851A7833B394}"/>
              </a:ext>
            </a:extLst>
          </p:cNvPr>
          <p:cNvSpPr/>
          <p:nvPr/>
        </p:nvSpPr>
        <p:spPr>
          <a:xfrm>
            <a:off x="4810668" y="1438087"/>
            <a:ext cx="1416508" cy="80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4ECF735-744C-0CCB-B291-317D2C7AAD74}"/>
              </a:ext>
            </a:extLst>
          </p:cNvPr>
          <p:cNvSpPr/>
          <p:nvPr/>
        </p:nvSpPr>
        <p:spPr>
          <a:xfrm>
            <a:off x="277212" y="2314326"/>
            <a:ext cx="1958402" cy="182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48F45D-E077-1F0E-B49C-9CC36BE331EC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2235614" y="1841037"/>
            <a:ext cx="2575054" cy="13850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36B4046-5D02-D308-E865-2A3F8B25C5AC}"/>
              </a:ext>
            </a:extLst>
          </p:cNvPr>
          <p:cNvSpPr txBox="1"/>
          <p:nvPr/>
        </p:nvSpPr>
        <p:spPr>
          <a:xfrm>
            <a:off x="166591" y="1709733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5907157-ACCE-45D3-8116-9D18D1494B8D}"/>
              </a:ext>
            </a:extLst>
          </p:cNvPr>
          <p:cNvSpPr/>
          <p:nvPr/>
        </p:nvSpPr>
        <p:spPr>
          <a:xfrm>
            <a:off x="3736650" y="1270500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388E709-C183-3667-2181-AF2EAF65596B}"/>
              </a:ext>
            </a:extLst>
          </p:cNvPr>
          <p:cNvCxnSpPr>
            <a:cxnSpLocks/>
          </p:cNvCxnSpPr>
          <p:nvPr/>
        </p:nvCxnSpPr>
        <p:spPr>
          <a:xfrm flipV="1">
            <a:off x="2331148" y="4086862"/>
            <a:ext cx="1409755" cy="965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C07D323-8282-18F7-6481-19990B12ED91}"/>
              </a:ext>
            </a:extLst>
          </p:cNvPr>
          <p:cNvSpPr txBox="1"/>
          <p:nvPr/>
        </p:nvSpPr>
        <p:spPr>
          <a:xfrm>
            <a:off x="1209234" y="50994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98EE6C13-4D75-24C9-D8BE-0AF87AEA2AB4}"/>
              </a:ext>
            </a:extLst>
          </p:cNvPr>
          <p:cNvSpPr/>
          <p:nvPr/>
        </p:nvSpPr>
        <p:spPr>
          <a:xfrm>
            <a:off x="6607627" y="1269509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DECEDF57-16F3-8969-4CBF-C73BD82AD9EE}"/>
              </a:ext>
            </a:extLst>
          </p:cNvPr>
          <p:cNvCxnSpPr>
            <a:cxnSpLocks/>
          </p:cNvCxnSpPr>
          <p:nvPr/>
        </p:nvCxnSpPr>
        <p:spPr>
          <a:xfrm flipV="1">
            <a:off x="9226248" y="2017879"/>
            <a:ext cx="589448" cy="6498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735B014-7CA3-4BC0-3AF6-3DDC7F6C9151}"/>
              </a:ext>
            </a:extLst>
          </p:cNvPr>
          <p:cNvSpPr txBox="1"/>
          <p:nvPr/>
        </p:nvSpPr>
        <p:spPr>
          <a:xfrm>
            <a:off x="9456543" y="17101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レシピの情報を表示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DFEDCC5-22E8-E41A-C81C-84E833D479C3}"/>
              </a:ext>
            </a:extLst>
          </p:cNvPr>
          <p:cNvSpPr/>
          <p:nvPr/>
        </p:nvSpPr>
        <p:spPr>
          <a:xfrm>
            <a:off x="4343841" y="4444132"/>
            <a:ext cx="3883429" cy="106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A009996-9E1E-0D4A-ECCD-076062826E1D}"/>
              </a:ext>
            </a:extLst>
          </p:cNvPr>
          <p:cNvSpPr txBox="1"/>
          <p:nvPr/>
        </p:nvSpPr>
        <p:spPr>
          <a:xfrm>
            <a:off x="4467347" y="5921160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によってアラートを表示</a:t>
            </a:r>
            <a:r>
              <a:rPr lang="ja-JP" altLang="en-US" sz="1100">
                <a:solidFill>
                  <a:srgbClr val="FF0000"/>
                </a:solidFill>
              </a:rPr>
              <a:t>（詳細については参考資料に記述）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CE5CFA6-6E32-E0B0-D818-42ADC617F002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 flipV="1">
            <a:off x="8227270" y="4717011"/>
            <a:ext cx="1406325" cy="2585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86F95A9-657C-30DD-58EB-1E17C6E4D531}"/>
              </a:ext>
            </a:extLst>
          </p:cNvPr>
          <p:cNvSpPr txBox="1"/>
          <p:nvPr/>
        </p:nvSpPr>
        <p:spPr>
          <a:xfrm>
            <a:off x="9633595" y="4532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615CD71D-6D33-E4D9-7D55-05BF44C6DBFD}"/>
              </a:ext>
            </a:extLst>
          </p:cNvPr>
          <p:cNvGrpSpPr/>
          <p:nvPr/>
        </p:nvGrpSpPr>
        <p:grpSpPr>
          <a:xfrm>
            <a:off x="3407296" y="-26091"/>
            <a:ext cx="8131840" cy="1251824"/>
            <a:chOff x="3187677" y="598723"/>
            <a:chExt cx="8131840" cy="12518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C836F00-8D01-B8FF-314F-4CBBFAD7063C}"/>
                </a:ext>
              </a:extLst>
            </p:cNvPr>
            <p:cNvSpPr/>
            <p:nvPr/>
          </p:nvSpPr>
          <p:spPr>
            <a:xfrm>
              <a:off x="3187677" y="729462"/>
              <a:ext cx="6008852" cy="11210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82AA2F83-5872-93D9-F43E-23EE1A01D1A1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6A26B99E-9D17-5AFC-4F68-B9CAD7ECF595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5623568" y="5901872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レシピ編集画面へ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9897FED-41DC-F54F-CF9E-08D016D95711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62C78AF-9512-A4C8-C2F4-6E0B5499C82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5C835EB-8922-F701-34ED-F2D5CA590F12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S-05-01</a:t>
              </a:r>
              <a:endParaRPr kumimoji="1" lang="ja-JP" altLang="en-US"/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4A243FE-1617-4510-511F-C1D24F3D550F}"/>
              </a:ext>
            </a:extLst>
          </p:cNvPr>
          <p:cNvSpPr/>
          <p:nvPr/>
        </p:nvSpPr>
        <p:spPr>
          <a:xfrm>
            <a:off x="4629303" y="5901872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28831A-5776-C66B-AB73-B29B3BC696BE}"/>
              </a:ext>
            </a:extLst>
          </p:cNvPr>
          <p:cNvSpPr/>
          <p:nvPr/>
        </p:nvSpPr>
        <p:spPr>
          <a:xfrm>
            <a:off x="1548912" y="343371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4C4ACEC-16F9-FDBB-5406-439CC4DA5850}"/>
              </a:ext>
            </a:extLst>
          </p:cNvPr>
          <p:cNvSpPr/>
          <p:nvPr/>
        </p:nvSpPr>
        <p:spPr>
          <a:xfrm>
            <a:off x="4531123" y="1337209"/>
            <a:ext cx="2841813" cy="491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2F86DE5-18E3-266C-8540-484BDEBD9D43}"/>
              </a:ext>
            </a:extLst>
          </p:cNvPr>
          <p:cNvSpPr txBox="1"/>
          <p:nvPr/>
        </p:nvSpPr>
        <p:spPr>
          <a:xfrm>
            <a:off x="8084988" y="244106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CCC23106-4D15-3BCA-2FE2-CC5F6BDCA39B}"/>
              </a:ext>
            </a:extLst>
          </p:cNvPr>
          <p:cNvGrpSpPr/>
          <p:nvPr/>
        </p:nvGrpSpPr>
        <p:grpSpPr>
          <a:xfrm>
            <a:off x="1548911" y="343371"/>
            <a:ext cx="5847472" cy="989746"/>
            <a:chOff x="1858401" y="242796"/>
            <a:chExt cx="5847472" cy="989746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6DDD553-D584-46CC-57F5-46BA4BDE12D1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4255796-A4F3-C20D-D7A8-7A3F61633C5D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1801BB1-AAE8-6B58-639D-5F89F30C5151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7E89241-4E1D-B8C3-5844-D16B17EAE9C7}"/>
                </a:ext>
              </a:extLst>
            </p:cNvPr>
            <p:cNvSpPr/>
            <p:nvPr/>
          </p:nvSpPr>
          <p:spPr>
            <a:xfrm>
              <a:off x="2030391" y="823401"/>
              <a:ext cx="10084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食材登録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000103-2335-00AD-CF34-4F2AF1C7DB24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36B7734-DC78-C75E-3870-C03B714135E1}"/>
              </a:ext>
            </a:extLst>
          </p:cNvPr>
          <p:cNvSpPr txBox="1"/>
          <p:nvPr/>
        </p:nvSpPr>
        <p:spPr>
          <a:xfrm>
            <a:off x="1593906" y="133818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1BC23D5-E9F9-543F-3BBF-E04A241F3003}"/>
              </a:ext>
            </a:extLst>
          </p:cNvPr>
          <p:cNvSpPr/>
          <p:nvPr/>
        </p:nvSpPr>
        <p:spPr>
          <a:xfrm>
            <a:off x="2535984" y="135915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191E8E3-8D4A-1EA7-3D49-E5153B885344}"/>
              </a:ext>
            </a:extLst>
          </p:cNvPr>
          <p:cNvSpPr/>
          <p:nvPr/>
        </p:nvSpPr>
        <p:spPr>
          <a:xfrm>
            <a:off x="3070557" y="135883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5BF535-7BC5-9457-5794-BB0E102FF149}"/>
              </a:ext>
            </a:extLst>
          </p:cNvPr>
          <p:cNvSpPr/>
          <p:nvPr/>
        </p:nvSpPr>
        <p:spPr>
          <a:xfrm>
            <a:off x="3595743" y="136873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CFBA4C9-1329-2F4F-8273-AC66CB5097C8}"/>
              </a:ext>
            </a:extLst>
          </p:cNvPr>
          <p:cNvSpPr txBox="1"/>
          <p:nvPr/>
        </p:nvSpPr>
        <p:spPr>
          <a:xfrm>
            <a:off x="4178034" y="136415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A7D4FAC-C73A-B49D-94C0-BB9DEC6C9967}"/>
              </a:ext>
            </a:extLst>
          </p:cNvPr>
          <p:cNvSpPr/>
          <p:nvPr/>
        </p:nvSpPr>
        <p:spPr>
          <a:xfrm>
            <a:off x="3641101" y="175324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検索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8EBD0E5-A5C0-A030-E94A-52AD3DDD7C3F}"/>
              </a:ext>
            </a:extLst>
          </p:cNvPr>
          <p:cNvSpPr/>
          <p:nvPr/>
        </p:nvSpPr>
        <p:spPr>
          <a:xfrm>
            <a:off x="1614194" y="1743282"/>
            <a:ext cx="1981550" cy="29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CEEEB33E-9D08-9A56-084F-45F608D99617}"/>
              </a:ext>
            </a:extLst>
          </p:cNvPr>
          <p:cNvGrpSpPr/>
          <p:nvPr/>
        </p:nvGrpSpPr>
        <p:grpSpPr>
          <a:xfrm>
            <a:off x="1623938" y="2182580"/>
            <a:ext cx="2942999" cy="1071359"/>
            <a:chOff x="878351" y="2082005"/>
            <a:chExt cx="2942999" cy="1071359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6050BEE0-B60B-C83E-402E-700BD7302073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285367C-4FBD-7EC0-F222-680E6041A864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CDAF290-D9D1-3144-ED91-0ED42883D07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BCE219F9-FFEE-E26D-D15E-34499B310E5F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06E07904-4F8D-DD7D-8361-EAA74FE1FB28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AF09D61-31A7-1628-315A-3B16CBA29001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BFE5793-6405-8609-1310-FB7E71EFEEDC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25B90D5-A65E-9B06-81AE-475DF8EC28D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47E39D4-5C2F-BC03-3654-5525E28797A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0EAA1A7-36AA-C5A6-8D1A-19DD212EE534}"/>
              </a:ext>
            </a:extLst>
          </p:cNvPr>
          <p:cNvSpPr txBox="1"/>
          <p:nvPr/>
        </p:nvSpPr>
        <p:spPr>
          <a:xfrm>
            <a:off x="7848869" y="43446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g</a:t>
            </a:r>
            <a:r>
              <a:rPr lang="ja-JP" altLang="en-US">
                <a:solidFill>
                  <a:srgbClr val="FF0000"/>
                </a:solidFill>
              </a:rPr>
              <a:t>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EFB0850-DF93-ADA7-4E48-B4A086B05E4D}"/>
              </a:ext>
            </a:extLst>
          </p:cNvPr>
          <p:cNvSpPr/>
          <p:nvPr/>
        </p:nvSpPr>
        <p:spPr>
          <a:xfrm>
            <a:off x="7933554" y="2257170"/>
            <a:ext cx="3108750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619B493-7313-60B8-8D52-D10B93139861}"/>
              </a:ext>
            </a:extLst>
          </p:cNvPr>
          <p:cNvSpPr txBox="1"/>
          <p:nvPr/>
        </p:nvSpPr>
        <p:spPr>
          <a:xfrm>
            <a:off x="8084987" y="2735030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3752E5-948D-901B-D61B-1A9D3DCDA419}"/>
              </a:ext>
            </a:extLst>
          </p:cNvPr>
          <p:cNvSpPr txBox="1"/>
          <p:nvPr/>
        </p:nvSpPr>
        <p:spPr>
          <a:xfrm>
            <a:off x="8084988" y="302829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45EA4AA-1A39-49F9-8B54-BBA747EA272A}"/>
              </a:ext>
            </a:extLst>
          </p:cNvPr>
          <p:cNvSpPr txBox="1"/>
          <p:nvPr/>
        </p:nvSpPr>
        <p:spPr>
          <a:xfrm>
            <a:off x="8039628" y="335180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EB6A257-6C00-1912-FC80-0BC80A03A57C}"/>
              </a:ext>
            </a:extLst>
          </p:cNvPr>
          <p:cNvSpPr txBox="1"/>
          <p:nvPr/>
        </p:nvSpPr>
        <p:spPr>
          <a:xfrm>
            <a:off x="10529166" y="2998854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個</a:t>
            </a:r>
            <a:endParaRPr lang="en-US" altLang="ja-JP" sz="14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6E62E14-86FB-D85C-5A97-4F8761A42D72}"/>
              </a:ext>
            </a:extLst>
          </p:cNvPr>
          <p:cNvSpPr/>
          <p:nvPr/>
        </p:nvSpPr>
        <p:spPr>
          <a:xfrm>
            <a:off x="10036933" y="2998854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ABAA712-2F15-6821-4EC3-71F7C74EA5F7}"/>
              </a:ext>
            </a:extLst>
          </p:cNvPr>
          <p:cNvSpPr/>
          <p:nvPr/>
        </p:nvSpPr>
        <p:spPr>
          <a:xfrm>
            <a:off x="9887973" y="2632572"/>
            <a:ext cx="871297" cy="27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</a:t>
            </a:r>
            <a:r>
              <a:rPr lang="ja-JP" altLang="en-US" sz="1400">
                <a:solidFill>
                  <a:schemeClr val="tx1"/>
                </a:solidFill>
              </a:rPr>
              <a:t>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BBF765C-306B-6D9E-F01E-9F2BA600F319}"/>
              </a:ext>
            </a:extLst>
          </p:cNvPr>
          <p:cNvSpPr txBox="1"/>
          <p:nvPr/>
        </p:nvSpPr>
        <p:spPr>
          <a:xfrm>
            <a:off x="8084988" y="497742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89FB7C3-7772-E888-FF65-9654EAEA1868}"/>
              </a:ext>
            </a:extLst>
          </p:cNvPr>
          <p:cNvSpPr/>
          <p:nvPr/>
        </p:nvSpPr>
        <p:spPr>
          <a:xfrm>
            <a:off x="7933553" y="4803606"/>
            <a:ext cx="3131347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B62B8FD-7688-27FB-81BC-A10D0E7578DC}"/>
              </a:ext>
            </a:extLst>
          </p:cNvPr>
          <p:cNvSpPr txBox="1"/>
          <p:nvPr/>
        </p:nvSpPr>
        <p:spPr>
          <a:xfrm>
            <a:off x="8084987" y="527138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A78FDB41-7AF5-3264-96E2-63755C36EEC3}"/>
              </a:ext>
            </a:extLst>
          </p:cNvPr>
          <p:cNvSpPr txBox="1"/>
          <p:nvPr/>
        </p:nvSpPr>
        <p:spPr>
          <a:xfrm>
            <a:off x="8084988" y="556465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7345657-C895-E3DF-E285-EA8256599D84}"/>
              </a:ext>
            </a:extLst>
          </p:cNvPr>
          <p:cNvSpPr txBox="1"/>
          <p:nvPr/>
        </p:nvSpPr>
        <p:spPr>
          <a:xfrm>
            <a:off x="8039628" y="5885986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D24C502-9F4F-EEAE-0F44-8B2B7DD0AE3B}"/>
              </a:ext>
            </a:extLst>
          </p:cNvPr>
          <p:cNvSpPr txBox="1"/>
          <p:nvPr/>
        </p:nvSpPr>
        <p:spPr>
          <a:xfrm>
            <a:off x="10529166" y="5545290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F4DB5375-D754-4857-7323-260DEC7F1A96}"/>
              </a:ext>
            </a:extLst>
          </p:cNvPr>
          <p:cNvSpPr/>
          <p:nvPr/>
        </p:nvSpPr>
        <p:spPr>
          <a:xfrm>
            <a:off x="10036933" y="5545290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99C300E-5DF4-426B-A72B-4C3633C8A32E}"/>
              </a:ext>
            </a:extLst>
          </p:cNvPr>
          <p:cNvSpPr/>
          <p:nvPr/>
        </p:nvSpPr>
        <p:spPr>
          <a:xfrm>
            <a:off x="9831701" y="5179008"/>
            <a:ext cx="11543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個数で指定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E875CFCE-83EC-038F-D9A0-5607DAF58919}"/>
              </a:ext>
            </a:extLst>
          </p:cNvPr>
          <p:cNvGrpSpPr/>
          <p:nvPr/>
        </p:nvGrpSpPr>
        <p:grpSpPr>
          <a:xfrm>
            <a:off x="1625044" y="3318406"/>
            <a:ext cx="2942999" cy="1071359"/>
            <a:chOff x="878351" y="2082005"/>
            <a:chExt cx="2942999" cy="1071359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218C0559-35BF-2C89-BE31-7E5461853D8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9CB14A2-0C0C-0BE5-58AA-4571D20A96A2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95B9BDCF-A488-9657-A0DA-E88DD7D6DFBB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89C95C47-902A-E5E0-01F6-A19174DB49AB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7FD8ABB3-5EF7-FA21-17E9-99B70E4454CB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45" name="円/楕円 144">
                <a:extLst>
                  <a:ext uri="{FF2B5EF4-FFF2-40B4-BE49-F238E27FC236}">
                    <a16:creationId xmlns:a16="http://schemas.microsoft.com/office/drawing/2014/main" id="{638261A2-BE21-B321-F316-0ABE8F5DF8DE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00A064B-CE1D-65F2-4282-4567A3B33EA7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AD27DB7B-D334-1E51-7C57-7C1D9EC71EC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8E18AA4-11B1-4D06-1F97-9F5FF283B53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CAEDD88-E31D-0CB7-6D3F-75488A36576E}"/>
              </a:ext>
            </a:extLst>
          </p:cNvPr>
          <p:cNvSpPr txBox="1"/>
          <p:nvPr/>
        </p:nvSpPr>
        <p:spPr>
          <a:xfrm>
            <a:off x="2809398" y="445423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6BF30C-14D7-44A6-E6BA-C863400C727B}"/>
              </a:ext>
            </a:extLst>
          </p:cNvPr>
          <p:cNvSpPr txBox="1"/>
          <p:nvPr/>
        </p:nvSpPr>
        <p:spPr>
          <a:xfrm>
            <a:off x="2248213" y="5105820"/>
            <a:ext cx="17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10</a:t>
            </a:r>
            <a:r>
              <a:rPr kumimoji="1" lang="ja-JP" altLang="en-US" sz="1400">
                <a:solidFill>
                  <a:srgbClr val="FF0000"/>
                </a:solidFill>
              </a:rPr>
              <a:t>件ずつ表示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2239F501-817A-F547-E8C9-D09007FB44F3}"/>
              </a:ext>
            </a:extLst>
          </p:cNvPr>
          <p:cNvGrpSpPr/>
          <p:nvPr/>
        </p:nvGrpSpPr>
        <p:grpSpPr>
          <a:xfrm>
            <a:off x="4592416" y="1427487"/>
            <a:ext cx="2834616" cy="1182234"/>
            <a:chOff x="878351" y="2082005"/>
            <a:chExt cx="2942999" cy="1071359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F57580E-EF14-C375-BA66-04D03824FB15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FA5F8954-C27F-3B6A-8010-FD91D00924F0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08777BBE-9BBB-7F03-19A0-56A5DD89F28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ABFDB41-C229-91F9-979C-64586241051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6C3201B7-EE29-67E6-E63D-B0F390CBDFF3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57" name="円/楕円 156">
                <a:extLst>
                  <a:ext uri="{FF2B5EF4-FFF2-40B4-BE49-F238E27FC236}">
                    <a16:creationId xmlns:a16="http://schemas.microsoft.com/office/drawing/2014/main" id="{F723068C-9675-3B83-3BF0-C7592A30B503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DB6BFE1-639D-03BC-65C3-A2396898B85B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5B53D53E-2F5B-0107-9255-46533B245C8C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DF04DC89-96BB-C3BF-2964-9D20759C3C3E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1B43B332-BFB4-F4FC-1BFA-D0955F70F80C}"/>
              </a:ext>
            </a:extLst>
          </p:cNvPr>
          <p:cNvGrpSpPr/>
          <p:nvPr/>
        </p:nvGrpSpPr>
        <p:grpSpPr>
          <a:xfrm>
            <a:off x="4588031" y="2650466"/>
            <a:ext cx="2834616" cy="1182234"/>
            <a:chOff x="878351" y="2082005"/>
            <a:chExt cx="2942999" cy="1071359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5D66A2C0-1EE9-9733-4FC9-3F9B31BD051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233684CA-CA3C-9FFB-F572-F8276898918B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33790BC-C6DD-1487-52D8-3DCDF56699AA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29199497-95D1-E881-84AE-F608936D18E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B5455310-9890-DED2-D0A4-F5E2B87B6A09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6A6BAA20-30E4-EA6B-9BE4-AD0AC1249292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D7B1A2FC-4625-90B1-AE91-061A2D07B84E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8DD7E8BE-D52D-F03A-C84A-9DC4ECDBCE7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00E0108E-4B33-8FE3-AD30-7649574DCC49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BEDFB49-D543-B282-98C1-E9694C96AB50}"/>
              </a:ext>
            </a:extLst>
          </p:cNvPr>
          <p:cNvSpPr txBox="1"/>
          <p:nvPr/>
        </p:nvSpPr>
        <p:spPr>
          <a:xfrm>
            <a:off x="5733611" y="382086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F468365B-399E-95DC-DCB2-D75967EC930C}"/>
              </a:ext>
            </a:extLst>
          </p:cNvPr>
          <p:cNvSpPr txBox="1"/>
          <p:nvPr/>
        </p:nvSpPr>
        <p:spPr>
          <a:xfrm>
            <a:off x="4587291" y="4430692"/>
            <a:ext cx="6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合計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89534421-BF2F-02E7-0B61-5AB043F02266}"/>
              </a:ext>
            </a:extLst>
          </p:cNvPr>
          <p:cNvSpPr txBox="1"/>
          <p:nvPr/>
        </p:nvSpPr>
        <p:spPr>
          <a:xfrm>
            <a:off x="4587291" y="473888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3F5287C-785F-DB94-435E-B2B7D739509C}"/>
              </a:ext>
            </a:extLst>
          </p:cNvPr>
          <p:cNvSpPr txBox="1"/>
          <p:nvPr/>
        </p:nvSpPr>
        <p:spPr>
          <a:xfrm>
            <a:off x="4587290" y="5032849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14762B1-48B2-CA9D-9D64-220C6E5F7027}"/>
              </a:ext>
            </a:extLst>
          </p:cNvPr>
          <p:cNvSpPr txBox="1"/>
          <p:nvPr/>
        </p:nvSpPr>
        <p:spPr>
          <a:xfrm>
            <a:off x="4587291" y="532611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B0019FB2-4F4F-517F-657C-1B8193F560BF}"/>
              </a:ext>
            </a:extLst>
          </p:cNvPr>
          <p:cNvGrpSpPr/>
          <p:nvPr/>
        </p:nvGrpSpPr>
        <p:grpSpPr>
          <a:xfrm>
            <a:off x="581235" y="1334084"/>
            <a:ext cx="3892482" cy="461655"/>
            <a:chOff x="1212754" y="703384"/>
            <a:chExt cx="3892482" cy="461655"/>
          </a:xfrm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7A970C19-1044-D210-2697-53F70DF9EF17}"/>
                </a:ext>
              </a:extLst>
            </p:cNvPr>
            <p:cNvSpPr/>
            <p:nvPr/>
          </p:nvSpPr>
          <p:spPr>
            <a:xfrm>
              <a:off x="3145474" y="703384"/>
              <a:ext cx="195976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80AD79F0-B193-F03F-27EF-D0C4C04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31B4B741-CF70-277C-AB27-40A786677DFA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6EC41647-119F-732D-A8C9-8E73317DF895}"/>
              </a:ext>
            </a:extLst>
          </p:cNvPr>
          <p:cNvGrpSpPr/>
          <p:nvPr/>
        </p:nvGrpSpPr>
        <p:grpSpPr>
          <a:xfrm>
            <a:off x="440335" y="1697417"/>
            <a:ext cx="3906550" cy="475723"/>
            <a:chOff x="1212754" y="689316"/>
            <a:chExt cx="3906550" cy="475723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252FAE78-0C1A-278F-77E5-5C56D890A99F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CFB63989-D377-0FE2-829A-4858BFED5F3B}"/>
                </a:ext>
              </a:extLst>
            </p:cNvPr>
            <p:cNvCxnSpPr>
              <a:cxnSpLocks/>
              <a:stCxn id="182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7639749-4EF4-D507-27B6-0A8358A9BF03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5DE89260-C68A-C8DE-DBE8-0FB80C9140B3}"/>
              </a:ext>
            </a:extLst>
          </p:cNvPr>
          <p:cNvGrpSpPr/>
          <p:nvPr/>
        </p:nvGrpSpPr>
        <p:grpSpPr>
          <a:xfrm>
            <a:off x="5523475" y="1569652"/>
            <a:ext cx="2327459" cy="1433439"/>
            <a:chOff x="3145474" y="703384"/>
            <a:chExt cx="2327459" cy="1433439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E4A3FA3-8B9D-7EFA-F22E-20E3C38A46C4}"/>
                </a:ext>
              </a:extLst>
            </p:cNvPr>
            <p:cNvSpPr/>
            <p:nvPr/>
          </p:nvSpPr>
          <p:spPr>
            <a:xfrm>
              <a:off x="3145474" y="703384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AA73C039-3084-D201-F887-861EC0267294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>
              <a:off x="4506797" y="1247364"/>
              <a:ext cx="966136" cy="889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619DB4D2-B308-3C8B-005D-F3F50E1A3936}"/>
              </a:ext>
            </a:extLst>
          </p:cNvPr>
          <p:cNvSpPr/>
          <p:nvPr/>
        </p:nvSpPr>
        <p:spPr>
          <a:xfrm>
            <a:off x="7850934" y="2162696"/>
            <a:ext cx="3300732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D88B59A4-9C07-D189-C543-70F4FC2471A8}"/>
              </a:ext>
            </a:extLst>
          </p:cNvPr>
          <p:cNvGrpSpPr/>
          <p:nvPr/>
        </p:nvGrpSpPr>
        <p:grpSpPr>
          <a:xfrm>
            <a:off x="653343" y="2542470"/>
            <a:ext cx="3794007" cy="461654"/>
            <a:chOff x="1311228" y="703385"/>
            <a:chExt cx="3794007" cy="461654"/>
          </a:xfrm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239BAD61-465B-3CEB-48B4-409F18A6CFE8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071DD294-6F30-19E5-B0BB-78A5842E7BA4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 flipV="1">
              <a:off x="1712287" y="880255"/>
              <a:ext cx="3079363" cy="1178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8C42E778-6054-DB01-683B-264553C6F935}"/>
                </a:ext>
              </a:extLst>
            </p:cNvPr>
            <p:cNvSpPr txBox="1"/>
            <p:nvPr/>
          </p:nvSpPr>
          <p:spPr>
            <a:xfrm>
              <a:off x="1311228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FC05EDE9-1157-54D6-313F-CA13052B4A26}"/>
              </a:ext>
            </a:extLst>
          </p:cNvPr>
          <p:cNvSpPr txBox="1"/>
          <p:nvPr/>
        </p:nvSpPr>
        <p:spPr>
          <a:xfrm>
            <a:off x="7848011" y="1823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：個数で入力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22F6781A-734D-1D6D-5D82-B2E99E02E90B}"/>
              </a:ext>
            </a:extLst>
          </p:cNvPr>
          <p:cNvSpPr/>
          <p:nvPr/>
        </p:nvSpPr>
        <p:spPr>
          <a:xfrm>
            <a:off x="7850934" y="4698683"/>
            <a:ext cx="3276913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7EAE5BF5-3EBD-155B-E5E1-85B1ACC5D929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6883620" y="2091838"/>
            <a:ext cx="967314" cy="3447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7165AD2-8FD7-9B9E-9101-BE7F412396FA}"/>
              </a:ext>
            </a:extLst>
          </p:cNvPr>
          <p:cNvGrpSpPr/>
          <p:nvPr/>
        </p:nvGrpSpPr>
        <p:grpSpPr>
          <a:xfrm>
            <a:off x="482182" y="3421771"/>
            <a:ext cx="3508665" cy="870538"/>
            <a:chOff x="482182" y="3421771"/>
            <a:chExt cx="3508665" cy="870538"/>
          </a:xfrm>
        </p:grpSpPr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1312A9A-62F6-1B60-D474-70C7CA1013AA}"/>
                </a:ext>
              </a:extLst>
            </p:cNvPr>
            <p:cNvSpPr/>
            <p:nvPr/>
          </p:nvSpPr>
          <p:spPr>
            <a:xfrm>
              <a:off x="2636946" y="3421771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76283FAD-0A30-52C8-B2FA-E305035E0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8520" y="3676135"/>
              <a:ext cx="1759211" cy="170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657DE199-F1FF-6EC2-81F4-9A227A9F147F}"/>
                </a:ext>
              </a:extLst>
            </p:cNvPr>
            <p:cNvSpPr txBox="1"/>
            <p:nvPr/>
          </p:nvSpPr>
          <p:spPr>
            <a:xfrm>
              <a:off x="482182" y="3490581"/>
              <a:ext cx="43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79F027CF-944B-C3A2-0D3E-AC8C1565F239}"/>
              </a:ext>
            </a:extLst>
          </p:cNvPr>
          <p:cNvGrpSpPr/>
          <p:nvPr/>
        </p:nvGrpSpPr>
        <p:grpSpPr>
          <a:xfrm>
            <a:off x="7011033" y="1342944"/>
            <a:ext cx="1671728" cy="862973"/>
            <a:chOff x="4791650" y="194152"/>
            <a:chExt cx="1671728" cy="86297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94027B57-2943-08A8-C6DA-2438F8D12D76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50B4EEB-4056-A5BD-A594-F72C3EED6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290" y="400092"/>
              <a:ext cx="1026458" cy="41149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67303C5D-4AC2-642F-B6C0-D8568BB1B1F7}"/>
                </a:ext>
              </a:extLst>
            </p:cNvPr>
            <p:cNvSpPr txBox="1"/>
            <p:nvPr/>
          </p:nvSpPr>
          <p:spPr>
            <a:xfrm>
              <a:off x="6047880" y="194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6A96B0DF-AC1D-9E2F-AEB9-A2077A9DFCD2}"/>
              </a:ext>
            </a:extLst>
          </p:cNvPr>
          <p:cNvGrpSpPr/>
          <p:nvPr/>
        </p:nvGrpSpPr>
        <p:grpSpPr>
          <a:xfrm>
            <a:off x="62732" y="4187303"/>
            <a:ext cx="6032961" cy="1468504"/>
            <a:chOff x="-1413393" y="466548"/>
            <a:chExt cx="6032961" cy="1468504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BF954992-5C4D-BE7B-9517-BC27CEE47249}"/>
                </a:ext>
              </a:extLst>
            </p:cNvPr>
            <p:cNvSpPr/>
            <p:nvPr/>
          </p:nvSpPr>
          <p:spPr>
            <a:xfrm>
              <a:off x="3117338" y="717452"/>
              <a:ext cx="1502230" cy="121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AE7B08C6-DFD7-58C1-1AED-5CCC78EB8ABA}"/>
                </a:ext>
              </a:extLst>
            </p:cNvPr>
            <p:cNvCxnSpPr>
              <a:cxnSpLocks/>
              <a:stCxn id="208" idx="3"/>
              <a:endCxn id="206" idx="1"/>
            </p:cNvCxnSpPr>
            <p:nvPr/>
          </p:nvCxnSpPr>
          <p:spPr>
            <a:xfrm>
              <a:off x="-14790" y="835880"/>
              <a:ext cx="3132128" cy="4903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8FFCA4A4-8A6A-AD3E-426C-EAB245BC39BD}"/>
                </a:ext>
              </a:extLst>
            </p:cNvPr>
            <p:cNvSpPr txBox="1"/>
            <p:nvPr/>
          </p:nvSpPr>
          <p:spPr>
            <a:xfrm>
              <a:off x="-1413393" y="466548"/>
              <a:ext cx="1398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選択した食材の栄養素の合計を表示</a:t>
              </a:r>
            </a:p>
          </p:txBody>
        </p:sp>
      </p:grp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7BF7A114-A8A7-40B4-A000-B18570DDA4CC}"/>
              </a:ext>
            </a:extLst>
          </p:cNvPr>
          <p:cNvCxnSpPr>
            <a:cxnSpLocks/>
          </p:cNvCxnSpPr>
          <p:nvPr/>
        </p:nvCxnSpPr>
        <p:spPr>
          <a:xfrm flipH="1">
            <a:off x="9320072" y="4221496"/>
            <a:ext cx="280331" cy="4704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9B33DAF2-C66E-A4AE-7923-AA35CD312CEB}"/>
              </a:ext>
            </a:extLst>
          </p:cNvPr>
          <p:cNvCxnSpPr>
            <a:cxnSpLocks/>
          </p:cNvCxnSpPr>
          <p:nvPr/>
        </p:nvCxnSpPr>
        <p:spPr>
          <a:xfrm flipH="1" flipV="1">
            <a:off x="9265654" y="3859900"/>
            <a:ext cx="351625" cy="3542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BBE60DF9-4C3D-44EA-4B83-A63D2F4C69E0}"/>
              </a:ext>
            </a:extLst>
          </p:cNvPr>
          <p:cNvSpPr txBox="1"/>
          <p:nvPr/>
        </p:nvSpPr>
        <p:spPr>
          <a:xfrm>
            <a:off x="9574461" y="4021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④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E6D4DB19-6CFB-D252-BA2E-FD73F28D382C}"/>
              </a:ext>
            </a:extLst>
          </p:cNvPr>
          <p:cNvGrpSpPr/>
          <p:nvPr/>
        </p:nvGrpSpPr>
        <p:grpSpPr>
          <a:xfrm>
            <a:off x="1454495" y="156934"/>
            <a:ext cx="8131840" cy="1251825"/>
            <a:chOff x="3187677" y="598723"/>
            <a:chExt cx="8131840" cy="1251825"/>
          </a:xfrm>
        </p:grpSpPr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2CEBBC02-F912-3C4F-B202-F6DFF5A7B22C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84ED45F7-7876-1357-28E4-6917502E4DFA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01191AD3-16F2-85DB-1D5D-BAEDAC7288DA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A7C32E49-5BA7-D04B-9188-B7DCD772DB8E}"/>
              </a:ext>
            </a:extLst>
          </p:cNvPr>
          <p:cNvGrpSpPr/>
          <p:nvPr/>
        </p:nvGrpSpPr>
        <p:grpSpPr>
          <a:xfrm>
            <a:off x="9852030" y="2589939"/>
            <a:ext cx="1938211" cy="1786267"/>
            <a:chOff x="4791650" y="717453"/>
            <a:chExt cx="1938211" cy="1786267"/>
          </a:xfrm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8E1C57F5-6F8C-D378-2CAF-85ED5CE692D9}"/>
                </a:ext>
              </a:extLst>
            </p:cNvPr>
            <p:cNvSpPr/>
            <p:nvPr/>
          </p:nvSpPr>
          <p:spPr>
            <a:xfrm>
              <a:off x="4791650" y="717453"/>
              <a:ext cx="969051" cy="36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39CF012-F417-E54E-5766-22875286542E}"/>
                </a:ext>
              </a:extLst>
            </p:cNvPr>
            <p:cNvCxnSpPr>
              <a:cxnSpLocks/>
              <a:stCxn id="219" idx="1"/>
              <a:endCxn id="217" idx="3"/>
            </p:cNvCxnSpPr>
            <p:nvPr/>
          </p:nvCxnSpPr>
          <p:spPr>
            <a:xfrm flipH="1" flipV="1">
              <a:off x="5760701" y="901927"/>
              <a:ext cx="553662" cy="14171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46BEB169-8E90-FA96-480D-007C245A643A}"/>
                </a:ext>
              </a:extLst>
            </p:cNvPr>
            <p:cNvSpPr txBox="1"/>
            <p:nvPr/>
          </p:nvSpPr>
          <p:spPr>
            <a:xfrm>
              <a:off x="6314363" y="21343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748CD8B1-B43B-E5BD-9C7A-66B3298AE7F2}"/>
              </a:ext>
            </a:extLst>
          </p:cNvPr>
          <p:cNvGrpSpPr/>
          <p:nvPr/>
        </p:nvGrpSpPr>
        <p:grpSpPr>
          <a:xfrm>
            <a:off x="9775414" y="4191540"/>
            <a:ext cx="1599329" cy="1319519"/>
            <a:chOff x="4749446" y="-475539"/>
            <a:chExt cx="1599329" cy="1319519"/>
          </a:xfrm>
        </p:grpSpPr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706B3C02-0A42-449E-F1BE-A6322D1BD426}"/>
                </a:ext>
              </a:extLst>
            </p:cNvPr>
            <p:cNvSpPr/>
            <p:nvPr/>
          </p:nvSpPr>
          <p:spPr>
            <a:xfrm>
              <a:off x="4749446" y="450166"/>
              <a:ext cx="1252822" cy="39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EF44D203-E1C3-DC4E-59E5-8358B429D1EB}"/>
                </a:ext>
              </a:extLst>
            </p:cNvPr>
            <p:cNvCxnSpPr>
              <a:cxnSpLocks/>
              <a:stCxn id="219" idx="1"/>
              <a:endCxn id="221" idx="3"/>
            </p:cNvCxnSpPr>
            <p:nvPr/>
          </p:nvCxnSpPr>
          <p:spPr>
            <a:xfrm flipH="1">
              <a:off x="6002268" y="-475539"/>
              <a:ext cx="346507" cy="11226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6023089B-14FE-D0C5-69BA-1B1DD1B94CAA}"/>
              </a:ext>
            </a:extLst>
          </p:cNvPr>
          <p:cNvSpPr/>
          <p:nvPr/>
        </p:nvSpPr>
        <p:spPr>
          <a:xfrm>
            <a:off x="9980401" y="2966597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DE57B88-9842-2462-178F-E8568AFB9689}"/>
              </a:ext>
            </a:extLst>
          </p:cNvPr>
          <p:cNvCxnSpPr>
            <a:cxnSpLocks/>
          </p:cNvCxnSpPr>
          <p:nvPr/>
        </p:nvCxnSpPr>
        <p:spPr>
          <a:xfrm flipH="1" flipV="1">
            <a:off x="10270305" y="3344029"/>
            <a:ext cx="273316" cy="8065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0FF1CA-E90F-E16F-C41F-C98425AAB0C9}"/>
              </a:ext>
            </a:extLst>
          </p:cNvPr>
          <p:cNvSpPr txBox="1"/>
          <p:nvPr/>
        </p:nvSpPr>
        <p:spPr>
          <a:xfrm>
            <a:off x="10401825" y="4114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⑦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E7B1D2B-F8F6-F715-B091-D5D625580188}"/>
              </a:ext>
            </a:extLst>
          </p:cNvPr>
          <p:cNvSpPr/>
          <p:nvPr/>
        </p:nvSpPr>
        <p:spPr>
          <a:xfrm>
            <a:off x="9978261" y="5512380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747B72B-1A19-0C66-47E7-0E764F3DB362}"/>
              </a:ext>
            </a:extLst>
          </p:cNvPr>
          <p:cNvCxnSpPr>
            <a:cxnSpLocks/>
            <a:stCxn id="228" idx="1"/>
          </p:cNvCxnSpPr>
          <p:nvPr/>
        </p:nvCxnSpPr>
        <p:spPr>
          <a:xfrm flipH="1" flipV="1">
            <a:off x="10589205" y="5817502"/>
            <a:ext cx="957520" cy="370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A84A23A4-5918-8647-7BAA-E56A61E1F7BB}"/>
              </a:ext>
            </a:extLst>
          </p:cNvPr>
          <p:cNvSpPr txBox="1"/>
          <p:nvPr/>
        </p:nvSpPr>
        <p:spPr>
          <a:xfrm>
            <a:off x="11546725" y="60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45EE858-81E0-B9AC-00F3-28EBE9FD9243}"/>
              </a:ext>
            </a:extLst>
          </p:cNvPr>
          <p:cNvGrpSpPr/>
          <p:nvPr/>
        </p:nvGrpSpPr>
        <p:grpSpPr>
          <a:xfrm>
            <a:off x="8103167" y="1648331"/>
            <a:ext cx="3832908" cy="2034466"/>
            <a:chOff x="4791650" y="-59277"/>
            <a:chExt cx="3832908" cy="2034466"/>
          </a:xfrm>
        </p:grpSpPr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2DF3752-6BF4-DBDA-C5A2-5D31895645AA}"/>
                </a:ext>
              </a:extLst>
            </p:cNvPr>
            <p:cNvSpPr/>
            <p:nvPr/>
          </p:nvSpPr>
          <p:spPr>
            <a:xfrm>
              <a:off x="4791650" y="703384"/>
              <a:ext cx="1504314" cy="1271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AE5C8224-3BE6-23DD-55DB-B1B425467DE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H="1">
              <a:off x="6022224" y="248500"/>
              <a:ext cx="1432783" cy="45039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DECF368F-659E-5882-5546-B9840C791707}"/>
                </a:ext>
              </a:extLst>
            </p:cNvPr>
            <p:cNvSpPr txBox="1"/>
            <p:nvPr/>
          </p:nvSpPr>
          <p:spPr>
            <a:xfrm>
              <a:off x="6285456" y="-59277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入力した個数や</a:t>
              </a:r>
              <a:r>
                <a:rPr lang="ja-JP" altLang="en-US" sz="1400">
                  <a:solidFill>
                    <a:srgbClr val="FF0000"/>
                  </a:solidFill>
                </a:rPr>
                <a:t>により表示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D2B448C6-17FF-BE8A-C885-28C7F8634407}"/>
              </a:ext>
            </a:extLst>
          </p:cNvPr>
          <p:cNvGrpSpPr/>
          <p:nvPr/>
        </p:nvGrpSpPr>
        <p:grpSpPr>
          <a:xfrm>
            <a:off x="87362" y="2143793"/>
            <a:ext cx="4416662" cy="4452612"/>
            <a:chOff x="87362" y="2143793"/>
            <a:chExt cx="4416662" cy="4452612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5643439B-15F0-9D2F-878D-42665FA7F50E}"/>
                </a:ext>
              </a:extLst>
            </p:cNvPr>
            <p:cNvSpPr/>
            <p:nvPr/>
          </p:nvSpPr>
          <p:spPr>
            <a:xfrm>
              <a:off x="1592044" y="2143793"/>
              <a:ext cx="2911980" cy="445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7C5D5112-9105-B743-2B3D-C843DCF9797C}"/>
                </a:ext>
              </a:extLst>
            </p:cNvPr>
            <p:cNvCxnSpPr>
              <a:cxnSpLocks/>
              <a:stCxn id="236" idx="2"/>
            </p:cNvCxnSpPr>
            <p:nvPr/>
          </p:nvCxnSpPr>
          <p:spPr>
            <a:xfrm>
              <a:off x="786664" y="5562228"/>
              <a:ext cx="778281" cy="163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8515925-BB39-1A22-AB9D-B22CC0F6D54D}"/>
                </a:ext>
              </a:extLst>
            </p:cNvPr>
            <p:cNvSpPr txBox="1"/>
            <p:nvPr/>
          </p:nvSpPr>
          <p:spPr>
            <a:xfrm>
              <a:off x="87362" y="5192896"/>
              <a:ext cx="139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食材一覧</a:t>
              </a: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D8FD5929-5717-DC05-95AF-3BF2D2E0B42F}"/>
              </a:ext>
            </a:extLst>
          </p:cNvPr>
          <p:cNvGrpSpPr/>
          <p:nvPr/>
        </p:nvGrpSpPr>
        <p:grpSpPr>
          <a:xfrm>
            <a:off x="4573573" y="703069"/>
            <a:ext cx="6747744" cy="3713224"/>
            <a:chOff x="4573573" y="703069"/>
            <a:chExt cx="6747744" cy="3713224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06E5F42C-14C1-5009-7721-022A8B1FF88A}"/>
                </a:ext>
              </a:extLst>
            </p:cNvPr>
            <p:cNvSpPr/>
            <p:nvPr/>
          </p:nvSpPr>
          <p:spPr>
            <a:xfrm>
              <a:off x="4573573" y="1446784"/>
              <a:ext cx="2757641" cy="2969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68553B79-40E4-F4E5-C8E7-C89A6B765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15" y="941374"/>
              <a:ext cx="1240196" cy="6238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CB9A90A6-7BEE-5ACD-B456-7B9908E018EA}"/>
                </a:ext>
              </a:extLst>
            </p:cNvPr>
            <p:cNvSpPr txBox="1"/>
            <p:nvPr/>
          </p:nvSpPr>
          <p:spPr>
            <a:xfrm>
              <a:off x="8537261" y="703069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6586F1A8-C714-0067-5625-192338D65F79}"/>
              </a:ext>
            </a:extLst>
          </p:cNvPr>
          <p:cNvGrpSpPr/>
          <p:nvPr/>
        </p:nvGrpSpPr>
        <p:grpSpPr>
          <a:xfrm>
            <a:off x="4528266" y="1331768"/>
            <a:ext cx="6180071" cy="5492174"/>
            <a:chOff x="4528266" y="1331768"/>
            <a:chExt cx="6180071" cy="5492174"/>
          </a:xfrm>
        </p:grpSpPr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2C803759-7604-46F0-72ED-534E2C31A27F}"/>
                </a:ext>
              </a:extLst>
            </p:cNvPr>
            <p:cNvSpPr/>
            <p:nvPr/>
          </p:nvSpPr>
          <p:spPr>
            <a:xfrm>
              <a:off x="4528266" y="1331768"/>
              <a:ext cx="2859608" cy="49244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EE3893CF-D634-C5EB-6E1A-E5CC99AEC396}"/>
                </a:ext>
              </a:extLst>
            </p:cNvPr>
            <p:cNvCxnSpPr>
              <a:cxnSpLocks/>
              <a:endCxn id="243" idx="2"/>
            </p:cNvCxnSpPr>
            <p:nvPr/>
          </p:nvCxnSpPr>
          <p:spPr>
            <a:xfrm flipH="1" flipV="1">
              <a:off x="5958070" y="6256250"/>
              <a:ext cx="2018611" cy="328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05870237-9383-CD6D-CAFC-8BF28C36B6B7}"/>
                </a:ext>
              </a:extLst>
            </p:cNvPr>
            <p:cNvSpPr txBox="1"/>
            <p:nvPr/>
          </p:nvSpPr>
          <p:spPr>
            <a:xfrm>
              <a:off x="7924281" y="6454610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ヘッダーの下部に固定</a:t>
              </a:r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995A3A22-EDEB-D31A-FD3B-0546D365C4D6}"/>
              </a:ext>
            </a:extLst>
          </p:cNvPr>
          <p:cNvGrpSpPr/>
          <p:nvPr/>
        </p:nvGrpSpPr>
        <p:grpSpPr>
          <a:xfrm>
            <a:off x="3294966" y="5701320"/>
            <a:ext cx="2081706" cy="523692"/>
            <a:chOff x="1859989" y="541487"/>
            <a:chExt cx="2081706" cy="523692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D7B2EDAE-F4A0-E276-E3D8-7B63DB2CC254}"/>
                </a:ext>
              </a:extLst>
            </p:cNvPr>
            <p:cNvSpPr/>
            <p:nvPr/>
          </p:nvSpPr>
          <p:spPr>
            <a:xfrm>
              <a:off x="3145474" y="703384"/>
              <a:ext cx="79622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BA9741BB-A199-A5A1-255E-00EA48E3DDCB}"/>
                </a:ext>
              </a:extLst>
            </p:cNvPr>
            <p:cNvCxnSpPr>
              <a:cxnSpLocks/>
              <a:stCxn id="249" idx="3"/>
              <a:endCxn id="247" idx="1"/>
            </p:cNvCxnSpPr>
            <p:nvPr/>
          </p:nvCxnSpPr>
          <p:spPr>
            <a:xfrm>
              <a:off x="2275487" y="726153"/>
              <a:ext cx="869987" cy="1581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FF24D5AA-A10A-74D1-4570-C184A427E564}"/>
                </a:ext>
              </a:extLst>
            </p:cNvPr>
            <p:cNvSpPr txBox="1"/>
            <p:nvPr/>
          </p:nvSpPr>
          <p:spPr>
            <a:xfrm>
              <a:off x="1859989" y="5414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E9A5C1CA-BB76-B1B5-C15D-C4BE7E76D656}"/>
              </a:ext>
            </a:extLst>
          </p:cNvPr>
          <p:cNvGrpSpPr/>
          <p:nvPr/>
        </p:nvGrpSpPr>
        <p:grpSpPr>
          <a:xfrm>
            <a:off x="5577482" y="5374933"/>
            <a:ext cx="1728191" cy="847968"/>
            <a:chOff x="3145474" y="217211"/>
            <a:chExt cx="1728191" cy="847968"/>
          </a:xfrm>
        </p:grpSpPr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EA36F337-8ED3-0FFA-421B-A30E30B0D797}"/>
                </a:ext>
              </a:extLst>
            </p:cNvPr>
            <p:cNvSpPr/>
            <p:nvPr/>
          </p:nvSpPr>
          <p:spPr>
            <a:xfrm>
              <a:off x="3145474" y="703384"/>
              <a:ext cx="172819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C6585B4D-A950-8B25-D710-8FA5C39E2446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4009570" y="217211"/>
              <a:ext cx="264791" cy="4861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8293921D-A9C8-DD66-EB77-0E81B03BC70A}"/>
              </a:ext>
            </a:extLst>
          </p:cNvPr>
          <p:cNvSpPr txBox="1"/>
          <p:nvPr/>
        </p:nvSpPr>
        <p:spPr>
          <a:xfrm>
            <a:off x="6570415" y="5054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⑩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2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S-05-02</a:t>
              </a:r>
              <a:endParaRPr kumimoji="1" lang="ja-JP" altLang="en-US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8823934-88EB-44FF-D573-C80C4DCAFC6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C05F4C2-8B09-A5E1-7283-AC229A3468B3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488FCE8-BB7D-542E-5B70-1D691DE3F56E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3D6A008-8328-372E-BDE5-48B79DC8C3E7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AA296BA-4053-F3AD-785A-740CBC2DEC4C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918B0A-8994-E2D5-32ED-4723F5E15FEC}"/>
              </a:ext>
            </a:extLst>
          </p:cNvPr>
          <p:cNvSpPr/>
          <p:nvPr/>
        </p:nvSpPr>
        <p:spPr>
          <a:xfrm>
            <a:off x="3831057" y="8142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E2BFC2-B13A-B112-E5E6-FB44F0D94C72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17DFED2-E0C5-2CFF-AB63-C307272B9500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D1B993B-0001-1CB8-FE17-DD8A060AA42B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2D5BB02-0DFA-BAF0-AAD8-48F4458B69E8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7799BB0-D614-13E3-B68B-96B7252E5F84}"/>
              </a:ext>
            </a:extLst>
          </p:cNvPr>
          <p:cNvSpPr txBox="1"/>
          <p:nvPr/>
        </p:nvSpPr>
        <p:spPr>
          <a:xfrm>
            <a:off x="6720710" y="128556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95F8520-79E4-0D33-AD1B-0B1C998E0913}"/>
              </a:ext>
            </a:extLst>
          </p:cNvPr>
          <p:cNvSpPr/>
          <p:nvPr/>
        </p:nvSpPr>
        <p:spPr>
          <a:xfrm>
            <a:off x="6791206" y="1655725"/>
            <a:ext cx="240370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111E742-E585-44C6-8808-A36B94396710}"/>
              </a:ext>
            </a:extLst>
          </p:cNvPr>
          <p:cNvSpPr txBox="1"/>
          <p:nvPr/>
        </p:nvSpPr>
        <p:spPr>
          <a:xfrm>
            <a:off x="6718027" y="207273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8A8AF00-6C01-55C8-D2CB-A5EAD6750F7F}"/>
              </a:ext>
            </a:extLst>
          </p:cNvPr>
          <p:cNvSpPr/>
          <p:nvPr/>
        </p:nvSpPr>
        <p:spPr>
          <a:xfrm>
            <a:off x="6793194" y="3217115"/>
            <a:ext cx="143148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9D5E9E88-44AA-463A-0DC3-34899290D058}"/>
              </a:ext>
            </a:extLst>
          </p:cNvPr>
          <p:cNvGrpSpPr/>
          <p:nvPr/>
        </p:nvGrpSpPr>
        <p:grpSpPr>
          <a:xfrm>
            <a:off x="6805304" y="2409969"/>
            <a:ext cx="827471" cy="686938"/>
            <a:chOff x="5792429" y="2409969"/>
            <a:chExt cx="827471" cy="686938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FC14663-AD76-CD5B-5A80-B250894E294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F4B05ED8-56E0-33EA-7F6F-7D33293F4AD2}"/>
                </a:ext>
              </a:extLst>
            </p:cNvPr>
            <p:cNvSpPr txBox="1"/>
            <p:nvPr/>
          </p:nvSpPr>
          <p:spPr>
            <a:xfrm>
              <a:off x="5792429" y="25582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777C07A9-F669-76C5-EFDC-99AD24502ED9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B1CAA99-988B-3D20-B972-2C9BF11D2A1F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1" name="表 6">
            <a:extLst>
              <a:ext uri="{FF2B5EF4-FFF2-40B4-BE49-F238E27FC236}">
                <a16:creationId xmlns:a16="http://schemas.microsoft.com/office/drawing/2014/main" id="{DAE87FB7-1791-A5D5-8358-C0E592D0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14832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D135003-7743-127A-0714-DB83A8DCEC8E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EB8CC4F-0C33-2053-7E85-6819E0363426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5C90408-EA0D-760F-8BE8-2DC1C009C91C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4807953F-15F1-B9F2-0B86-F1ABCAAF1D42}"/>
              </a:ext>
            </a:extLst>
          </p:cNvPr>
          <p:cNvSpPr txBox="1"/>
          <p:nvPr/>
        </p:nvSpPr>
        <p:spPr>
          <a:xfrm>
            <a:off x="3918708" y="5963367"/>
            <a:ext cx="4466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によってアラートを表示（詳細については参考資料に記述）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5613DA8-96FC-3F48-5648-4E3C77ACF92F}"/>
              </a:ext>
            </a:extLst>
          </p:cNvPr>
          <p:cNvSpPr txBox="1"/>
          <p:nvPr/>
        </p:nvSpPr>
        <p:spPr>
          <a:xfrm>
            <a:off x="456478" y="356915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7E1FFAE-DC18-61B2-7D48-13B1B1A68DC7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0DBFB81-77AF-ECF8-B5AA-857A1F324317}"/>
              </a:ext>
            </a:extLst>
          </p:cNvPr>
          <p:cNvSpPr txBox="1"/>
          <p:nvPr/>
        </p:nvSpPr>
        <p:spPr>
          <a:xfrm>
            <a:off x="456477" y="386311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8A5A41B-C55C-A0CE-A41A-C0FFFF97CAC6}"/>
              </a:ext>
            </a:extLst>
          </p:cNvPr>
          <p:cNvSpPr txBox="1"/>
          <p:nvPr/>
        </p:nvSpPr>
        <p:spPr>
          <a:xfrm>
            <a:off x="456478" y="415638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BE913440-A321-439A-C322-7653DE685456}"/>
              </a:ext>
            </a:extLst>
          </p:cNvPr>
          <p:cNvSpPr txBox="1"/>
          <p:nvPr/>
        </p:nvSpPr>
        <p:spPr>
          <a:xfrm>
            <a:off x="456477" y="3304521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2AA98F17-EF74-CFBA-309E-9458DCE75EC2}"/>
              </a:ext>
            </a:extLst>
          </p:cNvPr>
          <p:cNvSpPr txBox="1"/>
          <p:nvPr/>
        </p:nvSpPr>
        <p:spPr>
          <a:xfrm>
            <a:off x="411118" y="446415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253A62D-78D1-2AEC-C81B-8F8AEBC88A55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5AEFBEF-BEDF-4ABC-CE5D-AF5ABC5B586B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510B71DB-C3AC-5588-0BF9-92C3A480E9E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A08995B8-496F-E271-62D3-A6A561F5C50D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EE709418-A278-2A4F-7048-B9864CA46993}"/>
              </a:ext>
            </a:extLst>
          </p:cNvPr>
          <p:cNvSpPr/>
          <p:nvPr/>
        </p:nvSpPr>
        <p:spPr>
          <a:xfrm>
            <a:off x="4879303" y="2902448"/>
            <a:ext cx="1414994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E2CA722C-E851-2F05-E365-F75F05A80ECC}"/>
              </a:ext>
            </a:extLst>
          </p:cNvPr>
          <p:cNvCxnSpPr>
            <a:cxnSpLocks/>
            <a:stCxn id="152" idx="3"/>
            <a:endCxn id="150" idx="1"/>
          </p:cNvCxnSpPr>
          <p:nvPr/>
        </p:nvCxnSpPr>
        <p:spPr>
          <a:xfrm flipV="1">
            <a:off x="2296599" y="3320927"/>
            <a:ext cx="2582704" cy="7456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FAC0D91-A558-E270-DD16-4AB23B4C3FCC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E8B1C24-9589-8A75-3328-17DC8E6CB1D1}"/>
              </a:ext>
            </a:extLst>
          </p:cNvPr>
          <p:cNvGrpSpPr/>
          <p:nvPr/>
        </p:nvGrpSpPr>
        <p:grpSpPr>
          <a:xfrm>
            <a:off x="6769488" y="1293955"/>
            <a:ext cx="3851837" cy="678121"/>
            <a:chOff x="3215814" y="341316"/>
            <a:chExt cx="3851837" cy="678121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EA108AD4-405B-A749-C95A-8F45954B5E6A}"/>
                </a:ext>
              </a:extLst>
            </p:cNvPr>
            <p:cNvSpPr/>
            <p:nvPr/>
          </p:nvSpPr>
          <p:spPr>
            <a:xfrm>
              <a:off x="3215814" y="675248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0B95E819-1278-10D5-B6DC-7E7D058EDE95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 flipV="1">
              <a:off x="5683441" y="525982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0F89FC5C-94B5-A3C4-83DC-2DD19F00A499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C2C9F442-4636-BBE4-17A1-DBA7BF8C177A}"/>
              </a:ext>
            </a:extLst>
          </p:cNvPr>
          <p:cNvGrpSpPr/>
          <p:nvPr/>
        </p:nvGrpSpPr>
        <p:grpSpPr>
          <a:xfrm>
            <a:off x="6771286" y="2852698"/>
            <a:ext cx="3823701" cy="678121"/>
            <a:chOff x="3243950" y="341316"/>
            <a:chExt cx="3823701" cy="678121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3839544-3122-0669-23EF-F369A50D6707}"/>
                </a:ext>
              </a:extLst>
            </p:cNvPr>
            <p:cNvSpPr/>
            <p:nvPr/>
          </p:nvSpPr>
          <p:spPr>
            <a:xfrm>
              <a:off x="3243950" y="675248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8F0511D6-436F-62EC-F113-17DE3EC0CB75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 flipV="1">
              <a:off x="4725479" y="525982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2FCDCEDE-8687-4DBE-7E7E-412B0E9F8FDC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550FE6BC-58C9-F930-BDC2-ADC3F1882481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46BD89A8-629C-10B4-FCC8-CBEE9910A549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D562CF0E-D1A4-ED9B-06E5-6BD40B205BF2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D907016D-F50D-6639-78C7-5E1B726FBC23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FB5B263C-1C25-7E0A-69D8-CF9A4C9A2BA2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678B9D5B-DBA5-0308-5E08-1D3A69F903DE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3CB6095-E9FD-1FC2-1422-89623005B34A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123657C8-1945-C19B-C145-BDFAF471D0FC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A316E826-6891-9B86-CD5B-A960DEC10654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91C4337F-ABBA-A2A1-48CF-5FF8457BE46C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FAD32842-E708-695A-4DD0-5C9BA353A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3CC2BB01-586F-EAD3-58F7-C758E41801E7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46745D5A-3192-0F3F-1C9A-3236DE7E29C6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F9F54114-80BA-F3C4-CB2A-7F07B81F1552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0E5D860-EC6A-FDDD-20F1-4B1A5F248F4C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9B3FF688-559A-E2A9-9466-F9BCD6BEF48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D05E6E2D-C20A-2490-1268-31073D96FD4F}"/>
              </a:ext>
            </a:extLst>
          </p:cNvPr>
          <p:cNvGrpSpPr/>
          <p:nvPr/>
        </p:nvGrpSpPr>
        <p:grpSpPr>
          <a:xfrm>
            <a:off x="6762371" y="2035631"/>
            <a:ext cx="3851836" cy="1103564"/>
            <a:chOff x="3215815" y="341316"/>
            <a:chExt cx="3851836" cy="1103564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6EA6E86A-98F1-158E-135D-9E7E0F05FF38}"/>
                </a:ext>
              </a:extLst>
            </p:cNvPr>
            <p:cNvSpPr/>
            <p:nvPr/>
          </p:nvSpPr>
          <p:spPr>
            <a:xfrm>
              <a:off x="3215815" y="675248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42A02DEC-3494-911A-13D5-18132763C5FD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4143233" y="525982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221F88B1-E62A-3EB7-F314-E138F36EA46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1808D79-D0AC-DCD0-D56D-BCAF1FAF823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9D69397-A328-BBD4-E58F-900CD89EF4DE}"/>
              </a:ext>
            </a:extLst>
          </p:cNvPr>
          <p:cNvSpPr/>
          <p:nvPr/>
        </p:nvSpPr>
        <p:spPr>
          <a:xfrm>
            <a:off x="3849195" y="1601166"/>
            <a:ext cx="2628958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A508A2B2-B806-C3B7-0B37-5A5E6552CB4B}"/>
              </a:ext>
            </a:extLst>
          </p:cNvPr>
          <p:cNvCxnSpPr>
            <a:cxnSpLocks/>
          </p:cNvCxnSpPr>
          <p:nvPr/>
        </p:nvCxnSpPr>
        <p:spPr>
          <a:xfrm flipV="1">
            <a:off x="2405902" y="3858667"/>
            <a:ext cx="1253165" cy="1466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9A7F682-ED63-19E4-B266-1579D5A5BD9B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AF0FBDD1-4E9F-C907-988F-4E5E16A0821A}"/>
              </a:ext>
            </a:extLst>
          </p:cNvPr>
          <p:cNvGrpSpPr/>
          <p:nvPr/>
        </p:nvGrpSpPr>
        <p:grpSpPr>
          <a:xfrm>
            <a:off x="3891921" y="1680786"/>
            <a:ext cx="2485580" cy="1071359"/>
            <a:chOff x="850216" y="2082005"/>
            <a:chExt cx="2485580" cy="1071359"/>
          </a:xfrm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78BE3E25-20AC-ECA4-DD79-80A727F17FCB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B3F68901-4435-3059-59D6-81473AE1F70C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:a16="http://schemas.microsoft.com/office/drawing/2014/main" id="{C23681CB-D2E3-2717-EEFF-44D96D27CA9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CC284185-579A-74A3-50E2-64D45B65CB99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235E9300-D11D-E78E-CF7A-CDFAA880EB4B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EAF1CD08-5BD2-8CEE-5E80-A79EFCB127B0}"/>
              </a:ext>
            </a:extLst>
          </p:cNvPr>
          <p:cNvGrpSpPr/>
          <p:nvPr/>
        </p:nvGrpSpPr>
        <p:grpSpPr>
          <a:xfrm>
            <a:off x="3882852" y="2828623"/>
            <a:ext cx="2485580" cy="1071359"/>
            <a:chOff x="850216" y="2082005"/>
            <a:chExt cx="2485580" cy="1071359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8C9C4CDA-4623-FA66-90CC-12164B62A6A3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C2CF6CE-34D4-78C6-824F-DD5EB463EA1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33F0B049-D5B1-4F9B-D087-C9C4CA5D5FA4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A7307F02-FCEC-7CA4-F3A1-935AAB557A90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DA3D2759-0DF6-2E82-C050-27F9247072C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58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927547" y="153050"/>
            <a:ext cx="5824025" cy="663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927546" y="153050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099536" y="733655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208876" y="743875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2998286" y="1207263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画像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S-06-01</a:t>
              </a:r>
              <a:endParaRPr kumimoji="1" lang="ja-JP" altLang="en-US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A2B9A4F-242A-352D-E150-E5B460C8183A}"/>
              </a:ext>
            </a:extLst>
          </p:cNvPr>
          <p:cNvSpPr/>
          <p:nvPr/>
        </p:nvSpPr>
        <p:spPr>
          <a:xfrm>
            <a:off x="3105731" y="1576182"/>
            <a:ext cx="1529879" cy="1022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D1B545C-5878-562B-BAF4-FC48D84E415E}"/>
              </a:ext>
            </a:extLst>
          </p:cNvPr>
          <p:cNvSpPr txBox="1"/>
          <p:nvPr/>
        </p:nvSpPr>
        <p:spPr>
          <a:xfrm>
            <a:off x="3441417" y="1870143"/>
            <a:ext cx="9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D1B2C80-FAF2-966D-5CE1-AD958594B53A}"/>
              </a:ext>
            </a:extLst>
          </p:cNvPr>
          <p:cNvSpPr txBox="1"/>
          <p:nvPr/>
        </p:nvSpPr>
        <p:spPr>
          <a:xfrm>
            <a:off x="2998285" y="2753018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レシピ情報</a:t>
            </a:r>
            <a:endParaRPr kumimoji="1" lang="ja-JP" altLang="en-US" sz="1400" u="sng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BA77D7D-708B-EFA7-3E84-63A4A989D0D5}"/>
              </a:ext>
            </a:extLst>
          </p:cNvPr>
          <p:cNvSpPr/>
          <p:nvPr/>
        </p:nvSpPr>
        <p:spPr>
          <a:xfrm>
            <a:off x="3099536" y="3102443"/>
            <a:ext cx="5425486" cy="210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BDE6881-54CE-31D8-2C78-0CDF7B724243}"/>
              </a:ext>
            </a:extLst>
          </p:cNvPr>
          <p:cNvSpPr txBox="1"/>
          <p:nvPr/>
        </p:nvSpPr>
        <p:spPr>
          <a:xfrm>
            <a:off x="3113219" y="3194335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レシピ名：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56B39D-7953-BB44-CD11-1BB7D18652F5}"/>
              </a:ext>
            </a:extLst>
          </p:cNvPr>
          <p:cNvSpPr txBox="1"/>
          <p:nvPr/>
        </p:nvSpPr>
        <p:spPr>
          <a:xfrm>
            <a:off x="3123438" y="351653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9B8B0B8-74F3-E07E-DD4F-344A71E744DA}"/>
              </a:ext>
            </a:extLst>
          </p:cNvPr>
          <p:cNvSpPr txBox="1"/>
          <p:nvPr/>
        </p:nvSpPr>
        <p:spPr>
          <a:xfrm>
            <a:off x="3123437" y="381049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EE07A0-846C-D7D9-5A6C-6CA5C1CEF2E0}"/>
              </a:ext>
            </a:extLst>
          </p:cNvPr>
          <p:cNvSpPr txBox="1"/>
          <p:nvPr/>
        </p:nvSpPr>
        <p:spPr>
          <a:xfrm>
            <a:off x="3123438" y="410376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FE0BFF0-54E6-EE2A-5872-2583456090E0}"/>
              </a:ext>
            </a:extLst>
          </p:cNvPr>
          <p:cNvSpPr txBox="1"/>
          <p:nvPr/>
        </p:nvSpPr>
        <p:spPr>
          <a:xfrm>
            <a:off x="3123437" y="446556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3055B0E-371A-F164-9378-FDA163E5BDB1}"/>
              </a:ext>
            </a:extLst>
          </p:cNvPr>
          <p:cNvSpPr/>
          <p:nvPr/>
        </p:nvSpPr>
        <p:spPr>
          <a:xfrm>
            <a:off x="3099536" y="5533520"/>
            <a:ext cx="5425486" cy="74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9D56AFA-C525-64E8-9610-8277615A2FC1}"/>
              </a:ext>
            </a:extLst>
          </p:cNvPr>
          <p:cNvSpPr txBox="1"/>
          <p:nvPr/>
        </p:nvSpPr>
        <p:spPr>
          <a:xfrm>
            <a:off x="3038855" y="5226076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コメント</a:t>
            </a:r>
            <a:endParaRPr kumimoji="1" lang="ja-JP" altLang="en-US" sz="1400" u="sng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ED62611-5EEF-31A6-7B81-EA9DC3BB2FF2}"/>
              </a:ext>
            </a:extLst>
          </p:cNvPr>
          <p:cNvSpPr/>
          <p:nvPr/>
        </p:nvSpPr>
        <p:spPr>
          <a:xfrm>
            <a:off x="6873860" y="6409127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レシピをツイート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9275AAB-9BFC-0CD2-5CFF-023D9FC3D5E3}"/>
              </a:ext>
            </a:extLst>
          </p:cNvPr>
          <p:cNvSpPr/>
          <p:nvPr/>
        </p:nvSpPr>
        <p:spPr>
          <a:xfrm>
            <a:off x="3100861" y="6386787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0231BC1-10DC-E316-82CF-0A71874976D6}"/>
              </a:ext>
            </a:extLst>
          </p:cNvPr>
          <p:cNvGrpSpPr/>
          <p:nvPr/>
        </p:nvGrpSpPr>
        <p:grpSpPr>
          <a:xfrm>
            <a:off x="2807940" y="-28418"/>
            <a:ext cx="8131840" cy="1251825"/>
            <a:chOff x="3187677" y="598723"/>
            <a:chExt cx="8131840" cy="1251825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CDDC994-77E2-0604-878C-01FABE01F9CB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35EF65D-590F-855F-9EF5-5F0B15B8128F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BDB9E44B-E423-AAE1-6D5E-4D47F875AF59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A949661-832A-31F8-E1CA-E940CBD7B35E}"/>
              </a:ext>
            </a:extLst>
          </p:cNvPr>
          <p:cNvGrpSpPr/>
          <p:nvPr/>
        </p:nvGrpSpPr>
        <p:grpSpPr>
          <a:xfrm>
            <a:off x="3010719" y="3043160"/>
            <a:ext cx="8929622" cy="2238658"/>
            <a:chOff x="3159541" y="703384"/>
            <a:chExt cx="8929622" cy="2238658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A926B4E-6C16-7EF8-4487-FE546F034EA9}"/>
                </a:ext>
              </a:extLst>
            </p:cNvPr>
            <p:cNvSpPr/>
            <p:nvPr/>
          </p:nvSpPr>
          <p:spPr>
            <a:xfrm>
              <a:off x="3159541" y="703384"/>
              <a:ext cx="5598708" cy="2238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8F4406F-94C9-DEA6-CCA8-2DA8FA065290}"/>
                </a:ext>
              </a:extLst>
            </p:cNvPr>
            <p:cNvCxnSpPr>
              <a:cxnSpLocks/>
              <a:stCxn id="91" idx="3"/>
              <a:endCxn id="96" idx="1"/>
            </p:cNvCxnSpPr>
            <p:nvPr/>
          </p:nvCxnSpPr>
          <p:spPr>
            <a:xfrm flipV="1">
              <a:off x="8758249" y="1227420"/>
              <a:ext cx="812276" cy="595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F21B5E4-6591-0ED7-6460-3F8122CA30C6}"/>
                </a:ext>
              </a:extLst>
            </p:cNvPr>
            <p:cNvSpPr txBox="1"/>
            <p:nvPr/>
          </p:nvSpPr>
          <p:spPr>
            <a:xfrm>
              <a:off x="9570525" y="107353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選択したレシピの情報を表示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AB53E74-98B8-88EA-5E3F-E9155FA79BF9}"/>
              </a:ext>
            </a:extLst>
          </p:cNvPr>
          <p:cNvGrpSpPr/>
          <p:nvPr/>
        </p:nvGrpSpPr>
        <p:grpSpPr>
          <a:xfrm>
            <a:off x="3041954" y="5385631"/>
            <a:ext cx="6991746" cy="920670"/>
            <a:chOff x="3173609" y="598723"/>
            <a:chExt cx="6991746" cy="92067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F342161-2E9D-7917-1ABB-1CE5AF9F0601}"/>
                </a:ext>
              </a:extLst>
            </p:cNvPr>
            <p:cNvSpPr/>
            <p:nvPr/>
          </p:nvSpPr>
          <p:spPr>
            <a:xfrm>
              <a:off x="3173609" y="703384"/>
              <a:ext cx="5553405" cy="816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FFB8F6E-6FB5-C77E-21EF-0F77EE95853C}"/>
                </a:ext>
              </a:extLst>
            </p:cNvPr>
            <p:cNvCxnSpPr>
              <a:cxnSpLocks/>
              <a:stCxn id="98" idx="3"/>
              <a:endCxn id="102" idx="1"/>
            </p:cNvCxnSpPr>
            <p:nvPr/>
          </p:nvCxnSpPr>
          <p:spPr>
            <a:xfrm flipV="1">
              <a:off x="8727014" y="783389"/>
              <a:ext cx="1022843" cy="32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D07F096-7F88-1C57-3701-B56AFE162F02}"/>
                </a:ext>
              </a:extLst>
            </p:cNvPr>
            <p:cNvSpPr txBox="1"/>
            <p:nvPr/>
          </p:nvSpPr>
          <p:spPr>
            <a:xfrm>
              <a:off x="9749857" y="59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20BE32C6-95CD-CA16-70D9-42EE6F2993DC}"/>
              </a:ext>
            </a:extLst>
          </p:cNvPr>
          <p:cNvGrpSpPr/>
          <p:nvPr/>
        </p:nvGrpSpPr>
        <p:grpSpPr>
          <a:xfrm>
            <a:off x="1551872" y="5947198"/>
            <a:ext cx="2288790" cy="770931"/>
            <a:chOff x="1720633" y="273649"/>
            <a:chExt cx="2288790" cy="770931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6212B39-C9F4-2E95-5773-CD204B3FBCA9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46898B-0CAD-A4BA-504D-FEB6B53E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90895409-68F1-D7DE-58DA-605152B82F1C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FA4E101-38CC-CD05-37F2-D2F2A26864E0}"/>
              </a:ext>
            </a:extLst>
          </p:cNvPr>
          <p:cNvGrpSpPr/>
          <p:nvPr/>
        </p:nvGrpSpPr>
        <p:grpSpPr>
          <a:xfrm>
            <a:off x="6822248" y="6032127"/>
            <a:ext cx="3866387" cy="721660"/>
            <a:chOff x="3201264" y="341316"/>
            <a:chExt cx="3866387" cy="721660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9597834-7B56-479A-673C-26D56AC530BD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98FF051A-2BBC-3DC6-17B3-8C4430FC398C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61E3625-7674-3B2E-D91C-B22D7714DAE1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98549" y="31712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598548" y="317120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770538" y="897725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879878" y="907945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1155430" y="503748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1014454" y="4685441"/>
            <a:ext cx="1887687" cy="131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1155429" y="5331441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1155430" y="562470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1155429" y="4772847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502A6EF-8508-4760-3E76-47D63E690AF2}"/>
              </a:ext>
            </a:extLst>
          </p:cNvPr>
          <p:cNvGrpSpPr/>
          <p:nvPr/>
        </p:nvGrpSpPr>
        <p:grpSpPr>
          <a:xfrm>
            <a:off x="3652661" y="2235698"/>
            <a:ext cx="2833368" cy="1296200"/>
            <a:chOff x="1224909" y="1520775"/>
            <a:chExt cx="4037563" cy="149005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6319353" y="505268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S-20-01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0906F374-38D4-5A5E-149F-F4ABAED02A8A}"/>
              </a:ext>
            </a:extLst>
          </p:cNvPr>
          <p:cNvGrpSpPr/>
          <p:nvPr/>
        </p:nvGrpSpPr>
        <p:grpSpPr>
          <a:xfrm>
            <a:off x="6549414" y="2230963"/>
            <a:ext cx="2833368" cy="1296200"/>
            <a:chOff x="1224909" y="1520775"/>
            <a:chExt cx="4037563" cy="1490053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B6E8126-2C31-72DC-ACE0-4880A2AF6A31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57781759-F31C-E1B2-648D-B38EE020A501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4648525B-4A3D-76F7-7F44-326860BFD9F0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93B38A1-CA5C-258F-1765-8AD187CA82C0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B76238AF-2DCD-D4F9-3F1D-7E8BAEDB2E1C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E36DE0EB-FE5E-8A7B-4F51-4B1188EDC824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711168E-8404-2C29-0332-1A15B05E4921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EECC783-66FB-2A96-E8AC-03C95F78F85D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F51473C-DFD0-C8C6-E20D-BDCB8049331C}"/>
              </a:ext>
            </a:extLst>
          </p:cNvPr>
          <p:cNvGrpSpPr/>
          <p:nvPr/>
        </p:nvGrpSpPr>
        <p:grpSpPr>
          <a:xfrm>
            <a:off x="3652661" y="3624173"/>
            <a:ext cx="2833368" cy="1296200"/>
            <a:chOff x="1224909" y="1520775"/>
            <a:chExt cx="4037563" cy="1490053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AEA2AD7-BF15-C077-C20A-D78F2F075F77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C6DF8A03-D93E-6EC8-9458-9F753C317434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285EC2-2CC3-D40A-A782-72E167BCD292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4C88AA8-EFF7-59B3-2A4D-7AB372773C2E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5D8F789-1DD9-9047-73FB-E682B2B296BA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31EC0F2-E09D-0F40-BD0E-D0950119AD4A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243DFA8-127A-72BC-0B26-BC4113939FEC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064FD4E-3E89-EF4F-F039-887CEFAFEE0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989D0BF0-91E5-5CCB-99A0-263A6642AF56}"/>
              </a:ext>
            </a:extLst>
          </p:cNvPr>
          <p:cNvGrpSpPr/>
          <p:nvPr/>
        </p:nvGrpSpPr>
        <p:grpSpPr>
          <a:xfrm>
            <a:off x="6549414" y="3619438"/>
            <a:ext cx="2833368" cy="1296200"/>
            <a:chOff x="1224909" y="1520775"/>
            <a:chExt cx="4037563" cy="1490053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7B769503-DC5A-A6B0-8BD8-BE72E1ABDD0D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7A3426A-CC47-7514-B0D7-B70CCF9FE7F9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BAD65B92-9A98-CE43-C7EA-67FE61D1959B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C046E1B2-BA3F-726C-1CB5-7AD3EF5956E6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F1EF8D37-BFED-2F43-8FAE-8185CE0FC251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32E7CFA-7D5B-8337-CBB6-2D1F3F59D001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3A68B95-7291-6709-0C76-805222BA42F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E44B8441-0E35-8D68-F758-FD676DB538AA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4B76391-BBA6-6EC9-EDD0-2457F4270477}"/>
              </a:ext>
            </a:extLst>
          </p:cNvPr>
          <p:cNvSpPr txBox="1"/>
          <p:nvPr/>
        </p:nvSpPr>
        <p:spPr>
          <a:xfrm>
            <a:off x="3653744" y="138152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63F11A2-E6D7-DF0A-BD6B-4A96A2C65F64}"/>
              </a:ext>
            </a:extLst>
          </p:cNvPr>
          <p:cNvSpPr/>
          <p:nvPr/>
        </p:nvSpPr>
        <p:spPr>
          <a:xfrm>
            <a:off x="4595822" y="140249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C5C75CC-1CD9-EB1C-FAFB-28E56A9C6A6B}"/>
              </a:ext>
            </a:extLst>
          </p:cNvPr>
          <p:cNvSpPr/>
          <p:nvPr/>
        </p:nvSpPr>
        <p:spPr>
          <a:xfrm>
            <a:off x="5130395" y="140217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59E2CE3-8B97-2038-130A-F7312994D03A}"/>
              </a:ext>
            </a:extLst>
          </p:cNvPr>
          <p:cNvSpPr/>
          <p:nvPr/>
        </p:nvSpPr>
        <p:spPr>
          <a:xfrm>
            <a:off x="5655581" y="141207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C06EC02-3393-4702-E623-EFCF110C7941}"/>
              </a:ext>
            </a:extLst>
          </p:cNvPr>
          <p:cNvSpPr txBox="1"/>
          <p:nvPr/>
        </p:nvSpPr>
        <p:spPr>
          <a:xfrm>
            <a:off x="6280076" y="140749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BC0AE37-D9A1-760F-95B7-6257E64EC5A7}"/>
              </a:ext>
            </a:extLst>
          </p:cNvPr>
          <p:cNvSpPr/>
          <p:nvPr/>
        </p:nvSpPr>
        <p:spPr>
          <a:xfrm>
            <a:off x="5700939" y="179658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検索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9F60939-0757-D3B5-285C-F96E9206A65E}"/>
              </a:ext>
            </a:extLst>
          </p:cNvPr>
          <p:cNvSpPr/>
          <p:nvPr/>
        </p:nvSpPr>
        <p:spPr>
          <a:xfrm>
            <a:off x="3674032" y="1786622"/>
            <a:ext cx="1981550" cy="29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A177AAB-2048-665E-E50C-EE9DC71750F8}"/>
              </a:ext>
            </a:extLst>
          </p:cNvPr>
          <p:cNvSpPr/>
          <p:nvPr/>
        </p:nvSpPr>
        <p:spPr>
          <a:xfrm>
            <a:off x="6108445" y="906681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管理者画面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F0B1CD57-50B5-47D0-438A-8CB3C161EF4A}"/>
              </a:ext>
            </a:extLst>
          </p:cNvPr>
          <p:cNvGrpSpPr/>
          <p:nvPr/>
        </p:nvGrpSpPr>
        <p:grpSpPr>
          <a:xfrm>
            <a:off x="2629917" y="1372113"/>
            <a:ext cx="4011876" cy="461655"/>
            <a:chOff x="1212754" y="703384"/>
            <a:chExt cx="4011876" cy="461655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8C3B6731-1302-1ECC-2439-E38422D6C17A}"/>
                </a:ext>
              </a:extLst>
            </p:cNvPr>
            <p:cNvSpPr/>
            <p:nvPr/>
          </p:nvSpPr>
          <p:spPr>
            <a:xfrm>
              <a:off x="3145474" y="703384"/>
              <a:ext cx="207915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66640326-92FC-2C55-6435-72AF5457F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4ACF9AF-50E7-CFBD-EF08-D632ED947E40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019D1DA6-B0D8-C23C-1832-AAFF98F794D7}"/>
              </a:ext>
            </a:extLst>
          </p:cNvPr>
          <p:cNvGrpSpPr/>
          <p:nvPr/>
        </p:nvGrpSpPr>
        <p:grpSpPr>
          <a:xfrm>
            <a:off x="2489017" y="1735446"/>
            <a:ext cx="3906550" cy="475723"/>
            <a:chOff x="1212754" y="689316"/>
            <a:chExt cx="3906550" cy="475723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B54F6D4F-04CB-0113-01BC-12D496596CDD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B2A0A9F3-4736-E677-DCBD-157A5A75963D}"/>
                </a:ext>
              </a:extLst>
            </p:cNvPr>
            <p:cNvCxnSpPr>
              <a:cxnSpLocks/>
              <a:stCxn id="130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B0AA12E-4343-0FB7-C3F4-360D5F9E7E5B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F76263D-5E97-A7D8-CAFF-A9F987237DBE}"/>
              </a:ext>
            </a:extLst>
          </p:cNvPr>
          <p:cNvSpPr/>
          <p:nvPr/>
        </p:nvSpPr>
        <p:spPr>
          <a:xfrm>
            <a:off x="4671901" y="3774357"/>
            <a:ext cx="1365382" cy="98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905F2D7-09EB-7821-AA38-87D67F51989A}"/>
              </a:ext>
            </a:extLst>
          </p:cNvPr>
          <p:cNvSpPr/>
          <p:nvPr/>
        </p:nvSpPr>
        <p:spPr>
          <a:xfrm>
            <a:off x="897893" y="4588352"/>
            <a:ext cx="2101196" cy="1477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FED8A63E-2D91-13F4-2F72-03946A9CAC72}"/>
              </a:ext>
            </a:extLst>
          </p:cNvPr>
          <p:cNvCxnSpPr>
            <a:cxnSpLocks/>
            <a:stCxn id="131" idx="1"/>
            <a:endCxn id="132" idx="3"/>
          </p:cNvCxnSpPr>
          <p:nvPr/>
        </p:nvCxnSpPr>
        <p:spPr>
          <a:xfrm flipH="1">
            <a:off x="2999089" y="4264896"/>
            <a:ext cx="1672812" cy="10619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261F146-B2F8-2A19-6E3E-138E1F7D5ECD}"/>
              </a:ext>
            </a:extLst>
          </p:cNvPr>
          <p:cNvSpPr txBox="1"/>
          <p:nvPr/>
        </p:nvSpPr>
        <p:spPr>
          <a:xfrm>
            <a:off x="504655" y="399627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B2F1F7A5-DA55-E117-582E-B5667C3E7E88}"/>
              </a:ext>
            </a:extLst>
          </p:cNvPr>
          <p:cNvGrpSpPr/>
          <p:nvPr/>
        </p:nvGrpSpPr>
        <p:grpSpPr>
          <a:xfrm>
            <a:off x="9029932" y="3464980"/>
            <a:ext cx="1688651" cy="714646"/>
            <a:chOff x="7708174" y="1394018"/>
            <a:chExt cx="1688651" cy="71464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FED2EB7E-79CA-AD43-F07A-649B0C375D99}"/>
                </a:ext>
              </a:extLst>
            </p:cNvPr>
            <p:cNvSpPr/>
            <p:nvPr/>
          </p:nvSpPr>
          <p:spPr>
            <a:xfrm>
              <a:off x="7708174" y="1869185"/>
              <a:ext cx="338782" cy="239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89234FE-1678-17D0-6FE9-6C97B0EB60FB}"/>
                </a:ext>
              </a:extLst>
            </p:cNvPr>
            <p:cNvCxnSpPr>
              <a:cxnSpLocks/>
              <a:stCxn id="136" idx="3"/>
              <a:endCxn id="165" idx="1"/>
            </p:cNvCxnSpPr>
            <p:nvPr/>
          </p:nvCxnSpPr>
          <p:spPr>
            <a:xfrm flipV="1">
              <a:off x="8046956" y="1578684"/>
              <a:ext cx="934371" cy="41024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5483B85D-07E7-01C5-7DA9-8206AD4461F4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6A36EB8F-542B-E302-50C6-E8E40EF8BB51}"/>
              </a:ext>
            </a:extLst>
          </p:cNvPr>
          <p:cNvGrpSpPr/>
          <p:nvPr/>
        </p:nvGrpSpPr>
        <p:grpSpPr>
          <a:xfrm>
            <a:off x="9027709" y="3897801"/>
            <a:ext cx="1688651" cy="673588"/>
            <a:chOff x="7708174" y="1394018"/>
            <a:chExt cx="1688651" cy="673588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AD6B90B4-3F62-138C-3587-B417485BE000}"/>
                </a:ext>
              </a:extLst>
            </p:cNvPr>
            <p:cNvSpPr/>
            <p:nvPr/>
          </p:nvSpPr>
          <p:spPr>
            <a:xfrm>
              <a:off x="7708174" y="1869185"/>
              <a:ext cx="341005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E050B9F8-2165-FD1E-FF29-1472569DB0A2}"/>
                </a:ext>
              </a:extLst>
            </p:cNvPr>
            <p:cNvCxnSpPr>
              <a:cxnSpLocks/>
              <a:stCxn id="167" idx="3"/>
              <a:endCxn id="169" idx="1"/>
            </p:cNvCxnSpPr>
            <p:nvPr/>
          </p:nvCxnSpPr>
          <p:spPr>
            <a:xfrm flipV="1">
              <a:off x="8049179" y="1578684"/>
              <a:ext cx="932148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C189BF53-FBFC-4ABE-65E5-3DC5293E51F3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BEBA0314-3A82-C51B-91A8-0F72DE24DE48}"/>
              </a:ext>
            </a:extLst>
          </p:cNvPr>
          <p:cNvSpPr txBox="1"/>
          <p:nvPr/>
        </p:nvSpPr>
        <p:spPr>
          <a:xfrm>
            <a:off x="10208921" y="5303926"/>
            <a:ext cx="168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レシピ一覧を表示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F472826-D050-1518-54F6-6D86A30068A7}"/>
              </a:ext>
            </a:extLst>
          </p:cNvPr>
          <p:cNvSpPr/>
          <p:nvPr/>
        </p:nvSpPr>
        <p:spPr>
          <a:xfrm>
            <a:off x="3545797" y="2179647"/>
            <a:ext cx="5920909" cy="414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59FFC0D7-A669-7798-CD30-E65464775A6F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9468906" y="5457815"/>
            <a:ext cx="7400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0B671CE-E981-E943-9095-23168FBB2B0A}"/>
              </a:ext>
            </a:extLst>
          </p:cNvPr>
          <p:cNvSpPr/>
          <p:nvPr/>
        </p:nvSpPr>
        <p:spPr>
          <a:xfrm>
            <a:off x="5602215" y="5677147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C9DF36C-E912-7589-4EF2-5D1BB7116E00}"/>
              </a:ext>
            </a:extLst>
          </p:cNvPr>
          <p:cNvGrpSpPr/>
          <p:nvPr/>
        </p:nvGrpSpPr>
        <p:grpSpPr>
          <a:xfrm>
            <a:off x="3563611" y="121381"/>
            <a:ext cx="8103704" cy="1223689"/>
            <a:chOff x="3215813" y="598723"/>
            <a:chExt cx="8103704" cy="1223689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56D67793-B345-7EA6-9CEE-DD35C2A70229}"/>
                </a:ext>
              </a:extLst>
            </p:cNvPr>
            <p:cNvSpPr/>
            <p:nvPr/>
          </p:nvSpPr>
          <p:spPr>
            <a:xfrm>
              <a:off x="3215813" y="716884"/>
              <a:ext cx="5887098" cy="11055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8B4B650C-6D2E-C0D1-4069-2A2414E1A2F5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 flipV="1">
              <a:off x="9102911" y="803902"/>
              <a:ext cx="698529" cy="46574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03A0A3B3-4FE4-F996-ACEB-589C342B726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815371D-AE25-27D5-27E5-299DC26B40D1}"/>
              </a:ext>
            </a:extLst>
          </p:cNvPr>
          <p:cNvSpPr/>
          <p:nvPr/>
        </p:nvSpPr>
        <p:spPr>
          <a:xfrm>
            <a:off x="7950399" y="1440925"/>
            <a:ext cx="1316742" cy="321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新規食材登録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C1127F62-8E9B-7281-2A00-88C388A938DD}"/>
              </a:ext>
            </a:extLst>
          </p:cNvPr>
          <p:cNvGrpSpPr/>
          <p:nvPr/>
        </p:nvGrpSpPr>
        <p:grpSpPr>
          <a:xfrm>
            <a:off x="7877181" y="1206756"/>
            <a:ext cx="2653952" cy="580828"/>
            <a:chOff x="3145474" y="484351"/>
            <a:chExt cx="2653952" cy="580828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E24282E8-97D2-2501-8CEE-BCD34AB92D58}"/>
                </a:ext>
              </a:extLst>
            </p:cNvPr>
            <p:cNvSpPr/>
            <p:nvPr/>
          </p:nvSpPr>
          <p:spPr>
            <a:xfrm>
              <a:off x="3145474" y="703384"/>
              <a:ext cx="143834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8D97509C-4269-0CF4-43AB-EC0D1DA9A528}"/>
                </a:ext>
              </a:extLst>
            </p:cNvPr>
            <p:cNvCxnSpPr>
              <a:cxnSpLocks/>
              <a:stCxn id="180" idx="3"/>
              <a:endCxn id="182" idx="1"/>
            </p:cNvCxnSpPr>
            <p:nvPr/>
          </p:nvCxnSpPr>
          <p:spPr>
            <a:xfrm flipV="1">
              <a:off x="4583819" y="669017"/>
              <a:ext cx="800109" cy="2152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0EB1746-5F31-AE47-583C-A5D82E00BEED}"/>
                </a:ext>
              </a:extLst>
            </p:cNvPr>
            <p:cNvSpPr txBox="1"/>
            <p:nvPr/>
          </p:nvSpPr>
          <p:spPr>
            <a:xfrm>
              <a:off x="5383928" y="4843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1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501892" y="124913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2673882" y="7055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3783222" y="7157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S-21-01</a:t>
              </a:r>
              <a:endParaRPr kumimoji="1" lang="ja-JP" altLang="en-US"/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3FD1CA7-5279-CE54-2F0A-EF9B39B3DFFB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1E22B8AD-5FD5-62C4-2963-6FB9B32DF421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1E0D49-CEEF-7EEC-8BD2-F1ABE76BA84F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食材登録</a:t>
            </a:r>
            <a:endParaRPr lang="en-US" altLang="ja-JP" sz="1400" dirty="0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7525DA8-DD1B-D214-C697-63601D8EE702}"/>
              </a:ext>
            </a:extLst>
          </p:cNvPr>
          <p:cNvGrpSpPr/>
          <p:nvPr/>
        </p:nvGrpSpPr>
        <p:grpSpPr>
          <a:xfrm>
            <a:off x="6561004" y="6155358"/>
            <a:ext cx="740900" cy="331536"/>
            <a:chOff x="7179211" y="4273376"/>
            <a:chExt cx="740900" cy="307777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3E8AFA67-9E53-459F-E5F9-9A2ECB294C7D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47C6406F-E2BF-4624-F4C6-7F12ED414E74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F231601-690C-0B46-7EF5-C2C3049B9048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2381715-8AC9-BE55-2D65-E4A50A01029F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8DEC9333-0B39-642B-AAD3-062A90A9D9DA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8929B3-2F3A-9702-FE26-172EAAF8896B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5B1A4F0-B44D-FBE9-4666-C16D484DED6D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8088F81F-C8C0-35C8-8A3A-E1762F590DD5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6562B659-0F40-7F5A-C8EC-808FD907496A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D3ABB11-BF12-C70C-9A48-4A23C5C0C1B2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CD1CF2D-2971-5AB3-1629-A7C185A5803D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3D2BC56B-2D05-0BE5-6765-B24ADC317681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91AE563-5132-8794-D303-A9FA2AF69608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911C230-1791-768E-BA06-FDE1EE3B4703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32F3BF0A-BB7A-FC0D-A430-D9A0DE7B0ED7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1081B3DA-FD51-0A53-0DBF-7122484F3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C6E2C8AE-77C3-DAB5-18D0-1DF8C45BB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2BF7FEF-E5FD-B967-FE35-CF5501A682F4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0923AFCB-4B31-5C25-5FBC-FADBB313A445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05FE058-2012-8823-76CE-A7DF2CEEFEBD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D822C38B-E4B8-AC2F-AFE5-ECDEF8B419D7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61BEA5A-F84D-FD00-2230-A82D423EF9FA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52BAF08-A738-0DBD-8AD8-4D83C3710B6E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4E9AAD54-052D-9FA6-1663-74F1C64D0E95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81A19289-DB1D-0586-645D-BB8EFD843F78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422F206E-6CC7-6771-1326-1EF306BA2090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2CFFAB57-7243-591B-7DB8-0B05E1EC6DF1}"/>
              </a:ext>
            </a:extLst>
          </p:cNvPr>
          <p:cNvGrpSpPr/>
          <p:nvPr/>
        </p:nvGrpSpPr>
        <p:grpSpPr>
          <a:xfrm>
            <a:off x="2477959" y="73881"/>
            <a:ext cx="8046039" cy="1079310"/>
            <a:chOff x="3201745" y="771238"/>
            <a:chExt cx="8046039" cy="1079310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A7AFA30B-FE65-2A95-C14F-896D975DEA11}"/>
                </a:ext>
              </a:extLst>
            </p:cNvPr>
            <p:cNvSpPr/>
            <p:nvPr/>
          </p:nvSpPr>
          <p:spPr>
            <a:xfrm>
              <a:off x="3201745" y="771238"/>
              <a:ext cx="5885473" cy="10793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66F961DF-F05E-488B-157A-DF440569ACC3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 flipV="1">
              <a:off x="9049703" y="1089646"/>
              <a:ext cx="628421" cy="5130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BB92702B-72CD-D344-8E09-5B96A4F8924F}"/>
                </a:ext>
              </a:extLst>
            </p:cNvPr>
            <p:cNvSpPr txBox="1"/>
            <p:nvPr/>
          </p:nvSpPr>
          <p:spPr>
            <a:xfrm>
              <a:off x="9678124" y="9049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26FBA5B-3AFF-A3DD-067D-63B977DF4043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61C85EB8-96D0-F493-683D-EB4F3270A37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A7296FF-3040-E1EB-4F78-D7746181086B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25A9A732-A857-0FDD-2D77-2AACF0E2F29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CADA1E5D-C09E-F708-8BDF-083371E6EB9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B25F37DF-5A7F-BD12-7B6B-F1515645CB6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E70C96E3-5327-E938-37F9-67D80BAFDD54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1CB2CC89-4C12-7055-DCE1-0B6D3FCE625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05E11979-3FCB-DFAA-CC48-3061E838FBCB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B648E7E6-A863-994B-C094-E8B9F027D91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B5B6A300-72CC-7FB4-5F80-73A92B0AF4EB}"/>
                </a:ext>
              </a:extLst>
            </p:cNvPr>
            <p:cNvCxnSpPr>
              <a:cxnSpLocks/>
              <a:stCxn id="182" idx="3"/>
              <a:endCxn id="18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5D36FC0-3F17-4159-22C9-1583F576C462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F76E4122-A1EC-EB9A-C5BD-F1B9439ECD65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897DB752-1E3B-A446-88E8-3CE5330C408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56C014C-2EF7-EEE5-EB1F-B7408AE5BC84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132F7E3-163D-9BAF-EDDE-6F8F309329C4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763DBA7A-AA03-47B8-2D85-05F4899C8D31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EA5B2382-6439-9EB2-AB27-73FBB6F644CF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C5AD8FED-5FA6-2985-A0F9-0AA6C3707B0E}"/>
                </a:ext>
              </a:extLst>
            </p:cNvPr>
            <p:cNvCxnSpPr>
              <a:cxnSpLocks/>
              <a:stCxn id="192" idx="3"/>
              <a:endCxn id="19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F7CBD04C-0C2F-E7AC-3B3C-E13C72DADA82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185048E9-0490-8870-F8BC-6B1FA83BA870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CCA31595-EE9C-47E7-BB8E-750BA94A99C1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BA0238B8-44B1-B6C9-FD96-26322911B4BC}"/>
                </a:ext>
              </a:extLst>
            </p:cNvPr>
            <p:cNvCxnSpPr>
              <a:cxnSpLocks/>
              <a:stCxn id="194" idx="3"/>
              <a:endCxn id="19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テキスト ボックス 195">
              <a:extLst>
                <a:ext uri="{FF2B5EF4-FFF2-40B4-BE49-F238E27FC236}">
                  <a16:creationId xmlns:a16="http://schemas.microsoft.com/office/drawing/2014/main" id="{0CD58E93-86E4-5BA8-DE4A-3F7A89CDC965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626AA2E3-E1D5-83F9-2A79-BCCB74608509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F3DC282-3BFA-88C2-D192-9CDC8E0FC961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881D5F7-1793-2EE3-3BE5-51861BDA81AA}"/>
                </a:ext>
              </a:extLst>
            </p:cNvPr>
            <p:cNvCxnSpPr>
              <a:cxnSpLocks/>
              <a:stCxn id="200" idx="3"/>
              <a:endCxn id="19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78C48829-DC1B-7E27-0D21-CBC92A51E6C2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E3D7C13F-35CB-F28B-4209-17C3285BD7AD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BABEB720-6BA8-A682-D8B0-62CA457D1429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142C2950-5C54-AF10-79C6-9303102A416C}"/>
                </a:ext>
              </a:extLst>
            </p:cNvPr>
            <p:cNvCxnSpPr>
              <a:cxnSpLocks/>
              <a:stCxn id="204" idx="3"/>
              <a:endCxn id="20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372091E-46E3-5793-48FD-ED7F19392BE7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0B0863E-1C5E-11B2-5784-D2D82CA5561B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AA27B77-7DBE-86B4-2977-7D0C0B6E8376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A13051-25C9-CEAE-1295-F229B325DAF5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A3D7DAC9-C103-B688-B488-5F4B6C55155A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459C152-657C-CD5B-D91B-F7969BB6ED2C}"/>
              </a:ext>
            </a:extLst>
          </p:cNvPr>
          <p:cNvGrpSpPr/>
          <p:nvPr/>
        </p:nvGrpSpPr>
        <p:grpSpPr>
          <a:xfrm>
            <a:off x="6486795" y="5899752"/>
            <a:ext cx="3971864" cy="614456"/>
            <a:chOff x="3131406" y="505577"/>
            <a:chExt cx="3971864" cy="614456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04276F5-3DB9-BBCF-6128-B775D18DBD2C}"/>
                </a:ext>
              </a:extLst>
            </p:cNvPr>
            <p:cNvSpPr/>
            <p:nvPr/>
          </p:nvSpPr>
          <p:spPr>
            <a:xfrm>
              <a:off x="3131406" y="731520"/>
              <a:ext cx="890133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7A2B865A-2FFA-5588-102D-D3AD72123A34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4021539" y="690243"/>
              <a:ext cx="2666233" cy="235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48F414D-76A3-FA57-4ADC-E7017335A7F9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⑨</a:t>
              </a:r>
            </a:p>
          </p:txBody>
        </p:sp>
      </p:grp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D53C818E-ABEF-FBB1-EE41-1299A6A65E76}"/>
              </a:ext>
            </a:extLst>
          </p:cNvPr>
          <p:cNvSpPr/>
          <p:nvPr/>
        </p:nvSpPr>
        <p:spPr>
          <a:xfrm>
            <a:off x="4997866" y="724532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管理者画面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S-22-01</a:t>
              </a:r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B3D2852-348E-7C46-1ED0-E559487B4DD4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13A5609-0B41-12EB-720A-8596BBD9B52B}"/>
              </a:ext>
            </a:extLst>
          </p:cNvPr>
          <p:cNvGrpSpPr/>
          <p:nvPr/>
        </p:nvGrpSpPr>
        <p:grpSpPr>
          <a:xfrm>
            <a:off x="2501892" y="124913"/>
            <a:ext cx="5847472" cy="989746"/>
            <a:chOff x="3183986" y="256735"/>
            <a:chExt cx="5847472" cy="989746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63046B1-B969-445E-C234-BCD8DC222C8E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024920-4120-6D77-907A-7C49834300DB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110AC53-D5BE-A4B7-C4AF-4BA4D63819DF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766C79F-B82A-C27E-ED49-79F174955C72}"/>
              </a:ext>
            </a:extLst>
          </p:cNvPr>
          <p:cNvSpPr/>
          <p:nvPr/>
        </p:nvSpPr>
        <p:spPr>
          <a:xfrm>
            <a:off x="2673882" y="7055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C22C61-F36E-A637-AA32-BBC6CDAE284D}"/>
              </a:ext>
            </a:extLst>
          </p:cNvPr>
          <p:cNvSpPr/>
          <p:nvPr/>
        </p:nvSpPr>
        <p:spPr>
          <a:xfrm>
            <a:off x="3783222" y="7157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1FA563-7F21-82CA-24BB-1A231B8A6124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B674221-0E53-EAF6-2BA0-64FA0D6624BF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5209E6-2E92-F127-D6AC-B54849877F37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食材編集</a:t>
            </a:r>
            <a:endParaRPr lang="en-US" altLang="ja-JP" sz="14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1C2E587-35CC-9F24-91E7-F68896D45320}"/>
              </a:ext>
            </a:extLst>
          </p:cNvPr>
          <p:cNvGrpSpPr/>
          <p:nvPr/>
        </p:nvGrpSpPr>
        <p:grpSpPr>
          <a:xfrm>
            <a:off x="6561004" y="6155358"/>
            <a:ext cx="740900" cy="331536"/>
            <a:chOff x="7179211" y="4273376"/>
            <a:chExt cx="740900" cy="307777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D4C65F6-30E6-9AA0-A994-1ABCF6EECB97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920C429-C458-2146-CBE9-4B1E8C8B35DB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1CDFFB-4734-6E3C-183B-6608821D2586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AC2181-3225-3727-6507-E5EAC40F6EF9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8558292-414F-6156-C7A5-19D00238F776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7D8DC2-2DCD-355F-B2D8-61AB2424CF54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C9CCE0E-F387-6CE9-2DF1-C80D270550E0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AA98C9A-041C-139F-D33B-EA6B34B4DE2B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3CBB09-CA78-4971-41F6-2765BFA0435F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F5F9F56-9917-F843-C100-A920051CAA0E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145A4E-88FF-D10F-2A52-A4130DD5FD2A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F8D9B0-29C9-4927-6EBF-33E96F691EA7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5207D5-FE24-12B0-5D3A-004BB9DCEFE5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93C2565-26DA-B83F-58B2-36CC00716A2C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4D85F8CB-C651-71EC-49D3-AF0D06327B1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93577740-1336-5050-9072-F8339E061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8E2169AF-36C0-290E-E944-659E3FE85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5E282-76CE-A354-6214-D2B4CE5FA479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75BC9B-BA26-FD02-C48E-9FB46487F788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D97B3E-CB0A-E686-BFDF-0ED4CA077BEE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18B949-6688-AD48-9731-30F14E1C8321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1E7C3B1-F2F0-FD2D-13FB-241BBDD372A2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2206087-DA7F-ACC6-2C76-005F9D934D1A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89AB362-26CA-49D8-CEC0-295AEEF478DD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28D24A98-DE49-F65E-BAA6-C5C5E36F7627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A7F30EF-04DC-7963-F510-62284F353D5B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F1154025-2C69-DA34-2708-3B57CCB6FEEC}"/>
              </a:ext>
            </a:extLst>
          </p:cNvPr>
          <p:cNvGrpSpPr/>
          <p:nvPr/>
        </p:nvGrpSpPr>
        <p:grpSpPr>
          <a:xfrm>
            <a:off x="2477959" y="73881"/>
            <a:ext cx="8046039" cy="1079310"/>
            <a:chOff x="3201745" y="771238"/>
            <a:chExt cx="8046039" cy="1079310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19183163-E6F0-3E3E-F081-2D648034A522}"/>
                </a:ext>
              </a:extLst>
            </p:cNvPr>
            <p:cNvSpPr/>
            <p:nvPr/>
          </p:nvSpPr>
          <p:spPr>
            <a:xfrm>
              <a:off x="3201745" y="771238"/>
              <a:ext cx="5885473" cy="10793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1AD3179-BA5B-D673-5FC3-6E4A5F1E4CB7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flipV="1">
              <a:off x="9049703" y="1089646"/>
              <a:ext cx="628421" cy="5130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DBEDA79B-843D-1ED8-086D-C5C67F3D2B9A}"/>
                </a:ext>
              </a:extLst>
            </p:cNvPr>
            <p:cNvSpPr txBox="1"/>
            <p:nvPr/>
          </p:nvSpPr>
          <p:spPr>
            <a:xfrm>
              <a:off x="9678124" y="9049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27C8A33-17B5-5A83-6514-223A4E43B924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12AC7F7-9CBD-FC87-7944-42553C066E3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CA62C56-76EE-EE18-ADD2-7C3FC598E192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E5ED50F-38F3-7846-F8C6-BEAFBB3294F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1B46B12-0A57-A148-BD2C-9A2B7B33177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8C09D85F-5DDD-FBF9-E4AB-99FECCE5EA36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BBBC66F2-CD0E-BA3F-4749-D87568D68175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EDFE13D-34EF-664F-CA82-9AC421CCEFB5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10E7FBE-170B-06C9-0777-4AC1DF832145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02C2A92-A2D7-2B2F-9467-5BB68C46D89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7E4D35B-A856-52A6-88B9-3538382D058A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22C3FFD-91D2-B991-984C-1B82CC2AA43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B400A56-BD36-25F8-DF85-112501681A23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C012C2F-A812-E6B2-E822-B3F5119EE6DC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6E1AE32-5602-6307-0FA9-457373D96F0C}"/>
                </a:ext>
              </a:extLst>
            </p:cNvPr>
            <p:cNvCxnSpPr>
              <a:cxnSpLocks/>
              <a:stCxn id="96" idx="3"/>
              <a:endCxn id="9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3ED7D6D-720D-7D50-63FB-0D627377F653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D519DFB8-AEDA-3EB4-ACE2-A3C3AE30782B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55B4BFF-D6F6-5631-4C00-1A677AF595D4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25117E6-2BE3-441B-8D58-E221270B2182}"/>
                </a:ext>
              </a:extLst>
            </p:cNvPr>
            <p:cNvCxnSpPr>
              <a:cxnSpLocks/>
              <a:stCxn id="102" idx="3"/>
              <a:endCxn id="10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A1D7D8A-1DC6-C362-DD62-6320258BCFD7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A03918A-CFFB-6192-7813-45DFA3FCAC0D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D39112C-1A6D-C877-7065-755C605B3C68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81974AD-F85F-7D5F-B3AB-FF72F34E214E}"/>
                </a:ext>
              </a:extLst>
            </p:cNvPr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EA8F4D44-D26B-4384-9AF0-4FB194EDCF53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E5B8462-7C0D-665F-72E3-547930DDDD17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D5B6AC1-21F9-B4D6-E951-EB2A33A6F980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29BBE7D3-F4B2-53C0-98D5-3C88AF8C8504}"/>
                </a:ext>
              </a:extLst>
            </p:cNvPr>
            <p:cNvCxnSpPr>
              <a:cxnSpLocks/>
              <a:stCxn id="110" idx="3"/>
              <a:endCxn id="10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E31AB37-B111-BD75-8084-33F024CC37BE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2E39078-CFD1-BB3A-0089-03D616798992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17AED25-6879-6414-F706-D2A247FBD2A4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4D26511-D023-BA5D-2B92-8F6CE710599A}"/>
                </a:ext>
              </a:extLst>
            </p:cNvPr>
            <p:cNvCxnSpPr>
              <a:cxnSpLocks/>
              <a:stCxn id="114" idx="3"/>
              <a:endCxn id="11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58B07CDB-0084-0E35-9A1A-711959533A0A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EDF10CD-B230-B268-4D5E-AD2A65E4091D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50424CF0-A323-5FE1-EB21-0FA43E30AA15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7EC09525-526D-F039-56D5-DADCE223FCA0}"/>
                </a:ext>
              </a:extLst>
            </p:cNvPr>
            <p:cNvCxnSpPr>
              <a:cxnSpLocks/>
              <a:stCxn id="116" idx="3"/>
              <a:endCxn id="11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7A5F59C5-25FC-3B3C-532A-D1142574AB15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9D0D70A-1A0E-0922-CF08-A18F0F512D42}"/>
              </a:ext>
            </a:extLst>
          </p:cNvPr>
          <p:cNvSpPr/>
          <p:nvPr/>
        </p:nvSpPr>
        <p:spPr>
          <a:xfrm>
            <a:off x="4997866" y="724532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管理者画面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9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94E6BB0-1EDF-5B22-71F2-3B7FD444D1C8}"/>
              </a:ext>
            </a:extLst>
          </p:cNvPr>
          <p:cNvSpPr/>
          <p:nvPr/>
        </p:nvSpPr>
        <p:spPr>
          <a:xfrm>
            <a:off x="2980838" y="4317292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2C7F37-B102-984B-0CB6-AE80943E4E63}"/>
              </a:ext>
            </a:extLst>
          </p:cNvPr>
          <p:cNvSpPr/>
          <p:nvPr/>
        </p:nvSpPr>
        <p:spPr>
          <a:xfrm>
            <a:off x="4090178" y="4327512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804159" y="1494692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4F85C1-0D16-17D2-77D3-01E60282B01C}"/>
              </a:ext>
            </a:extLst>
          </p:cNvPr>
          <p:cNvSpPr txBox="1"/>
          <p:nvPr/>
        </p:nvSpPr>
        <p:spPr>
          <a:xfrm>
            <a:off x="226903" y="1701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ヘッダー０１</a:t>
            </a:r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4D7A94B-2BC3-0CE7-2B3C-07C8A73F8098}"/>
              </a:ext>
            </a:extLst>
          </p:cNvPr>
          <p:cNvGrpSpPr/>
          <p:nvPr/>
        </p:nvGrpSpPr>
        <p:grpSpPr>
          <a:xfrm>
            <a:off x="2808848" y="3736687"/>
            <a:ext cx="5847472" cy="989746"/>
            <a:chOff x="3183986" y="256735"/>
            <a:chExt cx="5847472" cy="989746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4F0E986-8499-F74E-F45A-6EBEBB703609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5FCA5C4-806F-68C2-5EEF-EDD065BFDE0C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CD47C1C-7824-2B55-4AF8-3FED3C1793C4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10A6DE0-1C25-9F02-6A7C-0D8971575DEF}"/>
              </a:ext>
            </a:extLst>
          </p:cNvPr>
          <p:cNvSpPr txBox="1"/>
          <p:nvPr/>
        </p:nvSpPr>
        <p:spPr>
          <a:xfrm>
            <a:off x="226903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ヘッダー０２</a:t>
            </a:r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19F0CC2-B557-102B-87BD-26872CB52598}"/>
              </a:ext>
            </a:extLst>
          </p:cNvPr>
          <p:cNvGrpSpPr/>
          <p:nvPr/>
        </p:nvGrpSpPr>
        <p:grpSpPr>
          <a:xfrm>
            <a:off x="6799384" y="1019681"/>
            <a:ext cx="1571415" cy="896456"/>
            <a:chOff x="3286155" y="168723"/>
            <a:chExt cx="1571415" cy="896456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9DC1E93-BC03-4FBB-F13C-8CE5615A8BEE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4E4002A-B18D-C268-E5C7-8DC548775DFF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F67BE7F-846D-C530-82D1-4B7A94B2048A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920E22A-F897-ADB3-A5ED-01C8A305C4C5}"/>
              </a:ext>
            </a:extLst>
          </p:cNvPr>
          <p:cNvGrpSpPr/>
          <p:nvPr/>
        </p:nvGrpSpPr>
        <p:grpSpPr>
          <a:xfrm>
            <a:off x="7663670" y="1025350"/>
            <a:ext cx="1571415" cy="896456"/>
            <a:chOff x="3286155" y="168723"/>
            <a:chExt cx="1571415" cy="896456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27EC0EF-8F0E-6085-CBE6-02FB00424675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D61A3F1-15A5-3C5B-1AD6-3E63353FA5CB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ADEDB15-8742-D76B-61F7-06D7B54A87E1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366C28A-87A8-D90F-0FFF-113343BB41F1}"/>
              </a:ext>
            </a:extLst>
          </p:cNvPr>
          <p:cNvGrpSpPr/>
          <p:nvPr/>
        </p:nvGrpSpPr>
        <p:grpSpPr>
          <a:xfrm>
            <a:off x="2919870" y="1091804"/>
            <a:ext cx="1769358" cy="896456"/>
            <a:chOff x="3215814" y="168723"/>
            <a:chExt cx="1769358" cy="896456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423C94C-3B48-5460-92D1-D0E5CE600507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132AEAF-1D71-8CA5-0043-CA498CDDB5AC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E2E4926-DE30-8D5C-948F-93B473D2348C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7129B6A-E178-3B2E-202E-338DE3C2B527}"/>
              </a:ext>
            </a:extLst>
          </p:cNvPr>
          <p:cNvGrpSpPr/>
          <p:nvPr/>
        </p:nvGrpSpPr>
        <p:grpSpPr>
          <a:xfrm>
            <a:off x="2960489" y="3281686"/>
            <a:ext cx="1769358" cy="896456"/>
            <a:chOff x="3215814" y="168723"/>
            <a:chExt cx="1769358" cy="89645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5172709-B1B4-FF18-F854-09F4128FED48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ADA12FE-9CCB-18F4-260B-8605B00C14B5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AD28329-FCCC-3C18-3BBF-3E5D5004E3B3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5943EDC2-321B-E8F1-D097-1D93B5863AD0}"/>
              </a:ext>
            </a:extLst>
          </p:cNvPr>
          <p:cNvGrpSpPr/>
          <p:nvPr/>
        </p:nvGrpSpPr>
        <p:grpSpPr>
          <a:xfrm>
            <a:off x="6972885" y="3238790"/>
            <a:ext cx="1682579" cy="939352"/>
            <a:chOff x="3531409" y="125827"/>
            <a:chExt cx="1682579" cy="939352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7371E04-1F24-2B4F-E3F6-1EE7DFEE0FCE}"/>
                </a:ext>
              </a:extLst>
            </p:cNvPr>
            <p:cNvSpPr/>
            <p:nvPr/>
          </p:nvSpPr>
          <p:spPr>
            <a:xfrm>
              <a:off x="3531409" y="703384"/>
              <a:ext cx="58690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99067B1-6399-D1D4-4094-DBBF9F517F42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AAEA82F-1B80-78D6-D902-58F93C998780}"/>
                </a:ext>
              </a:extLst>
            </p:cNvPr>
            <p:cNvSpPr txBox="1"/>
            <p:nvPr/>
          </p:nvSpPr>
          <p:spPr>
            <a:xfrm>
              <a:off x="3952104" y="12582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ユーザ名を表示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C18E9FB-27C0-75BC-3A06-2C46357C1645}"/>
              </a:ext>
            </a:extLst>
          </p:cNvPr>
          <p:cNvGrpSpPr/>
          <p:nvPr/>
        </p:nvGrpSpPr>
        <p:grpSpPr>
          <a:xfrm>
            <a:off x="7588818" y="3291845"/>
            <a:ext cx="1571415" cy="896456"/>
            <a:chOff x="3286155" y="168723"/>
            <a:chExt cx="1571415" cy="896456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17681A7-96E2-B7A9-195E-C2F641FA6E84}"/>
                </a:ext>
              </a:extLst>
            </p:cNvPr>
            <p:cNvSpPr/>
            <p:nvPr/>
          </p:nvSpPr>
          <p:spPr>
            <a:xfrm>
              <a:off x="3286155" y="703384"/>
              <a:ext cx="87887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E681498-86E9-B0A7-703B-466F5D77ABF6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01A3054-45D5-3542-72B5-B03A9D9DF900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2667D7B-01F6-14E9-D73F-AFA478508BDE}"/>
              </a:ext>
            </a:extLst>
          </p:cNvPr>
          <p:cNvGrpSpPr/>
          <p:nvPr/>
        </p:nvGrpSpPr>
        <p:grpSpPr>
          <a:xfrm>
            <a:off x="2179991" y="4290173"/>
            <a:ext cx="1872672" cy="975999"/>
            <a:chOff x="2516887" y="703384"/>
            <a:chExt cx="1872672" cy="975999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A8C7C60-B7A3-576D-897A-484F5B7E378D}"/>
                </a:ext>
              </a:extLst>
            </p:cNvPr>
            <p:cNvSpPr/>
            <p:nvPr/>
          </p:nvSpPr>
          <p:spPr>
            <a:xfrm>
              <a:off x="3272087" y="703384"/>
              <a:ext cx="111747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899C1DC-7408-D2CA-2CC2-A664D0F402CB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C79C4D-1916-40D4-AAFD-2DB2D8953464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4FAF4EED-EED0-EA92-8D46-8189ACB6A24E}"/>
              </a:ext>
            </a:extLst>
          </p:cNvPr>
          <p:cNvGrpSpPr/>
          <p:nvPr/>
        </p:nvGrpSpPr>
        <p:grpSpPr>
          <a:xfrm>
            <a:off x="3302757" y="4289156"/>
            <a:ext cx="1944222" cy="975999"/>
            <a:chOff x="2516887" y="703384"/>
            <a:chExt cx="1944222" cy="975999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AA49BDF-203A-7514-D7F0-668B0026CD8E}"/>
                </a:ext>
              </a:extLst>
            </p:cNvPr>
            <p:cNvSpPr/>
            <p:nvPr/>
          </p:nvSpPr>
          <p:spPr>
            <a:xfrm>
              <a:off x="3272087" y="703384"/>
              <a:ext cx="118902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31F1B00-BF38-16EF-1EF1-3CBC054A5411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6BCF4F8-94DD-8C95-FDB3-0018E1B1ECC8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4B5371F-8C21-7176-A7C8-7FCF5FF284E0}"/>
              </a:ext>
            </a:extLst>
          </p:cNvPr>
          <p:cNvGrpSpPr/>
          <p:nvPr/>
        </p:nvGrpSpPr>
        <p:grpSpPr>
          <a:xfrm>
            <a:off x="6231428" y="4300488"/>
            <a:ext cx="2994060" cy="961931"/>
            <a:chOff x="7273191" y="5495643"/>
            <a:chExt cx="2994060" cy="961931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035B57A-1782-FD1E-0082-DAB053933140}"/>
                </a:ext>
              </a:extLst>
            </p:cNvPr>
            <p:cNvSpPr/>
            <p:nvPr/>
          </p:nvSpPr>
          <p:spPr>
            <a:xfrm>
              <a:off x="8068541" y="5533056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管理者画面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D9E2C26-91BE-1853-B3B2-C8F5101BC83B}"/>
                </a:ext>
              </a:extLst>
            </p:cNvPr>
            <p:cNvGrpSpPr/>
            <p:nvPr/>
          </p:nvGrpSpPr>
          <p:grpSpPr>
            <a:xfrm>
              <a:off x="7273191" y="5495643"/>
              <a:ext cx="1986760" cy="961931"/>
              <a:chOff x="2516887" y="689316"/>
              <a:chExt cx="1986760" cy="961931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8A9570C1-7A2F-34E5-5C59-AF2C559E76AF}"/>
                  </a:ext>
                </a:extLst>
              </p:cNvPr>
              <p:cNvSpPr/>
              <p:nvPr/>
            </p:nvSpPr>
            <p:spPr>
              <a:xfrm>
                <a:off x="3286154" y="689316"/>
                <a:ext cx="1217493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FBAD533F-1387-996C-92EC-4972CCDD0949}"/>
                  </a:ext>
                </a:extLst>
              </p:cNvPr>
              <p:cNvCxnSpPr/>
              <p:nvPr/>
            </p:nvCxnSpPr>
            <p:spPr>
              <a:xfrm flipV="1">
                <a:off x="2833909" y="1045206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B04243D-AFE0-9599-D8D5-0E69F858FDDD}"/>
                  </a:ext>
                </a:extLst>
              </p:cNvPr>
              <p:cNvSpPr txBox="1"/>
              <p:nvPr/>
            </p:nvSpPr>
            <p:spPr>
              <a:xfrm>
                <a:off x="2516887" y="128191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⑥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B0BFF88-A89E-6F66-DB2E-5213C0E60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5082" y="5833023"/>
              <a:ext cx="370204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2F26D3D-6EED-39FB-EF77-92C95CEA4B56}"/>
                </a:ext>
              </a:extLst>
            </p:cNvPr>
            <p:cNvSpPr txBox="1"/>
            <p:nvPr/>
          </p:nvSpPr>
          <p:spPr>
            <a:xfrm>
              <a:off x="8082037" y="6173692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管理者がログイン時のみ表示</a:t>
              </a:r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8C44A79-3ADA-CC48-D9A5-D321BDDF6F82}"/>
              </a:ext>
            </a:extLst>
          </p:cNvPr>
          <p:cNvSpPr/>
          <p:nvPr/>
        </p:nvSpPr>
        <p:spPr>
          <a:xfrm>
            <a:off x="2759380" y="1449628"/>
            <a:ext cx="5896084" cy="728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AAB2174-EE04-74BD-894E-48B6B942AD36}"/>
              </a:ext>
            </a:extLst>
          </p:cNvPr>
          <p:cNvSpPr/>
          <p:nvPr/>
        </p:nvSpPr>
        <p:spPr>
          <a:xfrm>
            <a:off x="2759380" y="3683891"/>
            <a:ext cx="5896084" cy="106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45BBC1B-0C7A-A81A-D0ED-A98C6388477D}"/>
              </a:ext>
            </a:extLst>
          </p:cNvPr>
          <p:cNvCxnSpPr>
            <a:cxnSpLocks/>
          </p:cNvCxnSpPr>
          <p:nvPr/>
        </p:nvCxnSpPr>
        <p:spPr>
          <a:xfrm>
            <a:off x="8628184" y="4260188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D362C4-C2C2-273C-8744-0A71B4911594}"/>
              </a:ext>
            </a:extLst>
          </p:cNvPr>
          <p:cNvSpPr txBox="1"/>
          <p:nvPr/>
        </p:nvSpPr>
        <p:spPr>
          <a:xfrm>
            <a:off x="8915354" y="452828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CFE689A-1D58-31A6-E826-1A16FC0CE4C6}"/>
              </a:ext>
            </a:extLst>
          </p:cNvPr>
          <p:cNvCxnSpPr>
            <a:cxnSpLocks/>
          </p:cNvCxnSpPr>
          <p:nvPr/>
        </p:nvCxnSpPr>
        <p:spPr>
          <a:xfrm>
            <a:off x="8669839" y="1885285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1297091-5C74-0BF4-6442-027F7F84DB65}"/>
              </a:ext>
            </a:extLst>
          </p:cNvPr>
          <p:cNvSpPr txBox="1"/>
          <p:nvPr/>
        </p:nvSpPr>
        <p:spPr>
          <a:xfrm>
            <a:off x="8957009" y="2153381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D0D4A4C-B09E-52EF-E1A6-2FAB73F1637A}"/>
              </a:ext>
            </a:extLst>
          </p:cNvPr>
          <p:cNvSpPr/>
          <p:nvPr/>
        </p:nvSpPr>
        <p:spPr>
          <a:xfrm>
            <a:off x="5287703" y="4329106"/>
            <a:ext cx="1657045" cy="35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ユーザー情報</a:t>
            </a:r>
            <a:r>
              <a:rPr lang="ja-JP" altLang="en-US" sz="1400">
                <a:solidFill>
                  <a:schemeClr val="tx1"/>
                </a:solidFill>
              </a:rPr>
              <a:t>編集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D1D4CE95-D964-AF6D-2C34-930D35928DD0}"/>
              </a:ext>
            </a:extLst>
          </p:cNvPr>
          <p:cNvGrpSpPr/>
          <p:nvPr/>
        </p:nvGrpSpPr>
        <p:grpSpPr>
          <a:xfrm>
            <a:off x="4500283" y="4290750"/>
            <a:ext cx="2466770" cy="975999"/>
            <a:chOff x="2516887" y="703384"/>
            <a:chExt cx="2466770" cy="975999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B96F47C-601A-9C35-BCF8-A6B719F163AD}"/>
                </a:ext>
              </a:extLst>
            </p:cNvPr>
            <p:cNvSpPr/>
            <p:nvPr/>
          </p:nvSpPr>
          <p:spPr>
            <a:xfrm>
              <a:off x="3272086" y="703384"/>
              <a:ext cx="171157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055BF224-25CB-FA01-0B2B-C1C55767DC97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895F54C3-D5DB-63CF-98CF-473E021E3907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57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56735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56735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4244922" y="1745565"/>
            <a:ext cx="3848689" cy="3019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4244921" y="1745565"/>
            <a:ext cx="3848689" cy="43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340465" y="1815588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ログイン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1D5B88-A2F5-9DA8-A277-B50C67B6ABB4}"/>
              </a:ext>
            </a:extLst>
          </p:cNvPr>
          <p:cNvSpPr txBox="1"/>
          <p:nvPr/>
        </p:nvSpPr>
        <p:spPr>
          <a:xfrm>
            <a:off x="4364405" y="2320851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169CB9-430F-04C5-EC60-004010B39EBC}"/>
              </a:ext>
            </a:extLst>
          </p:cNvPr>
          <p:cNvSpPr txBox="1"/>
          <p:nvPr/>
        </p:nvSpPr>
        <p:spPr>
          <a:xfrm>
            <a:off x="4364405" y="303041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9DBAE8-CCEA-09C0-0010-1667D99F4B23}"/>
              </a:ext>
            </a:extLst>
          </p:cNvPr>
          <p:cNvSpPr/>
          <p:nvPr/>
        </p:nvSpPr>
        <p:spPr>
          <a:xfrm>
            <a:off x="4471768" y="2628628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23ABCF-ABA9-B2F6-9458-CC8E795CEBF8}"/>
              </a:ext>
            </a:extLst>
          </p:cNvPr>
          <p:cNvSpPr/>
          <p:nvPr/>
        </p:nvSpPr>
        <p:spPr>
          <a:xfrm>
            <a:off x="4471768" y="3401946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179211" y="4273376"/>
            <a:ext cx="740900" cy="307777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7A2A47E-FBA7-AB27-1678-931B0BBB96B9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4F85C1-0D16-17D2-77D3-01E60282B01C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BD5C05F-16A7-865E-DA09-852FE76CA23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S-00-01</a:t>
              </a:r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5037A8B-BEB9-A2DF-79B8-F02F8C8B1BA2}"/>
              </a:ext>
            </a:extLst>
          </p:cNvPr>
          <p:cNvGrpSpPr/>
          <p:nvPr/>
        </p:nvGrpSpPr>
        <p:grpSpPr>
          <a:xfrm>
            <a:off x="3078877" y="84619"/>
            <a:ext cx="8131840" cy="895627"/>
            <a:chOff x="3187677" y="598723"/>
            <a:chExt cx="8131840" cy="89562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AFC1A0D-9C82-6B4B-BCA7-1445D8BA7789}"/>
                </a:ext>
              </a:extLst>
            </p:cNvPr>
            <p:cNvSpPr/>
            <p:nvPr/>
          </p:nvSpPr>
          <p:spPr>
            <a:xfrm>
              <a:off x="3187677" y="703384"/>
              <a:ext cx="6008852" cy="790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477D005-4F18-8D10-6615-B18037981A7F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6A6CFB8-CFC4-524B-DEBC-411A0E5028A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158B229-8705-0AE3-39F9-E7C162CB4DBE}"/>
              </a:ext>
            </a:extLst>
          </p:cNvPr>
          <p:cNvGrpSpPr/>
          <p:nvPr/>
        </p:nvGrpSpPr>
        <p:grpSpPr>
          <a:xfrm>
            <a:off x="4340414" y="2069004"/>
            <a:ext cx="5403924" cy="891685"/>
            <a:chOff x="3145473" y="173494"/>
            <a:chExt cx="5403924" cy="89168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77666E0-A4D5-80BA-177B-B0CE203F242C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369F1A8-0E60-51D6-119D-9ECC553EA90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7AD1AE9-C09D-7239-EE5D-D2BF1CD572BD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CA8132-F1D7-6293-DFB6-3294BB7EDAC8}"/>
              </a:ext>
            </a:extLst>
          </p:cNvPr>
          <p:cNvGrpSpPr/>
          <p:nvPr/>
        </p:nvGrpSpPr>
        <p:grpSpPr>
          <a:xfrm>
            <a:off x="4340414" y="2841856"/>
            <a:ext cx="5403924" cy="891685"/>
            <a:chOff x="3145473" y="173494"/>
            <a:chExt cx="5403924" cy="89168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F10F02-127A-42B3-CCE8-831EF6E4FBAA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77E4A48-1D67-480C-8EA6-994FB5054BB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8AB4832-8EA8-86AB-C158-4642B117B653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8B9670C-AF61-2BB7-8188-28A7AA9116ED}"/>
              </a:ext>
            </a:extLst>
          </p:cNvPr>
          <p:cNvGrpSpPr/>
          <p:nvPr/>
        </p:nvGrpSpPr>
        <p:grpSpPr>
          <a:xfrm>
            <a:off x="7090170" y="3698755"/>
            <a:ext cx="2654168" cy="905753"/>
            <a:chOff x="3131405" y="173494"/>
            <a:chExt cx="2654168" cy="90575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F416A34-2371-BBC0-A5D2-EA4BA18A3C69}"/>
                </a:ext>
              </a:extLst>
            </p:cNvPr>
            <p:cNvSpPr/>
            <p:nvPr/>
          </p:nvSpPr>
          <p:spPr>
            <a:xfrm>
              <a:off x="3131405" y="717452"/>
              <a:ext cx="91903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91B4796-B698-0DDC-60FC-26B07BEC193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4050436" y="358160"/>
              <a:ext cx="1319639" cy="54019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F5E7EFE-5A01-CE4A-5B73-59DC2AA02A17}"/>
                </a:ext>
              </a:extLst>
            </p:cNvPr>
            <p:cNvSpPr txBox="1"/>
            <p:nvPr/>
          </p:nvSpPr>
          <p:spPr>
            <a:xfrm>
              <a:off x="5370075" y="173494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01991"/>
            <a:ext cx="5824025" cy="672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0199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689285"/>
            <a:ext cx="4344963" cy="611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689287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759310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会員登録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76395" y="6275956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91139" y="126457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7565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4398502" y="1516078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190920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C269D23-D108-4E52-118B-BC8EE894098D}"/>
              </a:ext>
            </a:extLst>
          </p:cNvPr>
          <p:cNvSpPr txBox="1"/>
          <p:nvPr/>
        </p:nvSpPr>
        <p:spPr>
          <a:xfrm>
            <a:off x="4291139" y="256587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09A34D6-5F92-F68B-FA0A-A2272449C211}"/>
              </a:ext>
            </a:extLst>
          </p:cNvPr>
          <p:cNvSpPr txBox="1"/>
          <p:nvPr/>
        </p:nvSpPr>
        <p:spPr>
          <a:xfrm>
            <a:off x="4291139" y="319103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パスワード（確認）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2C905D-8C00-C375-C558-B5C1481C0A7E}"/>
              </a:ext>
            </a:extLst>
          </p:cNvPr>
          <p:cNvSpPr/>
          <p:nvPr/>
        </p:nvSpPr>
        <p:spPr>
          <a:xfrm>
            <a:off x="4398502" y="2817383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76E0267-9A65-9EA6-F052-FC40B95AD887}"/>
              </a:ext>
            </a:extLst>
          </p:cNvPr>
          <p:cNvSpPr/>
          <p:nvPr/>
        </p:nvSpPr>
        <p:spPr>
          <a:xfrm>
            <a:off x="4398502" y="350629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3865393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4180654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4512625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4535057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S-01-01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484907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5164334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F10015-B2ED-DBDB-365C-DB4F46B1574F}"/>
              </a:ext>
            </a:extLst>
          </p:cNvPr>
          <p:cNvSpPr txBox="1"/>
          <p:nvPr/>
        </p:nvSpPr>
        <p:spPr>
          <a:xfrm>
            <a:off x="6300861" y="5158650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4365696" y="907850"/>
            <a:ext cx="5476215" cy="909219"/>
            <a:chOff x="3173610" y="110218"/>
            <a:chExt cx="5476215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66981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1D93E626-2456-5B58-F62B-0C4627C689AD}"/>
              </a:ext>
            </a:extLst>
          </p:cNvPr>
          <p:cNvGrpSpPr/>
          <p:nvPr/>
        </p:nvGrpSpPr>
        <p:grpSpPr>
          <a:xfrm>
            <a:off x="4360988" y="2212452"/>
            <a:ext cx="5476215" cy="909219"/>
            <a:chOff x="3173610" y="110218"/>
            <a:chExt cx="5476215" cy="90921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B6E93024-77D4-FB5D-FA9D-2DACB3432DAD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B03170E-1042-1FD5-750A-A32D0FE0FC86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09F9CBB-4140-030C-A497-525DD24D47DD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B2FBC19-74CA-C81C-A550-085AAECA90FD}"/>
              </a:ext>
            </a:extLst>
          </p:cNvPr>
          <p:cNvGrpSpPr/>
          <p:nvPr/>
        </p:nvGrpSpPr>
        <p:grpSpPr>
          <a:xfrm>
            <a:off x="4335774" y="2888356"/>
            <a:ext cx="5476215" cy="909219"/>
            <a:chOff x="3173610" y="110218"/>
            <a:chExt cx="5476215" cy="909219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A7BE3DC-23B3-0DA5-BEF0-0427E407FB23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6E7AC14-69B1-4878-C5FF-A6E1F7CE9D5D}"/>
                </a:ext>
              </a:extLst>
            </p:cNvPr>
            <p:cNvCxnSpPr>
              <a:cxnSpLocks/>
              <a:stCxn id="90" idx="3"/>
              <a:endCxn id="92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D234EF9-C4BB-0719-E22D-16D1CD41C41E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3578010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10847" y="4279466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4731144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474BF45-7DB7-6646-F7D1-628AABCDE96F}"/>
              </a:ext>
            </a:extLst>
          </p:cNvPr>
          <p:cNvGrpSpPr/>
          <p:nvPr/>
        </p:nvGrpSpPr>
        <p:grpSpPr>
          <a:xfrm>
            <a:off x="6240309" y="4774816"/>
            <a:ext cx="3756411" cy="711364"/>
            <a:chOff x="3173610" y="308073"/>
            <a:chExt cx="3756411" cy="711364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4B0B1AE-70BA-64B7-340A-A040048ABD08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F0872D1F-6081-083D-39C1-22E6BA83C20D}"/>
                </a:ext>
              </a:extLst>
            </p:cNvPr>
            <p:cNvCxnSpPr>
              <a:cxnSpLocks/>
              <a:stCxn id="114" idx="3"/>
              <a:endCxn id="159" idx="1"/>
            </p:cNvCxnSpPr>
            <p:nvPr/>
          </p:nvCxnSpPr>
          <p:spPr>
            <a:xfrm flipV="1">
              <a:off x="4401996" y="580318"/>
              <a:ext cx="1630777" cy="26702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88C6780-47A0-06BC-A4AC-7149CB830656}"/>
                </a:ext>
              </a:extLst>
            </p:cNvPr>
            <p:cNvSpPr txBox="1"/>
            <p:nvPr/>
          </p:nvSpPr>
          <p:spPr>
            <a:xfrm>
              <a:off x="6745290" y="30807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31038" y="6202605"/>
            <a:ext cx="2796449" cy="433483"/>
            <a:chOff x="3173610" y="585955"/>
            <a:chExt cx="2796449" cy="433483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770621"/>
              <a:ext cx="1544877" cy="57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554561" y="585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7012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EA32D5A-8365-6BC6-9A49-65F28E13CF83}"/>
              </a:ext>
            </a:extLst>
          </p:cNvPr>
          <p:cNvSpPr txBox="1"/>
          <p:nvPr/>
        </p:nvSpPr>
        <p:spPr>
          <a:xfrm>
            <a:off x="4264464" y="5515183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2EC0DCB-B99C-F450-7333-CEB5F0DD16D0}"/>
              </a:ext>
            </a:extLst>
          </p:cNvPr>
          <p:cNvSpPr/>
          <p:nvPr/>
        </p:nvSpPr>
        <p:spPr>
          <a:xfrm>
            <a:off x="4371828" y="5830443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6DEBCB5C-3CB5-B056-918E-C6F71061C00D}"/>
              </a:ext>
            </a:extLst>
          </p:cNvPr>
          <p:cNvGrpSpPr/>
          <p:nvPr/>
        </p:nvGrpSpPr>
        <p:grpSpPr>
          <a:xfrm>
            <a:off x="4347888" y="5517406"/>
            <a:ext cx="5576387" cy="636546"/>
            <a:chOff x="3173610" y="402725"/>
            <a:chExt cx="5576387" cy="636546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E654D7D4-01F0-26D5-8100-A0A1721823D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7D1199BA-490E-21C0-9394-B42F057926B5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336108" y="587391"/>
              <a:ext cx="3998391" cy="2698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C8579131-C1EB-AD5B-627B-BFAB7819A341}"/>
                </a:ext>
              </a:extLst>
            </p:cNvPr>
            <p:cNvSpPr txBox="1"/>
            <p:nvPr/>
          </p:nvSpPr>
          <p:spPr>
            <a:xfrm>
              <a:off x="8334499" y="4027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A5604B8-6D6C-DA92-BB45-CAA6083673BA}"/>
              </a:ext>
            </a:extLst>
          </p:cNvPr>
          <p:cNvSpPr txBox="1"/>
          <p:nvPr/>
        </p:nvSpPr>
        <p:spPr>
          <a:xfrm>
            <a:off x="5476513" y="5829884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B548FEC-3F79-7BC5-8C78-9FD34FC3BD1F}"/>
              </a:ext>
            </a:extLst>
          </p:cNvPr>
          <p:cNvSpPr txBox="1"/>
          <p:nvPr/>
        </p:nvSpPr>
        <p:spPr>
          <a:xfrm>
            <a:off x="4291139" y="619713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9176712-1142-0BFF-9EA6-C40F65247896}"/>
              </a:ext>
            </a:extLst>
          </p:cNvPr>
          <p:cNvGrpSpPr/>
          <p:nvPr/>
        </p:nvGrpSpPr>
        <p:grpSpPr>
          <a:xfrm>
            <a:off x="5771131" y="6190891"/>
            <a:ext cx="556844" cy="285345"/>
            <a:chOff x="948400" y="2096085"/>
            <a:chExt cx="556844" cy="285345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560E9E9-BE26-5648-285B-9663954AF941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DC7B2A49-F103-941D-8A6F-E6C6A5B07AA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A0B6625-5CFB-4786-47A8-1183CB079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693A86A1-EB6D-9A34-8235-31577DB73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A66A2F71-0828-EF62-DA64-13C1A57D41B9}"/>
              </a:ext>
            </a:extLst>
          </p:cNvPr>
          <p:cNvGrpSpPr/>
          <p:nvPr/>
        </p:nvGrpSpPr>
        <p:grpSpPr>
          <a:xfrm>
            <a:off x="2502822" y="5811393"/>
            <a:ext cx="3861000" cy="683072"/>
            <a:chOff x="-52004" y="336365"/>
            <a:chExt cx="3861000" cy="683072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0F69256B-B797-F28D-1D40-8143297866B8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C37164E-BA65-A90A-5C07-36D563A27AB6}"/>
                </a:ext>
              </a:extLst>
            </p:cNvPr>
            <p:cNvCxnSpPr>
              <a:cxnSpLocks/>
              <a:stCxn id="155" idx="3"/>
              <a:endCxn id="153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E941E27B-6F59-5DD4-2C8B-0EA4F7C2CF67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62E98D6-B635-8DCC-2D87-4255C90FB57E}"/>
              </a:ext>
            </a:extLst>
          </p:cNvPr>
          <p:cNvSpPr txBox="1"/>
          <p:nvPr/>
        </p:nvSpPr>
        <p:spPr>
          <a:xfrm>
            <a:off x="9099472" y="4677729"/>
            <a:ext cx="303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⑦</a:t>
            </a:r>
            <a:r>
              <a:rPr lang="ja-JP" altLang="en-US" sz="1400">
                <a:solidFill>
                  <a:srgbClr val="FF0000"/>
                </a:solidFill>
              </a:rPr>
              <a:t>で入力した身長に対する推奨体重、またその説明を表示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FDBF280-0964-9620-4438-49484A9E2BF1}"/>
              </a:ext>
            </a:extLst>
          </p:cNvPr>
          <p:cNvSpPr txBox="1"/>
          <p:nvPr/>
        </p:nvSpPr>
        <p:spPr>
          <a:xfrm>
            <a:off x="4390112" y="647820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19150F9-9C4A-6150-EA25-BDCEB1E73DF3}"/>
              </a:ext>
            </a:extLst>
          </p:cNvPr>
          <p:cNvGrpSpPr/>
          <p:nvPr/>
        </p:nvGrpSpPr>
        <p:grpSpPr>
          <a:xfrm>
            <a:off x="54591" y="6089857"/>
            <a:ext cx="5503355" cy="738664"/>
            <a:chOff x="-1101359" y="303563"/>
            <a:chExt cx="5503355" cy="738664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B7038B5E-0AAD-B43C-B3F2-8AC8F799117B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7775BD1-8739-58C8-FF58-FD9C0C801ACC}"/>
                </a:ext>
              </a:extLst>
            </p:cNvPr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B827E055-9644-D9CD-C912-7B4F1BA461CC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30125"/>
            <a:ext cx="5824025" cy="642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30125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1537616"/>
            <a:ext cx="4344963" cy="460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1069115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1139138"/>
            <a:ext cx="12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会員情報編集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61191" y="5663640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8972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20498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257116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2886426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3274669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3297101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355484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3870106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4F7B76E-87EE-D000-EF54-91E00C74700A}"/>
              </a:ext>
            </a:extLst>
          </p:cNvPr>
          <p:cNvSpPr txBox="1"/>
          <p:nvPr/>
        </p:nvSpPr>
        <p:spPr>
          <a:xfrm>
            <a:off x="4264464" y="4277231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884321-90A5-A6E0-7331-299061827E63}"/>
              </a:ext>
            </a:extLst>
          </p:cNvPr>
          <p:cNvSpPr/>
          <p:nvPr/>
        </p:nvSpPr>
        <p:spPr>
          <a:xfrm>
            <a:off x="4371828" y="4592491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F10015-B2ED-DBDB-365C-DB4F46B1574F}"/>
              </a:ext>
            </a:extLst>
          </p:cNvPr>
          <p:cNvSpPr txBox="1"/>
          <p:nvPr/>
        </p:nvSpPr>
        <p:spPr>
          <a:xfrm>
            <a:off x="6300861" y="386442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81048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2283782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B17E7CC-98B4-E62B-FF07-3C41F1C469A3}"/>
              </a:ext>
            </a:extLst>
          </p:cNvPr>
          <p:cNvGrpSpPr/>
          <p:nvPr/>
        </p:nvGrpSpPr>
        <p:grpSpPr>
          <a:xfrm>
            <a:off x="2473644" y="4110687"/>
            <a:ext cx="3036742" cy="805313"/>
            <a:chOff x="1299366" y="233958"/>
            <a:chExt cx="3036742" cy="805313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1AC7B2-E33A-6F70-A8A9-A48A6A499A1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11F1463-04E5-B941-BEFF-481A589B30B1}"/>
                </a:ext>
              </a:extLst>
            </p:cNvPr>
            <p:cNvCxnSpPr>
              <a:cxnSpLocks/>
              <a:stCxn id="100" idx="3"/>
              <a:endCxn id="69" idx="1"/>
            </p:cNvCxnSpPr>
            <p:nvPr/>
          </p:nvCxnSpPr>
          <p:spPr>
            <a:xfrm>
              <a:off x="1714864" y="418624"/>
              <a:ext cx="1482686" cy="4448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27EC783F-3F3E-F2F1-D6E3-5803BD9E0396}"/>
                </a:ext>
              </a:extLst>
            </p:cNvPr>
            <p:cNvSpPr txBox="1"/>
            <p:nvPr/>
          </p:nvSpPr>
          <p:spPr>
            <a:xfrm>
              <a:off x="1299366" y="2339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24915" y="3027442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3436916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474BF45-7DB7-6646-F7D1-628AABCDE96F}"/>
              </a:ext>
            </a:extLst>
          </p:cNvPr>
          <p:cNvGrpSpPr/>
          <p:nvPr/>
        </p:nvGrpSpPr>
        <p:grpSpPr>
          <a:xfrm>
            <a:off x="6240309" y="3646279"/>
            <a:ext cx="5988734" cy="1169551"/>
            <a:chOff x="3173610" y="473765"/>
            <a:chExt cx="5988734" cy="1169551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4B0B1AE-70BA-64B7-340A-A040048ABD08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F0872D1F-6081-083D-39C1-22E6BA83C20D}"/>
                </a:ext>
              </a:extLst>
            </p:cNvPr>
            <p:cNvCxnSpPr>
              <a:cxnSpLocks/>
              <a:stCxn id="114" idx="3"/>
              <a:endCxn id="116" idx="1"/>
            </p:cNvCxnSpPr>
            <p:nvPr/>
          </p:nvCxnSpPr>
          <p:spPr>
            <a:xfrm>
              <a:off x="4401996" y="847343"/>
              <a:ext cx="1676126" cy="21119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88C6780-47A0-06BC-A4AC-7149CB830656}"/>
                </a:ext>
              </a:extLst>
            </p:cNvPr>
            <p:cNvSpPr txBox="1"/>
            <p:nvPr/>
          </p:nvSpPr>
          <p:spPr>
            <a:xfrm>
              <a:off x="6078122" y="473765"/>
              <a:ext cx="30842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⑦</a:t>
              </a:r>
              <a:r>
                <a:rPr lang="ja-JP" altLang="en-US" sz="1400">
                  <a:solidFill>
                    <a:srgbClr val="FF0000"/>
                  </a:solidFill>
                </a:rPr>
                <a:t>で入力した身長に</a:t>
              </a:r>
              <a:r>
                <a:rPr lang="en-US" altLang="ja-JP" sz="1400" dirty="0">
                  <a:solidFill>
                    <a:srgbClr val="FF0000"/>
                  </a:solidFill>
                </a:rPr>
                <a:t>⑦</a:t>
              </a:r>
              <a:r>
                <a:rPr lang="ja-JP" altLang="en-US" sz="1400">
                  <a:solidFill>
                    <a:srgbClr val="FF0000"/>
                  </a:solidFill>
                </a:rPr>
                <a:t>で入力した身長に対する推奨体重、またその説明を表示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15834" y="5204507"/>
            <a:ext cx="2540948" cy="819265"/>
            <a:chOff x="3173610" y="200173"/>
            <a:chExt cx="2540948" cy="819265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384839"/>
              <a:ext cx="1289376" cy="442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299060" y="200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41991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9B98B3E-4E49-5081-DCF7-D185DC533DEA}"/>
              </a:ext>
            </a:extLst>
          </p:cNvPr>
          <p:cNvSpPr txBox="1"/>
          <p:nvPr/>
        </p:nvSpPr>
        <p:spPr>
          <a:xfrm>
            <a:off x="5476513" y="4591932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44B68-B21D-3697-9204-E170A76031D7}"/>
              </a:ext>
            </a:extLst>
          </p:cNvPr>
          <p:cNvSpPr txBox="1"/>
          <p:nvPr/>
        </p:nvSpPr>
        <p:spPr>
          <a:xfrm>
            <a:off x="4291139" y="507172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730AB9AB-BD2B-1829-D5E7-43DEDA3EDBCD}"/>
              </a:ext>
            </a:extLst>
          </p:cNvPr>
          <p:cNvGrpSpPr/>
          <p:nvPr/>
        </p:nvGrpSpPr>
        <p:grpSpPr>
          <a:xfrm>
            <a:off x="5771131" y="5065481"/>
            <a:ext cx="556844" cy="285345"/>
            <a:chOff x="948400" y="2096085"/>
            <a:chExt cx="556844" cy="285345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69BBDA7-6DC8-9683-5B83-9815C21EB7E7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587F4BD0-DE72-E206-0C8C-F67087C920F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E2802816-2F3B-8DD8-A4BC-D31C9C463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853F61D3-A34D-C257-C561-906FB025FF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6CDDDD28-9389-A7E6-574A-BEE69848BE64}"/>
              </a:ext>
            </a:extLst>
          </p:cNvPr>
          <p:cNvGrpSpPr/>
          <p:nvPr/>
        </p:nvGrpSpPr>
        <p:grpSpPr>
          <a:xfrm>
            <a:off x="2502822" y="4685983"/>
            <a:ext cx="3861000" cy="683072"/>
            <a:chOff x="-52004" y="336365"/>
            <a:chExt cx="3861000" cy="683072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581E710-B252-62DB-84EC-06562C174CF9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77A34B30-B7F9-575A-1842-D892DC565B04}"/>
                </a:ext>
              </a:extLst>
            </p:cNvPr>
            <p:cNvCxnSpPr>
              <a:cxnSpLocks/>
              <a:stCxn id="127" idx="3"/>
              <a:endCxn id="125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21399DBD-4187-72A2-D6C8-868BE507E510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B340909-3E50-67ED-5070-E83E5C5AAD6A}"/>
              </a:ext>
            </a:extLst>
          </p:cNvPr>
          <p:cNvSpPr txBox="1"/>
          <p:nvPr/>
        </p:nvSpPr>
        <p:spPr>
          <a:xfrm>
            <a:off x="4432380" y="5606573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DF7B4BEC-2B1B-C757-DDD4-767C0BD881A0}"/>
              </a:ext>
            </a:extLst>
          </p:cNvPr>
          <p:cNvGrpSpPr/>
          <p:nvPr/>
        </p:nvGrpSpPr>
        <p:grpSpPr>
          <a:xfrm>
            <a:off x="96859" y="5218228"/>
            <a:ext cx="5503355" cy="738664"/>
            <a:chOff x="-1101359" y="303563"/>
            <a:chExt cx="5503355" cy="738664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6AEF4CA8-1987-9832-7815-03530ECA092D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A787A9FA-F2BF-A6E7-18BE-FA07DC2381D9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06A602D-9582-7304-B1F3-84EB8852A02F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1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58E61A9-B6E2-8FBC-C580-D5E4126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94154"/>
              </p:ext>
            </p:extLst>
          </p:nvPr>
        </p:nvGraphicFramePr>
        <p:xfrm>
          <a:off x="3772485" y="3544022"/>
          <a:ext cx="4611860" cy="52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372">
                  <a:extLst>
                    <a:ext uri="{9D8B030D-6E8A-4147-A177-3AD203B41FA5}">
                      <a16:colId xmlns:a16="http://schemas.microsoft.com/office/drawing/2014/main" val="981092732"/>
                    </a:ext>
                  </a:extLst>
                </a:gridCol>
                <a:gridCol w="922372">
                  <a:extLst>
                    <a:ext uri="{9D8B030D-6E8A-4147-A177-3AD203B41FA5}">
                      <a16:colId xmlns:a16="http://schemas.microsoft.com/office/drawing/2014/main" val="2016910927"/>
                    </a:ext>
                  </a:extLst>
                </a:gridCol>
                <a:gridCol w="922372">
                  <a:extLst>
                    <a:ext uri="{9D8B030D-6E8A-4147-A177-3AD203B41FA5}">
                      <a16:colId xmlns:a16="http://schemas.microsoft.com/office/drawing/2014/main" val="4239619338"/>
                    </a:ext>
                  </a:extLst>
                </a:gridCol>
                <a:gridCol w="922372">
                  <a:extLst>
                    <a:ext uri="{9D8B030D-6E8A-4147-A177-3AD203B41FA5}">
                      <a16:colId xmlns:a16="http://schemas.microsoft.com/office/drawing/2014/main" val="3641139162"/>
                    </a:ext>
                  </a:extLst>
                </a:gridCol>
                <a:gridCol w="922372">
                  <a:extLst>
                    <a:ext uri="{9D8B030D-6E8A-4147-A177-3AD203B41FA5}">
                      <a16:colId xmlns:a16="http://schemas.microsoft.com/office/drawing/2014/main" val="1429286168"/>
                    </a:ext>
                  </a:extLst>
                </a:gridCol>
              </a:tblGrid>
              <a:tr h="264288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脂質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1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267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56735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S-02-01</a:t>
              </a:r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467C6FC-0D4A-3A55-D9E5-FA1FEDD977A0}"/>
              </a:ext>
            </a:extLst>
          </p:cNvPr>
          <p:cNvGrpSpPr/>
          <p:nvPr/>
        </p:nvGrpSpPr>
        <p:grpSpPr>
          <a:xfrm>
            <a:off x="3183987" y="256735"/>
            <a:ext cx="5847472" cy="989746"/>
            <a:chOff x="1858401" y="242796"/>
            <a:chExt cx="5847472" cy="989746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9898BB1-92CB-6A4C-D94C-E12A76DE65C8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48E235-51BE-B1BD-03A0-C0D368F0995B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626B116-C42B-CFBE-4D92-58B3C1C689B8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F0F1D11-4B03-95BA-C2FD-C95360C50EED}"/>
                </a:ext>
              </a:extLst>
            </p:cNvPr>
            <p:cNvSpPr/>
            <p:nvPr/>
          </p:nvSpPr>
          <p:spPr>
            <a:xfrm>
              <a:off x="2030391" y="823401"/>
              <a:ext cx="10084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食材登録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4C314FD-26DB-6223-BF9B-15A8E832AF29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318EBB-3717-B017-A338-4E672CFF7B47}"/>
              </a:ext>
            </a:extLst>
          </p:cNvPr>
          <p:cNvSpPr/>
          <p:nvPr/>
        </p:nvSpPr>
        <p:spPr>
          <a:xfrm>
            <a:off x="3772487" y="1251288"/>
            <a:ext cx="4611859" cy="1773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EC7AC4-D0CC-A73C-F968-81EEA15FC630}"/>
              </a:ext>
            </a:extLst>
          </p:cNvPr>
          <p:cNvSpPr txBox="1"/>
          <p:nvPr/>
        </p:nvSpPr>
        <p:spPr>
          <a:xfrm>
            <a:off x="5435989" y="1837306"/>
            <a:ext cx="132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image</a:t>
            </a:r>
            <a:endParaRPr kumimoji="1" lang="ja-JP" altLang="en-US" sz="28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8A622E1-965E-08B4-EA18-8EDFB8109D94}"/>
              </a:ext>
            </a:extLst>
          </p:cNvPr>
          <p:cNvSpPr txBox="1"/>
          <p:nvPr/>
        </p:nvSpPr>
        <p:spPr>
          <a:xfrm>
            <a:off x="3674007" y="4408876"/>
            <a:ext cx="186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栄養計算サイトとは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EC7C72B-3774-FEBF-4AB5-CF7B7BDB4CBA}"/>
              </a:ext>
            </a:extLst>
          </p:cNvPr>
          <p:cNvSpPr txBox="1"/>
          <p:nvPr/>
        </p:nvSpPr>
        <p:spPr>
          <a:xfrm>
            <a:off x="3674006" y="5197293"/>
            <a:ext cx="186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機能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901DCF8-52FD-F5AF-40C9-9CC61F89E933}"/>
              </a:ext>
            </a:extLst>
          </p:cNvPr>
          <p:cNvSpPr txBox="1"/>
          <p:nvPr/>
        </p:nvSpPr>
        <p:spPr>
          <a:xfrm>
            <a:off x="6095999" y="5862600"/>
            <a:ext cx="392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5D784ED-CDBF-7662-D121-52041B674EFB}"/>
              </a:ext>
            </a:extLst>
          </p:cNvPr>
          <p:cNvSpPr txBox="1"/>
          <p:nvPr/>
        </p:nvSpPr>
        <p:spPr>
          <a:xfrm>
            <a:off x="3674007" y="3131654"/>
            <a:ext cx="1966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目標値（１日あたり）</a:t>
            </a:r>
            <a:endParaRPr kumimoji="1" lang="ja-JP" altLang="en-US" sz="1400" u="sng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7FFF7DD-E488-BAE7-1ADA-C82A1903DD85}"/>
              </a:ext>
            </a:extLst>
          </p:cNvPr>
          <p:cNvSpPr txBox="1"/>
          <p:nvPr/>
        </p:nvSpPr>
        <p:spPr>
          <a:xfrm>
            <a:off x="3772485" y="4755838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テキスト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14BB1C5-1F49-395D-BD26-95AEDA59E200}"/>
              </a:ext>
            </a:extLst>
          </p:cNvPr>
          <p:cNvSpPr txBox="1"/>
          <p:nvPr/>
        </p:nvSpPr>
        <p:spPr>
          <a:xfrm>
            <a:off x="3748312" y="5591501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テキスト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EF044AB-2CEA-CCF1-54E6-55062ED7B660}"/>
              </a:ext>
            </a:extLst>
          </p:cNvPr>
          <p:cNvGrpSpPr/>
          <p:nvPr/>
        </p:nvGrpSpPr>
        <p:grpSpPr>
          <a:xfrm>
            <a:off x="3078877" y="84619"/>
            <a:ext cx="8131840" cy="1251825"/>
            <a:chOff x="3187677" y="598723"/>
            <a:chExt cx="8131840" cy="1251825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590430C-41BE-858E-7F10-1600D4166545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75D89C71-2E2B-9B60-D012-19CD4D89BE3B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0A9D4EC-31E5-9218-D3D1-94E8AF9B24D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5B79C6A7-465E-A2B9-A09C-A6B16B03F1AE}"/>
              </a:ext>
            </a:extLst>
          </p:cNvPr>
          <p:cNvGrpSpPr/>
          <p:nvPr/>
        </p:nvGrpSpPr>
        <p:grpSpPr>
          <a:xfrm>
            <a:off x="3666994" y="2774992"/>
            <a:ext cx="5974063" cy="1326107"/>
            <a:chOff x="3103269" y="-21697"/>
            <a:chExt cx="5974063" cy="1326107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E76D6FA0-0081-CCEB-360E-F41A001DE6A1}"/>
                </a:ext>
              </a:extLst>
            </p:cNvPr>
            <p:cNvSpPr/>
            <p:nvPr/>
          </p:nvSpPr>
          <p:spPr>
            <a:xfrm>
              <a:off x="3103269" y="703384"/>
              <a:ext cx="4787688" cy="6010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304EC4A5-AB74-5DEE-572F-E2014070F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1625" y="190933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819714F-A087-752A-331E-CD6E32C2486E}"/>
                </a:ext>
              </a:extLst>
            </p:cNvPr>
            <p:cNvSpPr txBox="1"/>
            <p:nvPr/>
          </p:nvSpPr>
          <p:spPr>
            <a:xfrm>
              <a:off x="8661834" y="-216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49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1548912" y="343371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4531123" y="1337209"/>
            <a:ext cx="2841813" cy="491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1D5B88-A2F5-9DA8-A277-B50C67B6ABB4}"/>
              </a:ext>
            </a:extLst>
          </p:cNvPr>
          <p:cNvSpPr txBox="1"/>
          <p:nvPr/>
        </p:nvSpPr>
        <p:spPr>
          <a:xfrm>
            <a:off x="8084988" y="244106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0F584A0D-BAB8-2F63-81AC-A93991E421A6}"/>
              </a:ext>
            </a:extLst>
          </p:cNvPr>
          <p:cNvGrpSpPr/>
          <p:nvPr/>
        </p:nvGrpSpPr>
        <p:grpSpPr>
          <a:xfrm>
            <a:off x="1548911" y="343371"/>
            <a:ext cx="5847472" cy="989746"/>
            <a:chOff x="1858401" y="242796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FFD45E4-0711-FF04-5BF7-8C1DA1F22CCA}"/>
                </a:ext>
              </a:extLst>
            </p:cNvPr>
            <p:cNvSpPr/>
            <p:nvPr/>
          </p:nvSpPr>
          <p:spPr>
            <a:xfrm>
              <a:off x="2030391" y="823401"/>
              <a:ext cx="10084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食材登録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E7BAF87-1B28-81C9-2B56-F8BD49D8D876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4FED78-77BE-F9BE-AAC9-377BE9D284BE}"/>
              </a:ext>
            </a:extLst>
          </p:cNvPr>
          <p:cNvSpPr txBox="1"/>
          <p:nvPr/>
        </p:nvSpPr>
        <p:spPr>
          <a:xfrm>
            <a:off x="1593906" y="133818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9F518A9-E0A3-5AF4-BEDC-E74AAF47F237}"/>
              </a:ext>
            </a:extLst>
          </p:cNvPr>
          <p:cNvSpPr/>
          <p:nvPr/>
        </p:nvSpPr>
        <p:spPr>
          <a:xfrm>
            <a:off x="2535984" y="135915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D3ABB-3494-1A3D-B864-F89D9FA3D827}"/>
              </a:ext>
            </a:extLst>
          </p:cNvPr>
          <p:cNvSpPr/>
          <p:nvPr/>
        </p:nvSpPr>
        <p:spPr>
          <a:xfrm>
            <a:off x="3070557" y="135883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14FEF29-A06B-76B9-BEFC-2C2C2B266717}"/>
              </a:ext>
            </a:extLst>
          </p:cNvPr>
          <p:cNvSpPr/>
          <p:nvPr/>
        </p:nvSpPr>
        <p:spPr>
          <a:xfrm>
            <a:off x="3595743" y="136873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BE179C-C4EA-F9C0-16A7-B117C179782A}"/>
              </a:ext>
            </a:extLst>
          </p:cNvPr>
          <p:cNvSpPr txBox="1"/>
          <p:nvPr/>
        </p:nvSpPr>
        <p:spPr>
          <a:xfrm>
            <a:off x="4178034" y="136415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447D005-A676-9EAA-B47A-551E9E8B4F07}"/>
              </a:ext>
            </a:extLst>
          </p:cNvPr>
          <p:cNvSpPr/>
          <p:nvPr/>
        </p:nvSpPr>
        <p:spPr>
          <a:xfrm>
            <a:off x="3641101" y="175324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検索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B2475-922D-4B74-149B-BD5D6BBA9822}"/>
              </a:ext>
            </a:extLst>
          </p:cNvPr>
          <p:cNvSpPr/>
          <p:nvPr/>
        </p:nvSpPr>
        <p:spPr>
          <a:xfrm>
            <a:off x="1614194" y="1743282"/>
            <a:ext cx="1981550" cy="29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DE279-D0AB-CA31-BB54-43250784A257}"/>
              </a:ext>
            </a:extLst>
          </p:cNvPr>
          <p:cNvGrpSpPr/>
          <p:nvPr/>
        </p:nvGrpSpPr>
        <p:grpSpPr>
          <a:xfrm>
            <a:off x="1623938" y="2182580"/>
            <a:ext cx="2942999" cy="1071359"/>
            <a:chOff x="878351" y="2082005"/>
            <a:chExt cx="2942999" cy="10713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D8D40E-1BA4-802F-485E-23371AAD496D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D9DBAE8-CCEA-09C0-0010-1667D99F4B2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323ABCF-ABA9-B2F6-9458-CC8E795CEBF8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E5EBE31-8D0D-C99F-E527-8EA0F5B9C647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4076ECD-00F2-24CE-CCE1-40F17F963373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2F336FD1-07C3-AB18-F6CB-1D56D8C784FA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FCEEF7-C7C4-87C1-AB6D-8C7297FD38E7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8FDBF79-868D-FE7A-56D7-1979218C0DCB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26282C-254D-7EDD-F02E-0D330CA2438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42D2756-9837-4FE9-A668-36E43E0E4946}"/>
              </a:ext>
            </a:extLst>
          </p:cNvPr>
          <p:cNvSpPr txBox="1"/>
          <p:nvPr/>
        </p:nvSpPr>
        <p:spPr>
          <a:xfrm>
            <a:off x="7848869" y="43446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g</a:t>
            </a:r>
            <a:r>
              <a:rPr lang="ja-JP" altLang="en-US">
                <a:solidFill>
                  <a:srgbClr val="FF0000"/>
                </a:solidFill>
              </a:rPr>
              <a:t>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8671115-74F8-4465-2313-987CAA028641}"/>
              </a:ext>
            </a:extLst>
          </p:cNvPr>
          <p:cNvSpPr/>
          <p:nvPr/>
        </p:nvSpPr>
        <p:spPr>
          <a:xfrm>
            <a:off x="7933554" y="2257170"/>
            <a:ext cx="3108750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4E9813-5DCF-6628-7198-71FA5274F950}"/>
              </a:ext>
            </a:extLst>
          </p:cNvPr>
          <p:cNvSpPr txBox="1"/>
          <p:nvPr/>
        </p:nvSpPr>
        <p:spPr>
          <a:xfrm>
            <a:off x="8084987" y="2735030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B4D6D8-66EC-5648-2CFE-4C7CE9CBEFCD}"/>
              </a:ext>
            </a:extLst>
          </p:cNvPr>
          <p:cNvSpPr txBox="1"/>
          <p:nvPr/>
        </p:nvSpPr>
        <p:spPr>
          <a:xfrm>
            <a:off x="8084988" y="302829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201A89F-2F04-AB64-8C0C-EE58E1BB2B11}"/>
              </a:ext>
            </a:extLst>
          </p:cNvPr>
          <p:cNvSpPr txBox="1"/>
          <p:nvPr/>
        </p:nvSpPr>
        <p:spPr>
          <a:xfrm>
            <a:off x="8039628" y="335180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06C09C7-84A6-CE88-D28F-F89055F025D4}"/>
              </a:ext>
            </a:extLst>
          </p:cNvPr>
          <p:cNvSpPr txBox="1"/>
          <p:nvPr/>
        </p:nvSpPr>
        <p:spPr>
          <a:xfrm>
            <a:off x="10529166" y="2998854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個</a:t>
            </a:r>
            <a:endParaRPr lang="en-US" altLang="ja-JP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0A4069B-687D-02D8-BE27-E58889E52CA9}"/>
              </a:ext>
            </a:extLst>
          </p:cNvPr>
          <p:cNvSpPr/>
          <p:nvPr/>
        </p:nvSpPr>
        <p:spPr>
          <a:xfrm>
            <a:off x="10036933" y="2998854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58B4FC6-619F-0D5B-58D7-8C550E88782F}"/>
              </a:ext>
            </a:extLst>
          </p:cNvPr>
          <p:cNvSpPr/>
          <p:nvPr/>
        </p:nvSpPr>
        <p:spPr>
          <a:xfrm>
            <a:off x="9887973" y="2632572"/>
            <a:ext cx="871297" cy="27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</a:t>
            </a:r>
            <a:r>
              <a:rPr lang="ja-JP" altLang="en-US" sz="1400">
                <a:solidFill>
                  <a:schemeClr val="tx1"/>
                </a:solidFill>
              </a:rPr>
              <a:t>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1426337-4CC6-5B49-E27E-9365AED53858}"/>
              </a:ext>
            </a:extLst>
          </p:cNvPr>
          <p:cNvSpPr txBox="1"/>
          <p:nvPr/>
        </p:nvSpPr>
        <p:spPr>
          <a:xfrm>
            <a:off x="8084988" y="497742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D6E6402-FF24-58A9-56C1-580BE6905102}"/>
              </a:ext>
            </a:extLst>
          </p:cNvPr>
          <p:cNvSpPr/>
          <p:nvPr/>
        </p:nvSpPr>
        <p:spPr>
          <a:xfrm>
            <a:off x="7933553" y="4803606"/>
            <a:ext cx="3131347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76C46-A6E0-D0B9-8FF8-93B8C9551E7A}"/>
              </a:ext>
            </a:extLst>
          </p:cNvPr>
          <p:cNvSpPr txBox="1"/>
          <p:nvPr/>
        </p:nvSpPr>
        <p:spPr>
          <a:xfrm>
            <a:off x="8084987" y="527138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F03480-EBDC-387E-AC50-9CAF7FE75EAF}"/>
              </a:ext>
            </a:extLst>
          </p:cNvPr>
          <p:cNvSpPr txBox="1"/>
          <p:nvPr/>
        </p:nvSpPr>
        <p:spPr>
          <a:xfrm>
            <a:off x="8084988" y="556465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E3D694-3EBD-944E-C1C7-719516A0CA9C}"/>
              </a:ext>
            </a:extLst>
          </p:cNvPr>
          <p:cNvSpPr txBox="1"/>
          <p:nvPr/>
        </p:nvSpPr>
        <p:spPr>
          <a:xfrm>
            <a:off x="8039628" y="5885986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BC6058-E743-4B87-0423-564012949603}"/>
              </a:ext>
            </a:extLst>
          </p:cNvPr>
          <p:cNvSpPr txBox="1"/>
          <p:nvPr/>
        </p:nvSpPr>
        <p:spPr>
          <a:xfrm>
            <a:off x="10529166" y="5545290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499ED02-14B2-0F84-37A5-023D25CEF7C0}"/>
              </a:ext>
            </a:extLst>
          </p:cNvPr>
          <p:cNvSpPr/>
          <p:nvPr/>
        </p:nvSpPr>
        <p:spPr>
          <a:xfrm>
            <a:off x="10036933" y="5545290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75D45B0-9F5E-721A-FB19-7849931EBEA3}"/>
              </a:ext>
            </a:extLst>
          </p:cNvPr>
          <p:cNvSpPr/>
          <p:nvPr/>
        </p:nvSpPr>
        <p:spPr>
          <a:xfrm>
            <a:off x="9831701" y="5179008"/>
            <a:ext cx="11543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個数で指定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1CE638-8D7F-AC80-2B63-06A5EEE758E2}"/>
              </a:ext>
            </a:extLst>
          </p:cNvPr>
          <p:cNvGrpSpPr/>
          <p:nvPr/>
        </p:nvGrpSpPr>
        <p:grpSpPr>
          <a:xfrm>
            <a:off x="1625044" y="3318406"/>
            <a:ext cx="2942999" cy="1071359"/>
            <a:chOff x="878351" y="2082005"/>
            <a:chExt cx="2942999" cy="1071359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FFB210-8D72-4F2C-DC8E-ED8EECAB59C0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A564AA7-A32E-EF67-0D41-98310BA2A7E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A6EB1BA-7CB2-D0B1-90ED-8F37122828A9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DE8A630-683F-F0BE-2246-A29F28A891ED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A74C6885-1093-8FD0-A679-39C68DEC1A2A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8F8362A-601E-20D0-027F-939BA3CF2649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E373BC-5F99-8120-AA04-13729FFD1DCC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5C2B3B3-E83F-6E82-3424-154A482B4EEF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FB2FB7-50C0-24BA-D5E6-077F52589E6D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5C5875-491D-C8DC-E196-DB83C65167F8}"/>
              </a:ext>
            </a:extLst>
          </p:cNvPr>
          <p:cNvSpPr txBox="1"/>
          <p:nvPr/>
        </p:nvSpPr>
        <p:spPr>
          <a:xfrm>
            <a:off x="2809398" y="445423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A929E1-6AAC-4C22-FBFA-616E6240ACEB}"/>
              </a:ext>
            </a:extLst>
          </p:cNvPr>
          <p:cNvSpPr txBox="1"/>
          <p:nvPr/>
        </p:nvSpPr>
        <p:spPr>
          <a:xfrm>
            <a:off x="2248213" y="5105820"/>
            <a:ext cx="17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10</a:t>
            </a:r>
            <a:r>
              <a:rPr kumimoji="1" lang="ja-JP" altLang="en-US" sz="1400">
                <a:solidFill>
                  <a:srgbClr val="FF0000"/>
                </a:solidFill>
              </a:rPr>
              <a:t>件ずつ表示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5C70810-1F20-1421-558B-23F51EF43DD2}"/>
              </a:ext>
            </a:extLst>
          </p:cNvPr>
          <p:cNvGrpSpPr/>
          <p:nvPr/>
        </p:nvGrpSpPr>
        <p:grpSpPr>
          <a:xfrm>
            <a:off x="4592416" y="1427487"/>
            <a:ext cx="2834616" cy="1182234"/>
            <a:chOff x="878351" y="2082005"/>
            <a:chExt cx="2942999" cy="1071359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61C86BB8-E3E7-CA8E-CC6F-877D23BEB5B6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DBEE837-2CB0-2951-5569-BA04181BF3A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3D7246D-98B2-839E-3133-DA0BD43E1F45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31DDD96-A462-D925-8DA8-54994CB8036F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96CC9AA-C14F-F5E0-82A9-278A637E0D31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8F48EBE-F915-5992-01A9-21C616F0F555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D8F5C35-828A-8A67-1DBC-53F3E2B63C8B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BA0922C-F69D-4288-0B55-282CCE5A3C63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4711DD1-45D8-14D2-7B24-3F437900172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9A8CE494-5EC9-F17B-A224-BBD3716C5976}"/>
              </a:ext>
            </a:extLst>
          </p:cNvPr>
          <p:cNvGrpSpPr/>
          <p:nvPr/>
        </p:nvGrpSpPr>
        <p:grpSpPr>
          <a:xfrm>
            <a:off x="4588031" y="2650466"/>
            <a:ext cx="2834616" cy="1182234"/>
            <a:chOff x="878351" y="2082005"/>
            <a:chExt cx="2942999" cy="1071359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2ED542A-28DA-FFB4-33FC-EF1A42268908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1F8304D2-78A7-37C2-7716-D7EAA9CBED1D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37BB99C-F73B-EDD1-B7A4-F38C01C73D2E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5A812F68-B978-DEB2-3300-B0321ADF759C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ADE608C9-C885-9D6F-ED3B-626CC9103FE1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95A04C8F-7831-7D66-174A-CB6D734509AD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88BCE0F2-B390-439B-3E06-434CF6480F90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F89263F8-3F7C-4A34-9476-44630C656E36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37D56AF-AE73-A9A9-A240-096F938F8EB6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030725F-F75B-7F95-F8AE-37C9978DE642}"/>
              </a:ext>
            </a:extLst>
          </p:cNvPr>
          <p:cNvSpPr txBox="1"/>
          <p:nvPr/>
        </p:nvSpPr>
        <p:spPr>
          <a:xfrm>
            <a:off x="5733611" y="382086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89D5934-595D-2532-DE8F-5004D522A0EF}"/>
              </a:ext>
            </a:extLst>
          </p:cNvPr>
          <p:cNvSpPr txBox="1"/>
          <p:nvPr/>
        </p:nvSpPr>
        <p:spPr>
          <a:xfrm>
            <a:off x="4587291" y="4430692"/>
            <a:ext cx="6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合計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4BB9C7F-899A-8169-A0DD-B2F0FA08066F}"/>
              </a:ext>
            </a:extLst>
          </p:cNvPr>
          <p:cNvSpPr txBox="1"/>
          <p:nvPr/>
        </p:nvSpPr>
        <p:spPr>
          <a:xfrm>
            <a:off x="4587291" y="473888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8BB94CB-391E-FD6A-8724-5436F902E3A1}"/>
              </a:ext>
            </a:extLst>
          </p:cNvPr>
          <p:cNvSpPr txBox="1"/>
          <p:nvPr/>
        </p:nvSpPr>
        <p:spPr>
          <a:xfrm>
            <a:off x="4587290" y="5032849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0342B13-5061-EBE6-64B0-F4C17D297AB6}"/>
              </a:ext>
            </a:extLst>
          </p:cNvPr>
          <p:cNvSpPr txBox="1"/>
          <p:nvPr/>
        </p:nvSpPr>
        <p:spPr>
          <a:xfrm>
            <a:off x="4587291" y="532611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5137953" y="5820022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レシピ登録画面へ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F5644AF9-1F9C-8B19-493F-709179B7B7E2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E10DDA6-4401-F944-F932-A565DB6415C9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C634530-EAB1-1C53-46A1-E9D678572D11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S-03-01</a:t>
              </a:r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BEEBCB8-A04E-D611-8728-2C8AD1AE6645}"/>
              </a:ext>
            </a:extLst>
          </p:cNvPr>
          <p:cNvGrpSpPr/>
          <p:nvPr/>
        </p:nvGrpSpPr>
        <p:grpSpPr>
          <a:xfrm>
            <a:off x="581235" y="1334084"/>
            <a:ext cx="3892482" cy="461655"/>
            <a:chOff x="1212754" y="703384"/>
            <a:chExt cx="3892482" cy="461655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2DE41931-3239-B8D6-B61D-098EA124B6B8}"/>
                </a:ext>
              </a:extLst>
            </p:cNvPr>
            <p:cNvSpPr/>
            <p:nvPr/>
          </p:nvSpPr>
          <p:spPr>
            <a:xfrm>
              <a:off x="3145474" y="703384"/>
              <a:ext cx="195976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C7974B1B-B889-B025-6A52-F664EB2CB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3B71BDE-0BB9-B04A-0212-0D09CACB5933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68009846-8E2F-D13E-F9DB-9419D6ED48E2}"/>
              </a:ext>
            </a:extLst>
          </p:cNvPr>
          <p:cNvGrpSpPr/>
          <p:nvPr/>
        </p:nvGrpSpPr>
        <p:grpSpPr>
          <a:xfrm>
            <a:off x="440335" y="1697417"/>
            <a:ext cx="3906550" cy="475723"/>
            <a:chOff x="1212754" y="689316"/>
            <a:chExt cx="3906550" cy="47572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88B55D11-685A-E802-D246-B6E63F8DDA7B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AE0DDBB7-D500-03C7-7003-5221295CBFBE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C26941E-8D71-0DD1-5D7F-FB3B2D2F48D0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703CE50-15C3-F1ED-1BD0-F65B505A8928}"/>
              </a:ext>
            </a:extLst>
          </p:cNvPr>
          <p:cNvGrpSpPr/>
          <p:nvPr/>
        </p:nvGrpSpPr>
        <p:grpSpPr>
          <a:xfrm>
            <a:off x="5523475" y="1569652"/>
            <a:ext cx="2327459" cy="1433439"/>
            <a:chOff x="3145474" y="703384"/>
            <a:chExt cx="2327459" cy="1433439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7E7C39D6-9E4A-CD49-87B2-8F775A2087E7}"/>
                </a:ext>
              </a:extLst>
            </p:cNvPr>
            <p:cNvSpPr/>
            <p:nvPr/>
          </p:nvSpPr>
          <p:spPr>
            <a:xfrm>
              <a:off x="3145474" y="703384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585DDB57-27D4-881C-EF8D-F488C349EC3E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06797" y="1247364"/>
              <a:ext cx="966136" cy="889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B950823-5120-E4A5-E659-7294DC8815A0}"/>
              </a:ext>
            </a:extLst>
          </p:cNvPr>
          <p:cNvSpPr/>
          <p:nvPr/>
        </p:nvSpPr>
        <p:spPr>
          <a:xfrm>
            <a:off x="7850934" y="2162696"/>
            <a:ext cx="3300732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B428312A-D283-DB35-AA5E-46202473C091}"/>
              </a:ext>
            </a:extLst>
          </p:cNvPr>
          <p:cNvGrpSpPr/>
          <p:nvPr/>
        </p:nvGrpSpPr>
        <p:grpSpPr>
          <a:xfrm>
            <a:off x="653343" y="2542470"/>
            <a:ext cx="3794007" cy="461654"/>
            <a:chOff x="1311228" y="703385"/>
            <a:chExt cx="3794007" cy="461654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0C94CDFB-CB1F-78AB-E778-997D7DA5770A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71E66048-7D3D-0870-1072-4E4A039A8FC6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 flipV="1">
              <a:off x="1712287" y="880255"/>
              <a:ext cx="3079363" cy="1178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3199EB4-5E31-0FCF-58E2-B89BC1AC5B12}"/>
                </a:ext>
              </a:extLst>
            </p:cNvPr>
            <p:cNvSpPr txBox="1"/>
            <p:nvPr/>
          </p:nvSpPr>
          <p:spPr>
            <a:xfrm>
              <a:off x="1311228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DC10AA9-4149-ACFA-3F36-8356AB686FBC}"/>
              </a:ext>
            </a:extLst>
          </p:cNvPr>
          <p:cNvSpPr txBox="1"/>
          <p:nvPr/>
        </p:nvSpPr>
        <p:spPr>
          <a:xfrm>
            <a:off x="7848011" y="1823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：個数で入力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B4DE62C-15B3-4B7C-B41C-52D0D1555738}"/>
              </a:ext>
            </a:extLst>
          </p:cNvPr>
          <p:cNvSpPr/>
          <p:nvPr/>
        </p:nvSpPr>
        <p:spPr>
          <a:xfrm>
            <a:off x="7850934" y="4698683"/>
            <a:ext cx="3276913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8163330-C8D0-D388-6909-71F72429A46C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6883620" y="2091838"/>
            <a:ext cx="967314" cy="3447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49F0BB81-5E6F-63F3-55DE-C423EBAC6296}"/>
              </a:ext>
            </a:extLst>
          </p:cNvPr>
          <p:cNvGrpSpPr/>
          <p:nvPr/>
        </p:nvGrpSpPr>
        <p:grpSpPr>
          <a:xfrm>
            <a:off x="482182" y="3421771"/>
            <a:ext cx="3508665" cy="870538"/>
            <a:chOff x="482182" y="3421771"/>
            <a:chExt cx="3508665" cy="870538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D93E0573-6731-98C1-FC37-F924C67EE092}"/>
                </a:ext>
              </a:extLst>
            </p:cNvPr>
            <p:cNvSpPr/>
            <p:nvPr/>
          </p:nvSpPr>
          <p:spPr>
            <a:xfrm>
              <a:off x="2636946" y="3421771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49DD9539-AF37-9121-3649-C2366CE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888520" y="3676135"/>
              <a:ext cx="1759211" cy="170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BB25748-B4FA-C498-220E-EFD59569E3B8}"/>
                </a:ext>
              </a:extLst>
            </p:cNvPr>
            <p:cNvSpPr txBox="1"/>
            <p:nvPr/>
          </p:nvSpPr>
          <p:spPr>
            <a:xfrm>
              <a:off x="482182" y="3490581"/>
              <a:ext cx="43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4C35B5AB-D0C3-57EE-4E1B-8F8AE6043F44}"/>
              </a:ext>
            </a:extLst>
          </p:cNvPr>
          <p:cNvGrpSpPr/>
          <p:nvPr/>
        </p:nvGrpSpPr>
        <p:grpSpPr>
          <a:xfrm>
            <a:off x="7011033" y="1342944"/>
            <a:ext cx="1671728" cy="862973"/>
            <a:chOff x="4791650" y="194152"/>
            <a:chExt cx="1671728" cy="862973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000A7AAF-B71C-EC38-5A40-1108BA9BC55C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C94B7E9A-7BBA-04C1-0E96-F7F90E794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290" y="400092"/>
              <a:ext cx="1026458" cy="41149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47C5A6C1-C4E4-1AEA-A2F9-A9930F78A376}"/>
                </a:ext>
              </a:extLst>
            </p:cNvPr>
            <p:cNvSpPr txBox="1"/>
            <p:nvPr/>
          </p:nvSpPr>
          <p:spPr>
            <a:xfrm>
              <a:off x="6047880" y="194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8CC38A3D-3E91-78B4-C1A8-9D887C77C44F}"/>
              </a:ext>
            </a:extLst>
          </p:cNvPr>
          <p:cNvGrpSpPr/>
          <p:nvPr/>
        </p:nvGrpSpPr>
        <p:grpSpPr>
          <a:xfrm>
            <a:off x="3680220" y="5776830"/>
            <a:ext cx="3161196" cy="361795"/>
            <a:chOff x="1750570" y="703384"/>
            <a:chExt cx="3161196" cy="361795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CB96C5D-D193-B678-4AB1-7B56E407608B}"/>
                </a:ext>
              </a:extLst>
            </p:cNvPr>
            <p:cNvSpPr/>
            <p:nvPr/>
          </p:nvSpPr>
          <p:spPr>
            <a:xfrm>
              <a:off x="3117338" y="703384"/>
              <a:ext cx="179442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299DB80-3986-92A6-A286-BB090E1A7F66}"/>
                </a:ext>
              </a:extLst>
            </p:cNvPr>
            <p:cNvCxnSpPr>
              <a:cxnSpLocks/>
              <a:stCxn id="230" idx="3"/>
            </p:cNvCxnSpPr>
            <p:nvPr/>
          </p:nvCxnSpPr>
          <p:spPr>
            <a:xfrm flipV="1">
              <a:off x="1750570" y="981618"/>
              <a:ext cx="1376229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43E5A18-96F8-0397-CC0E-1A2695F8BD0B}"/>
              </a:ext>
            </a:extLst>
          </p:cNvPr>
          <p:cNvGrpSpPr/>
          <p:nvPr/>
        </p:nvGrpSpPr>
        <p:grpSpPr>
          <a:xfrm>
            <a:off x="62732" y="4187303"/>
            <a:ext cx="6032961" cy="1468504"/>
            <a:chOff x="-1413393" y="466548"/>
            <a:chExt cx="6032961" cy="1468504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52CEF335-7771-97B3-5416-899D1B372FC2}"/>
                </a:ext>
              </a:extLst>
            </p:cNvPr>
            <p:cNvSpPr/>
            <p:nvPr/>
          </p:nvSpPr>
          <p:spPr>
            <a:xfrm>
              <a:off x="3117338" y="717452"/>
              <a:ext cx="1502230" cy="121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D4F4DBE2-76F8-0188-D997-101FD2A8BDF3}"/>
                </a:ext>
              </a:extLst>
            </p:cNvPr>
            <p:cNvCxnSpPr>
              <a:cxnSpLocks/>
              <a:stCxn id="159" idx="3"/>
              <a:endCxn id="157" idx="1"/>
            </p:cNvCxnSpPr>
            <p:nvPr/>
          </p:nvCxnSpPr>
          <p:spPr>
            <a:xfrm>
              <a:off x="-14790" y="835880"/>
              <a:ext cx="3132128" cy="4903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3D98E1EC-A3CD-D3D4-7F74-FC38AA9D6AAD}"/>
                </a:ext>
              </a:extLst>
            </p:cNvPr>
            <p:cNvSpPr txBox="1"/>
            <p:nvPr/>
          </p:nvSpPr>
          <p:spPr>
            <a:xfrm>
              <a:off x="-1413393" y="466548"/>
              <a:ext cx="1398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選択した食材の栄養素の合計を表示</a:t>
              </a:r>
            </a:p>
          </p:txBody>
        </p:sp>
      </p:grp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ACA8B771-1A34-7E2E-5098-D356A0EEF1B2}"/>
              </a:ext>
            </a:extLst>
          </p:cNvPr>
          <p:cNvCxnSpPr>
            <a:cxnSpLocks/>
          </p:cNvCxnSpPr>
          <p:nvPr/>
        </p:nvCxnSpPr>
        <p:spPr>
          <a:xfrm flipH="1">
            <a:off x="9320072" y="4221496"/>
            <a:ext cx="280331" cy="4704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553E2A5-58DB-5877-24B9-86EDC02247CB}"/>
              </a:ext>
            </a:extLst>
          </p:cNvPr>
          <p:cNvCxnSpPr>
            <a:cxnSpLocks/>
          </p:cNvCxnSpPr>
          <p:nvPr/>
        </p:nvCxnSpPr>
        <p:spPr>
          <a:xfrm flipH="1" flipV="1">
            <a:off x="9265654" y="3859900"/>
            <a:ext cx="351625" cy="3542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C3B572C8-AA06-ECAD-1FC0-08B7487D2B58}"/>
              </a:ext>
            </a:extLst>
          </p:cNvPr>
          <p:cNvSpPr txBox="1"/>
          <p:nvPr/>
        </p:nvSpPr>
        <p:spPr>
          <a:xfrm>
            <a:off x="9574461" y="4021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④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BC189404-1819-5F1D-9B0E-D70A70C76F80}"/>
              </a:ext>
            </a:extLst>
          </p:cNvPr>
          <p:cNvGrpSpPr/>
          <p:nvPr/>
        </p:nvGrpSpPr>
        <p:grpSpPr>
          <a:xfrm>
            <a:off x="1454495" y="156934"/>
            <a:ext cx="8131840" cy="1251825"/>
            <a:chOff x="3187677" y="598723"/>
            <a:chExt cx="8131840" cy="125182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79E0EE9-99AF-F3D7-4DBA-6FEC40919D65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A307246F-F159-881C-F9EF-DAE69B8AABC7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6CA15F6F-D018-66C3-776F-382D316B07FD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94EB36E9-81D9-C6D0-6D12-45EBB91CC2CF}"/>
              </a:ext>
            </a:extLst>
          </p:cNvPr>
          <p:cNvGrpSpPr/>
          <p:nvPr/>
        </p:nvGrpSpPr>
        <p:grpSpPr>
          <a:xfrm>
            <a:off x="9852030" y="2589939"/>
            <a:ext cx="1938211" cy="1786267"/>
            <a:chOff x="4791650" y="717453"/>
            <a:chExt cx="1938211" cy="1786267"/>
          </a:xfrm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29E480CA-C259-08C0-ED97-2F1BB35F32C4}"/>
                </a:ext>
              </a:extLst>
            </p:cNvPr>
            <p:cNvSpPr/>
            <p:nvPr/>
          </p:nvSpPr>
          <p:spPr>
            <a:xfrm>
              <a:off x="4791650" y="717453"/>
              <a:ext cx="969051" cy="36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83CAC1F-0765-ABCA-4D8B-97AF00D1A9E9}"/>
                </a:ext>
              </a:extLst>
            </p:cNvPr>
            <p:cNvCxnSpPr>
              <a:cxnSpLocks/>
              <a:stCxn id="181" idx="1"/>
              <a:endCxn id="179" idx="3"/>
            </p:cNvCxnSpPr>
            <p:nvPr/>
          </p:nvCxnSpPr>
          <p:spPr>
            <a:xfrm flipH="1" flipV="1">
              <a:off x="5760701" y="901927"/>
              <a:ext cx="553662" cy="14171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90B9C789-75FA-CF66-12D9-66766C8F00C1}"/>
                </a:ext>
              </a:extLst>
            </p:cNvPr>
            <p:cNvSpPr txBox="1"/>
            <p:nvPr/>
          </p:nvSpPr>
          <p:spPr>
            <a:xfrm>
              <a:off x="6314363" y="21343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6C9364C8-36C2-459E-8132-BE812EE06EF7}"/>
              </a:ext>
            </a:extLst>
          </p:cNvPr>
          <p:cNvGrpSpPr/>
          <p:nvPr/>
        </p:nvGrpSpPr>
        <p:grpSpPr>
          <a:xfrm>
            <a:off x="9775414" y="4191540"/>
            <a:ext cx="1599329" cy="1319519"/>
            <a:chOff x="4749446" y="-475539"/>
            <a:chExt cx="1599329" cy="1319519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BC24B85-407B-1A5C-A9AE-14FC4CD62C2A}"/>
                </a:ext>
              </a:extLst>
            </p:cNvPr>
            <p:cNvSpPr/>
            <p:nvPr/>
          </p:nvSpPr>
          <p:spPr>
            <a:xfrm>
              <a:off x="4749446" y="450166"/>
              <a:ext cx="1252822" cy="39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00E44D2B-96EF-B22A-E16C-A85DFEC75171}"/>
                </a:ext>
              </a:extLst>
            </p:cNvPr>
            <p:cNvCxnSpPr>
              <a:cxnSpLocks/>
              <a:stCxn id="181" idx="1"/>
              <a:endCxn id="184" idx="3"/>
            </p:cNvCxnSpPr>
            <p:nvPr/>
          </p:nvCxnSpPr>
          <p:spPr>
            <a:xfrm flipH="1">
              <a:off x="6002268" y="-475539"/>
              <a:ext cx="346507" cy="11226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FAA44D23-898C-F19B-BDFA-AD124AE1ABD4}"/>
              </a:ext>
            </a:extLst>
          </p:cNvPr>
          <p:cNvSpPr/>
          <p:nvPr/>
        </p:nvSpPr>
        <p:spPr>
          <a:xfrm>
            <a:off x="9980401" y="2966597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51979BC5-BF03-56B3-55AF-0702F3862227}"/>
              </a:ext>
            </a:extLst>
          </p:cNvPr>
          <p:cNvCxnSpPr>
            <a:cxnSpLocks/>
          </p:cNvCxnSpPr>
          <p:nvPr/>
        </p:nvCxnSpPr>
        <p:spPr>
          <a:xfrm flipH="1" flipV="1">
            <a:off x="10270305" y="3344029"/>
            <a:ext cx="273316" cy="8065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A49B9BA2-E9EA-4A66-35FF-0BF8FC01AFF9}"/>
              </a:ext>
            </a:extLst>
          </p:cNvPr>
          <p:cNvSpPr txBox="1"/>
          <p:nvPr/>
        </p:nvSpPr>
        <p:spPr>
          <a:xfrm>
            <a:off x="10401825" y="4114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⑦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0BF8D173-DE6E-073E-7E16-419AB3853F93}"/>
              </a:ext>
            </a:extLst>
          </p:cNvPr>
          <p:cNvSpPr/>
          <p:nvPr/>
        </p:nvSpPr>
        <p:spPr>
          <a:xfrm>
            <a:off x="9978261" y="5512380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AC0E7566-6611-45C6-6DC9-488AC4F887A7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10589205" y="5817502"/>
            <a:ext cx="957520" cy="370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4DA6EC6-1630-157B-6000-11308400B47F}"/>
              </a:ext>
            </a:extLst>
          </p:cNvPr>
          <p:cNvSpPr txBox="1"/>
          <p:nvPr/>
        </p:nvSpPr>
        <p:spPr>
          <a:xfrm>
            <a:off x="11546725" y="60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D9E8ABDF-2DA8-D0AA-4E55-8DBC2F038B6D}"/>
              </a:ext>
            </a:extLst>
          </p:cNvPr>
          <p:cNvGrpSpPr/>
          <p:nvPr/>
        </p:nvGrpSpPr>
        <p:grpSpPr>
          <a:xfrm>
            <a:off x="8103167" y="1648331"/>
            <a:ext cx="3832908" cy="2034466"/>
            <a:chOff x="4791650" y="-59277"/>
            <a:chExt cx="3832908" cy="2034466"/>
          </a:xfrm>
        </p:grpSpPr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DB8D27B5-0345-D2BC-468E-D7A483141C49}"/>
                </a:ext>
              </a:extLst>
            </p:cNvPr>
            <p:cNvSpPr/>
            <p:nvPr/>
          </p:nvSpPr>
          <p:spPr>
            <a:xfrm>
              <a:off x="4791650" y="703384"/>
              <a:ext cx="1504314" cy="1271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324342F-314D-C658-E2CB-B26DB2C78E33}"/>
                </a:ext>
              </a:extLst>
            </p:cNvPr>
            <p:cNvCxnSpPr>
              <a:cxnSpLocks/>
              <a:stCxn id="210" idx="2"/>
            </p:cNvCxnSpPr>
            <p:nvPr/>
          </p:nvCxnSpPr>
          <p:spPr>
            <a:xfrm flipH="1">
              <a:off x="6022224" y="248500"/>
              <a:ext cx="1432783" cy="45039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955B9AB7-CBEC-5D89-72F6-CB32B66CE18E}"/>
                </a:ext>
              </a:extLst>
            </p:cNvPr>
            <p:cNvSpPr txBox="1"/>
            <p:nvPr/>
          </p:nvSpPr>
          <p:spPr>
            <a:xfrm>
              <a:off x="6285456" y="-59277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入力した個数や</a:t>
              </a:r>
              <a:r>
                <a:rPr lang="ja-JP" altLang="en-US" sz="1400">
                  <a:solidFill>
                    <a:srgbClr val="FF0000"/>
                  </a:solidFill>
                </a:rPr>
                <a:t>により表示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EAA09307-3963-8B2C-C9CC-129E3D6E2093}"/>
              </a:ext>
            </a:extLst>
          </p:cNvPr>
          <p:cNvGrpSpPr/>
          <p:nvPr/>
        </p:nvGrpSpPr>
        <p:grpSpPr>
          <a:xfrm>
            <a:off x="87362" y="2143793"/>
            <a:ext cx="4416662" cy="4452612"/>
            <a:chOff x="87362" y="2143793"/>
            <a:chExt cx="4416662" cy="4452612"/>
          </a:xfrm>
        </p:grpSpPr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4E9901B9-D3ED-786A-0FFF-5219241283E4}"/>
                </a:ext>
              </a:extLst>
            </p:cNvPr>
            <p:cNvSpPr/>
            <p:nvPr/>
          </p:nvSpPr>
          <p:spPr>
            <a:xfrm>
              <a:off x="1592044" y="2143793"/>
              <a:ext cx="2911980" cy="445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1A7315E0-8BDC-49A8-01BF-B0B6F324FD92}"/>
                </a:ext>
              </a:extLst>
            </p:cNvPr>
            <p:cNvCxnSpPr>
              <a:cxnSpLocks/>
              <a:stCxn id="213" idx="2"/>
            </p:cNvCxnSpPr>
            <p:nvPr/>
          </p:nvCxnSpPr>
          <p:spPr>
            <a:xfrm>
              <a:off x="786664" y="5562228"/>
              <a:ext cx="778281" cy="163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4A3B0F-2FBF-F85A-DC63-75D4D2B7B6B3}"/>
                </a:ext>
              </a:extLst>
            </p:cNvPr>
            <p:cNvSpPr txBox="1"/>
            <p:nvPr/>
          </p:nvSpPr>
          <p:spPr>
            <a:xfrm>
              <a:off x="87362" y="5192896"/>
              <a:ext cx="139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食材一覧</a:t>
              </a:r>
            </a:p>
          </p:txBody>
        </p: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E645AA5-D41E-6288-B50F-1A5037E0F3BD}"/>
              </a:ext>
            </a:extLst>
          </p:cNvPr>
          <p:cNvGrpSpPr/>
          <p:nvPr/>
        </p:nvGrpSpPr>
        <p:grpSpPr>
          <a:xfrm>
            <a:off x="4573573" y="703069"/>
            <a:ext cx="6747744" cy="3713224"/>
            <a:chOff x="4573573" y="703069"/>
            <a:chExt cx="6747744" cy="3713224"/>
          </a:xfrm>
        </p:grpSpPr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2611EA29-269D-94E9-33B6-7758636CF41D}"/>
                </a:ext>
              </a:extLst>
            </p:cNvPr>
            <p:cNvSpPr/>
            <p:nvPr/>
          </p:nvSpPr>
          <p:spPr>
            <a:xfrm>
              <a:off x="4573573" y="1446784"/>
              <a:ext cx="2757641" cy="2969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7B412DBA-F6CE-4514-D779-08369A32C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15" y="941374"/>
              <a:ext cx="1240196" cy="6238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DA46760C-2B5A-800F-94E9-E8462A4571C7}"/>
                </a:ext>
              </a:extLst>
            </p:cNvPr>
            <p:cNvSpPr txBox="1"/>
            <p:nvPr/>
          </p:nvSpPr>
          <p:spPr>
            <a:xfrm>
              <a:off x="8537261" y="703069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7971C9E0-5959-8A1D-249E-2871E16714E2}"/>
              </a:ext>
            </a:extLst>
          </p:cNvPr>
          <p:cNvSpPr txBox="1"/>
          <p:nvPr/>
        </p:nvSpPr>
        <p:spPr>
          <a:xfrm>
            <a:off x="3264722" y="5886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98AF5EB8-EB0E-D40E-D33C-C4CCB56957DA}"/>
              </a:ext>
            </a:extLst>
          </p:cNvPr>
          <p:cNvGrpSpPr/>
          <p:nvPr/>
        </p:nvGrpSpPr>
        <p:grpSpPr>
          <a:xfrm>
            <a:off x="4528266" y="1331768"/>
            <a:ext cx="6180071" cy="5492174"/>
            <a:chOff x="4528266" y="1331768"/>
            <a:chExt cx="6180071" cy="5492174"/>
          </a:xfrm>
        </p:grpSpPr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FD7546AD-B938-A4D0-1099-50A0DD3F850B}"/>
                </a:ext>
              </a:extLst>
            </p:cNvPr>
            <p:cNvSpPr/>
            <p:nvPr/>
          </p:nvSpPr>
          <p:spPr>
            <a:xfrm>
              <a:off x="4528266" y="1331768"/>
              <a:ext cx="2859608" cy="49244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411EA4BF-3BE0-379E-56AB-C7A84E771EFD}"/>
                </a:ext>
              </a:extLst>
            </p:cNvPr>
            <p:cNvCxnSpPr>
              <a:cxnSpLocks/>
              <a:endCxn id="232" idx="2"/>
            </p:cNvCxnSpPr>
            <p:nvPr/>
          </p:nvCxnSpPr>
          <p:spPr>
            <a:xfrm flipH="1" flipV="1">
              <a:off x="5958070" y="6256250"/>
              <a:ext cx="2018611" cy="328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AB1F368-EF46-FE34-4BD8-54BF47EAFF6B}"/>
                </a:ext>
              </a:extLst>
            </p:cNvPr>
            <p:cNvSpPr txBox="1"/>
            <p:nvPr/>
          </p:nvSpPr>
          <p:spPr>
            <a:xfrm>
              <a:off x="7924281" y="6454610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ヘッダーの下部に固定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8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831057" y="8142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DE279-D0AB-CA31-BB54-43250784A257}"/>
              </a:ext>
            </a:extLst>
          </p:cNvPr>
          <p:cNvGrpSpPr/>
          <p:nvPr/>
        </p:nvGrpSpPr>
        <p:grpSpPr>
          <a:xfrm>
            <a:off x="3831425" y="1665550"/>
            <a:ext cx="2437292" cy="1071359"/>
            <a:chOff x="878351" y="2082005"/>
            <a:chExt cx="2437292" cy="10713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D8D40E-1BA4-802F-485E-23371AAD496D}"/>
                </a:ext>
              </a:extLst>
            </p:cNvPr>
            <p:cNvSpPr/>
            <p:nvPr/>
          </p:nvSpPr>
          <p:spPr>
            <a:xfrm>
              <a:off x="878351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D9DBAE8-CCEA-09C0-0010-1667D99F4B2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E5EBE31-8D0D-C99F-E527-8EA0F5B9C647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8FDBF79-868D-FE7A-56D7-1979218C0DCB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26282C-254D-7EDD-F02E-0D330CA2438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1CE638-8D7F-AC80-2B63-06A5EEE758E2}"/>
              </a:ext>
            </a:extLst>
          </p:cNvPr>
          <p:cNvGrpSpPr/>
          <p:nvPr/>
        </p:nvGrpSpPr>
        <p:grpSpPr>
          <a:xfrm>
            <a:off x="3832532" y="2801376"/>
            <a:ext cx="2437292" cy="1071359"/>
            <a:chOff x="878352" y="2082005"/>
            <a:chExt cx="2437292" cy="1071359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FFB210-8D72-4F2C-DC8E-ED8EECAB59C0}"/>
                </a:ext>
              </a:extLst>
            </p:cNvPr>
            <p:cNvSpPr/>
            <p:nvPr/>
          </p:nvSpPr>
          <p:spPr>
            <a:xfrm>
              <a:off x="878352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A564AA7-A32E-EF67-0D41-98310BA2A7E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DE8A630-683F-F0BE-2246-A29F28A891ED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5C2B3B3-E83F-6E82-3424-154A482B4EEF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FB2FB7-50C0-24BA-D5E6-077F52589E6D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5C5875-491D-C8DC-E196-DB83C65167F8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39939E7-D1F1-8446-570C-A1AAA5016F43}"/>
              </a:ext>
            </a:extLst>
          </p:cNvPr>
          <p:cNvSpPr txBox="1"/>
          <p:nvPr/>
        </p:nvSpPr>
        <p:spPr>
          <a:xfrm>
            <a:off x="6720710" y="128556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4CD404B-6861-D174-B031-4A651A8D76B6}"/>
              </a:ext>
            </a:extLst>
          </p:cNvPr>
          <p:cNvSpPr/>
          <p:nvPr/>
        </p:nvSpPr>
        <p:spPr>
          <a:xfrm>
            <a:off x="6791206" y="1655725"/>
            <a:ext cx="240370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1D50DF7-6424-2515-4D37-836035CBE73B}"/>
              </a:ext>
            </a:extLst>
          </p:cNvPr>
          <p:cNvSpPr txBox="1"/>
          <p:nvPr/>
        </p:nvSpPr>
        <p:spPr>
          <a:xfrm>
            <a:off x="6718027" y="207273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0DC69CF-3767-D7CD-9590-2BA2E3126258}"/>
              </a:ext>
            </a:extLst>
          </p:cNvPr>
          <p:cNvSpPr/>
          <p:nvPr/>
        </p:nvSpPr>
        <p:spPr>
          <a:xfrm>
            <a:off x="6793194" y="3217115"/>
            <a:ext cx="143148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9C178CD-1FF8-D2ED-124B-0DBF9D8A9A7D}"/>
              </a:ext>
            </a:extLst>
          </p:cNvPr>
          <p:cNvGrpSpPr/>
          <p:nvPr/>
        </p:nvGrpSpPr>
        <p:grpSpPr>
          <a:xfrm>
            <a:off x="6805304" y="2409969"/>
            <a:ext cx="827471" cy="686938"/>
            <a:chOff x="5792429" y="2409969"/>
            <a:chExt cx="827471" cy="68693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12DA13A1-D200-BE78-7831-EA60E9A4903D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AEF4B36B-4293-29B1-690C-3190A90E5E83}"/>
                </a:ext>
              </a:extLst>
            </p:cNvPr>
            <p:cNvSpPr txBox="1"/>
            <p:nvPr/>
          </p:nvSpPr>
          <p:spPr>
            <a:xfrm>
              <a:off x="5792429" y="25582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F68678-93DB-D412-1AAF-4EB19145B98A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10D740D-61BC-A44C-C1AA-2093658B1ACC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8ED44EE3-AB81-82EC-B211-28B44D15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57343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6A8997A-F609-F8C6-F95E-382B3AC09E14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1C0EA76-7237-E270-6F89-E929340C773A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C67A751-A488-CBAD-E3BB-959463467A29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3A38EAA-9A1C-3A9B-C73B-18FB11CFE2F1}"/>
              </a:ext>
            </a:extLst>
          </p:cNvPr>
          <p:cNvSpPr txBox="1"/>
          <p:nvPr/>
        </p:nvSpPr>
        <p:spPr>
          <a:xfrm>
            <a:off x="3918708" y="5963367"/>
            <a:ext cx="4466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によってアラートを表示（詳細については参考資料に記述）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912B0AE-E4B1-2A51-7516-3B7410D9F5A4}"/>
              </a:ext>
            </a:extLst>
          </p:cNvPr>
          <p:cNvSpPr txBox="1"/>
          <p:nvPr/>
        </p:nvSpPr>
        <p:spPr>
          <a:xfrm>
            <a:off x="456478" y="356915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75D807C-E7A9-A31D-6FA2-82B52766D37C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D33A634-3057-5D11-2A68-8F6C854C0FFC}"/>
              </a:ext>
            </a:extLst>
          </p:cNvPr>
          <p:cNvSpPr txBox="1"/>
          <p:nvPr/>
        </p:nvSpPr>
        <p:spPr>
          <a:xfrm>
            <a:off x="456477" y="386311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1032FA3-4F20-3DD3-2E3B-64D836BB3AD1}"/>
              </a:ext>
            </a:extLst>
          </p:cNvPr>
          <p:cNvSpPr txBox="1"/>
          <p:nvPr/>
        </p:nvSpPr>
        <p:spPr>
          <a:xfrm>
            <a:off x="456478" y="415638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DC6CCC-CE6D-39E1-261E-E82DBB63C86A}"/>
              </a:ext>
            </a:extLst>
          </p:cNvPr>
          <p:cNvSpPr txBox="1"/>
          <p:nvPr/>
        </p:nvSpPr>
        <p:spPr>
          <a:xfrm>
            <a:off x="456477" y="3304521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F4F179C-B41D-7E13-6743-9C1111AD3ECB}"/>
              </a:ext>
            </a:extLst>
          </p:cNvPr>
          <p:cNvSpPr txBox="1"/>
          <p:nvPr/>
        </p:nvSpPr>
        <p:spPr>
          <a:xfrm>
            <a:off x="411118" y="446415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3675BDD9-D039-1DC8-371B-C25730A13A72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7E1C475-8A8C-FD9E-722C-9A22266759FF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72472767-F01D-C3DB-1D96-FECEA153C4B3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S-03-02</a:t>
              </a: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5B7044B9-7906-BEBC-AE9E-8A3450E55056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3934709-D674-44FC-19AA-A9CDD98C14CE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CEC851A9-23E6-2F3C-56F0-7D5B94C4ACBD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01BBC3C2-1030-E2D7-D1B4-552BE1D9DCD3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31A66FE-F94E-0EB4-FF5C-667E57899E74}"/>
              </a:ext>
            </a:extLst>
          </p:cNvPr>
          <p:cNvSpPr/>
          <p:nvPr/>
        </p:nvSpPr>
        <p:spPr>
          <a:xfrm>
            <a:off x="4822835" y="2902448"/>
            <a:ext cx="1403270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D029304-0C96-C668-AF0F-604EEEFCEAA9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296599" y="3320927"/>
            <a:ext cx="2526236" cy="885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B36A7EC3-E095-2869-52AC-46499CF1826E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4F7A4F50-2021-B454-310E-1EBE593E32BA}"/>
              </a:ext>
            </a:extLst>
          </p:cNvPr>
          <p:cNvGrpSpPr/>
          <p:nvPr/>
        </p:nvGrpSpPr>
        <p:grpSpPr>
          <a:xfrm>
            <a:off x="6769488" y="1293955"/>
            <a:ext cx="3851837" cy="678121"/>
            <a:chOff x="3215814" y="341316"/>
            <a:chExt cx="3851837" cy="678121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8D9D09C7-AA35-EC5B-0111-FC72A2CCC506}"/>
                </a:ext>
              </a:extLst>
            </p:cNvPr>
            <p:cNvSpPr/>
            <p:nvPr/>
          </p:nvSpPr>
          <p:spPr>
            <a:xfrm>
              <a:off x="3215814" y="675248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11C4B8BF-AA5A-BBC0-5E0F-B2A5F50CB617}"/>
                </a:ext>
              </a:extLst>
            </p:cNvPr>
            <p:cNvCxnSpPr>
              <a:cxnSpLocks/>
              <a:stCxn id="138" idx="3"/>
              <a:endCxn id="140" idx="1"/>
            </p:cNvCxnSpPr>
            <p:nvPr/>
          </p:nvCxnSpPr>
          <p:spPr>
            <a:xfrm flipV="1">
              <a:off x="5683441" y="525982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16B8AB1E-B8E7-4854-D7DC-808BA48CC0D4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3F60314D-B429-1E23-65A3-6BA813F7501B}"/>
              </a:ext>
            </a:extLst>
          </p:cNvPr>
          <p:cNvGrpSpPr/>
          <p:nvPr/>
        </p:nvGrpSpPr>
        <p:grpSpPr>
          <a:xfrm>
            <a:off x="6771286" y="2852698"/>
            <a:ext cx="3823701" cy="678121"/>
            <a:chOff x="3243950" y="341316"/>
            <a:chExt cx="3823701" cy="678121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0FD1DBBA-04CF-8074-6FA4-B06F94D30CF3}"/>
                </a:ext>
              </a:extLst>
            </p:cNvPr>
            <p:cNvSpPr/>
            <p:nvPr/>
          </p:nvSpPr>
          <p:spPr>
            <a:xfrm>
              <a:off x="3243950" y="675248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E06BC8DE-71B3-E631-B5E0-6EBA83AE7CF6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725479" y="525982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830CE85B-9B51-9515-65F9-086314A4E716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1C3A098A-82CB-0D40-3616-E071B893A7FB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43176B92-D91F-7C98-857B-14627C6C7AFB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0F591FB5-6F66-B85F-9DC0-4F4A49D3B22F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5CD3500-8029-E8D0-489C-D0EEBB4CECB2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D9E9F25-7767-A8B5-8C41-BEE756D4E6D1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09CA9D-C00B-10D5-BD87-A4763A213A55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7B6EBE62-7A33-3A9D-0EED-1B113FDC7E34}"/>
                </a:ext>
              </a:extLst>
            </p:cNvPr>
            <p:cNvCxnSpPr>
              <a:cxnSpLocks/>
              <a:stCxn id="152" idx="3"/>
              <a:endCxn id="154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BCC6BC3E-D42D-9EF3-E99B-DC158946B4E5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3ACA9583-468B-02E2-7AFC-3C79A55EFFCA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09A259D1-FBFB-F2E8-2E7D-E5C9BDD496D2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F86BD67A-F291-DB91-D898-70A610B7D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DC87F29F-690B-BF29-B29B-3AF12AD9FE5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ECDF529E-DE5C-EE1A-5A89-9965137D0A45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5C514224-E5B6-A281-44FB-C328DDCDBC03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5677F4-5423-D344-F4AB-FE5C1CE3E210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864486A9-87AF-FB97-88DC-A8541FEED380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DE769271-0CBD-FA26-4B0E-0E91CF2F91BB}"/>
              </a:ext>
            </a:extLst>
          </p:cNvPr>
          <p:cNvGrpSpPr/>
          <p:nvPr/>
        </p:nvGrpSpPr>
        <p:grpSpPr>
          <a:xfrm>
            <a:off x="6762371" y="2035631"/>
            <a:ext cx="3851836" cy="1103564"/>
            <a:chOff x="3215815" y="341316"/>
            <a:chExt cx="3851836" cy="1103564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B142CE61-A1ED-C621-B5D5-807918CD6058}"/>
                </a:ext>
              </a:extLst>
            </p:cNvPr>
            <p:cNvSpPr/>
            <p:nvPr/>
          </p:nvSpPr>
          <p:spPr>
            <a:xfrm>
              <a:off x="3215815" y="675248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13046BEE-8A47-6783-9535-14C2710C5D3D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4143233" y="525982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0EA84C6-DDFE-AF83-83F8-DD8AC67D17EF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5322E52-4DB5-F474-0002-02C863B2A80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41F6F672-0F00-0EA8-5AC9-799A040B63BD}"/>
              </a:ext>
            </a:extLst>
          </p:cNvPr>
          <p:cNvSpPr/>
          <p:nvPr/>
        </p:nvSpPr>
        <p:spPr>
          <a:xfrm>
            <a:off x="3680378" y="1601166"/>
            <a:ext cx="2935153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7F263EB2-9AF8-35F3-FA4A-0D1F506B6455}"/>
              </a:ext>
            </a:extLst>
          </p:cNvPr>
          <p:cNvCxnSpPr>
            <a:cxnSpLocks/>
          </p:cNvCxnSpPr>
          <p:nvPr/>
        </p:nvCxnSpPr>
        <p:spPr>
          <a:xfrm flipV="1">
            <a:off x="2405902" y="3858667"/>
            <a:ext cx="1253165" cy="1466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7FA07F-E617-9FAB-DDAA-D7829F72B5AC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</p:spTree>
    <p:extLst>
      <p:ext uri="{BB962C8B-B14F-4D97-AF65-F5344CB8AC3E}">
        <p14:creationId xmlns:p14="http://schemas.microsoft.com/office/powerpoint/2010/main" val="60202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036466" y="181185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036465" y="181185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208455" y="761790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317795" y="772010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435951" y="309816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294975" y="2647650"/>
            <a:ext cx="1887687" cy="14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435950" y="3392123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435951" y="368539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5737149" y="458754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24ABC8F-5AD5-002A-1865-83906665AA15}"/>
              </a:ext>
            </a:extLst>
          </p:cNvPr>
          <p:cNvSpPr/>
          <p:nvPr/>
        </p:nvSpPr>
        <p:spPr>
          <a:xfrm>
            <a:off x="3182488" y="1278607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My</a:t>
            </a:r>
            <a:r>
              <a:rPr kumimoji="1" lang="ja-JP" altLang="en-US" sz="1400">
                <a:solidFill>
                  <a:schemeClr val="tx1"/>
                </a:solidFill>
              </a:rPr>
              <a:t>レシピ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A19FD47-F51A-913B-991C-514534F05382}"/>
              </a:ext>
            </a:extLst>
          </p:cNvPr>
          <p:cNvGrpSpPr/>
          <p:nvPr/>
        </p:nvGrpSpPr>
        <p:grpSpPr>
          <a:xfrm>
            <a:off x="5818920" y="1587236"/>
            <a:ext cx="714663" cy="417670"/>
            <a:chOff x="8496887" y="4242308"/>
            <a:chExt cx="714663" cy="41767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C02F67D-AE9D-4954-0C2F-F55D7353B527}"/>
                </a:ext>
              </a:extLst>
            </p:cNvPr>
            <p:cNvSpPr txBox="1"/>
            <p:nvPr/>
          </p:nvSpPr>
          <p:spPr>
            <a:xfrm>
              <a:off x="8595360" y="427657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My</a:t>
              </a: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582AD6C5-5744-BE50-C4E4-3C141BBDCA8E}"/>
                </a:ext>
              </a:extLst>
            </p:cNvPr>
            <p:cNvSpPr/>
            <p:nvPr/>
          </p:nvSpPr>
          <p:spPr>
            <a:xfrm>
              <a:off x="8496887" y="4242308"/>
              <a:ext cx="714663" cy="4176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S-04-01</a:t>
              </a:r>
              <a:endParaRPr kumimoji="1" lang="ja-JP" altLang="en-US"/>
            </a:p>
          </p:txBody>
        </p:sp>
      </p:grp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891249C-CF7D-8B28-F825-9E2D02D23D48}"/>
              </a:ext>
            </a:extLst>
          </p:cNvPr>
          <p:cNvSpPr txBox="1"/>
          <p:nvPr/>
        </p:nvSpPr>
        <p:spPr>
          <a:xfrm>
            <a:off x="425732" y="2721093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D6D51E39-A378-C55C-722F-D84D314C8B70}"/>
              </a:ext>
            </a:extLst>
          </p:cNvPr>
          <p:cNvGrpSpPr/>
          <p:nvPr/>
        </p:nvGrpSpPr>
        <p:grpSpPr>
          <a:xfrm>
            <a:off x="2953720" y="-27000"/>
            <a:ext cx="8131840" cy="1251824"/>
            <a:chOff x="3187677" y="598723"/>
            <a:chExt cx="8131840" cy="1251824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117B04B-D5D5-04DA-0F9C-1F873474E0DB}"/>
                </a:ext>
              </a:extLst>
            </p:cNvPr>
            <p:cNvSpPr/>
            <p:nvPr/>
          </p:nvSpPr>
          <p:spPr>
            <a:xfrm>
              <a:off x="3187677" y="729462"/>
              <a:ext cx="6008852" cy="11210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F892BC6-F15E-34CB-14F9-7697A7B08D53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15785288-87D7-DA32-F064-114D3157BEC4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F116C63C-1B10-1070-B777-E5A3F0D6362F}"/>
              </a:ext>
            </a:extLst>
          </p:cNvPr>
          <p:cNvGrpSpPr/>
          <p:nvPr/>
        </p:nvGrpSpPr>
        <p:grpSpPr>
          <a:xfrm>
            <a:off x="5744877" y="925898"/>
            <a:ext cx="6315326" cy="1079008"/>
            <a:chOff x="3145474" y="98554"/>
            <a:chExt cx="6315326" cy="1079008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8E7BDC4F-EFA4-F1EA-5B83-74E816FCF472}"/>
                </a:ext>
              </a:extLst>
            </p:cNvPr>
            <p:cNvSpPr/>
            <p:nvPr/>
          </p:nvSpPr>
          <p:spPr>
            <a:xfrm>
              <a:off x="3145474" y="703384"/>
              <a:ext cx="844443" cy="474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58A5AB5A-AB4D-BF3D-BB08-BB2AE5B06F96}"/>
                </a:ext>
              </a:extLst>
            </p:cNvPr>
            <p:cNvCxnSpPr>
              <a:cxnSpLocks/>
              <a:stCxn id="190" idx="3"/>
              <a:endCxn id="192" idx="1"/>
            </p:cNvCxnSpPr>
            <p:nvPr/>
          </p:nvCxnSpPr>
          <p:spPr>
            <a:xfrm flipV="1">
              <a:off x="3989917" y="360164"/>
              <a:ext cx="3467752" cy="58030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796E9405-1498-A63A-A1B3-11C95BD315BC}"/>
                </a:ext>
              </a:extLst>
            </p:cNvPr>
            <p:cNvSpPr txBox="1"/>
            <p:nvPr/>
          </p:nvSpPr>
          <p:spPr>
            <a:xfrm>
              <a:off x="7457669" y="98554"/>
              <a:ext cx="200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ログインユーザーのレシピににみ表示</a:t>
              </a:r>
            </a:p>
          </p:txBody>
        </p:sp>
      </p:grp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C070A56C-24A7-183C-1238-76BD638AA105}"/>
              </a:ext>
            </a:extLst>
          </p:cNvPr>
          <p:cNvSpPr/>
          <p:nvPr/>
        </p:nvSpPr>
        <p:spPr>
          <a:xfrm>
            <a:off x="240785" y="2578237"/>
            <a:ext cx="1993574" cy="158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8C988FF-300C-D5DF-924E-42467FD4ACB0}"/>
              </a:ext>
            </a:extLst>
          </p:cNvPr>
          <p:cNvSpPr/>
          <p:nvPr/>
        </p:nvSpPr>
        <p:spPr>
          <a:xfrm>
            <a:off x="4079843" y="1942399"/>
            <a:ext cx="1226414" cy="92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A0CA809-1A7B-82A6-9846-FB4764322F87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2234359" y="2385340"/>
            <a:ext cx="1843811" cy="985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D69CD276-8341-3C35-967A-44422B7DE2D0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46844" y="2125916"/>
            <a:ext cx="590728" cy="4523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71C3B70-F750-3F6B-CCD9-8AB512B7CA7E}"/>
              </a:ext>
            </a:extLst>
          </p:cNvPr>
          <p:cNvGrpSpPr/>
          <p:nvPr/>
        </p:nvGrpSpPr>
        <p:grpSpPr>
          <a:xfrm>
            <a:off x="8228295" y="1363117"/>
            <a:ext cx="1688651" cy="673588"/>
            <a:chOff x="7708174" y="1394018"/>
            <a:chExt cx="1688651" cy="673588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C4B60C-7B22-258D-689F-4E8BA9C32051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278B48B3-3F5A-38F2-8D1D-0AC5DD89D13B}"/>
                </a:ext>
              </a:extLst>
            </p:cNvPr>
            <p:cNvCxnSpPr>
              <a:cxnSpLocks/>
              <a:stCxn id="198" idx="3"/>
              <a:endCxn id="200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B0FADD9F-2FCD-C987-529D-7B46A64E71C1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FA7A78BD-CA3E-F22B-8A0D-21CB44633A11}"/>
              </a:ext>
            </a:extLst>
          </p:cNvPr>
          <p:cNvGrpSpPr/>
          <p:nvPr/>
        </p:nvGrpSpPr>
        <p:grpSpPr>
          <a:xfrm>
            <a:off x="8226072" y="1598986"/>
            <a:ext cx="1688651" cy="673588"/>
            <a:chOff x="7708174" y="1394018"/>
            <a:chExt cx="1688651" cy="673588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633B343-5FE7-7FF6-6BCA-D1061CB4374F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75CF6A1-60D8-FCCA-CDCF-B4F8C3B87E42}"/>
                </a:ext>
              </a:extLst>
            </p:cNvPr>
            <p:cNvCxnSpPr>
              <a:cxnSpLocks/>
              <a:stCxn id="202" idx="3"/>
              <a:endCxn id="204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F69FB9EF-CA0F-79EB-1B39-96FB34562A3F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58330065-45EF-B94D-25C4-1E3DBF5C4003}"/>
              </a:ext>
            </a:extLst>
          </p:cNvPr>
          <p:cNvGrpSpPr/>
          <p:nvPr/>
        </p:nvGrpSpPr>
        <p:grpSpPr>
          <a:xfrm>
            <a:off x="8223419" y="1865760"/>
            <a:ext cx="1688651" cy="673588"/>
            <a:chOff x="7708174" y="1394018"/>
            <a:chExt cx="1688651" cy="673588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AA294D-461E-EE50-97F3-F08323980748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DBB80F-162D-EDC8-9159-070DCF7E4D2A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DE90EF24-FE5D-19BA-6808-C4C71D047FB8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FCF5BF9D-B61B-49E7-D66E-66325A80CB1A}"/>
              </a:ext>
            </a:extLst>
          </p:cNvPr>
          <p:cNvGrpSpPr/>
          <p:nvPr/>
        </p:nvGrpSpPr>
        <p:grpSpPr>
          <a:xfrm>
            <a:off x="8223419" y="2104631"/>
            <a:ext cx="1688651" cy="673588"/>
            <a:chOff x="7708174" y="1394018"/>
            <a:chExt cx="1688651" cy="673588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F28FD9B9-E307-DCB7-1306-6451B16944C7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F9AF818-6818-4CF2-0ECF-DE01619ECA68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49E4BC18-CD13-A596-852A-49AD24FC9C5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7F789A20-F523-20A0-A03F-206B5B68C946}"/>
              </a:ext>
            </a:extLst>
          </p:cNvPr>
          <p:cNvGrpSpPr/>
          <p:nvPr/>
        </p:nvGrpSpPr>
        <p:grpSpPr>
          <a:xfrm>
            <a:off x="1817161" y="1054974"/>
            <a:ext cx="2523345" cy="557742"/>
            <a:chOff x="1813318" y="507437"/>
            <a:chExt cx="2523345" cy="557742"/>
          </a:xfrm>
        </p:grpSpPr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C2FD227-03DC-E5AA-B5FB-A3E68F51CFD7}"/>
                </a:ext>
              </a:extLst>
            </p:cNvPr>
            <p:cNvSpPr/>
            <p:nvPr/>
          </p:nvSpPr>
          <p:spPr>
            <a:xfrm>
              <a:off x="3145474" y="703384"/>
              <a:ext cx="1191189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8D497581-2F8F-DBFF-F694-FBAC657649FB}"/>
                </a:ext>
              </a:extLst>
            </p:cNvPr>
            <p:cNvCxnSpPr>
              <a:cxnSpLocks/>
              <a:stCxn id="216" idx="3"/>
              <a:endCxn id="214" idx="1"/>
            </p:cNvCxnSpPr>
            <p:nvPr/>
          </p:nvCxnSpPr>
          <p:spPr>
            <a:xfrm>
              <a:off x="2228816" y="692103"/>
              <a:ext cx="916658" cy="19217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CD21ED27-FA41-BC6D-FB09-1EF27543C747}"/>
                </a:ext>
              </a:extLst>
            </p:cNvPr>
            <p:cNvSpPr txBox="1"/>
            <p:nvPr/>
          </p:nvSpPr>
          <p:spPr>
            <a:xfrm>
              <a:off x="1813318" y="5074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2788AA29-84E3-322E-C5AE-37031AD336AA}"/>
              </a:ext>
            </a:extLst>
          </p:cNvPr>
          <p:cNvSpPr txBox="1"/>
          <p:nvPr/>
        </p:nvSpPr>
        <p:spPr>
          <a:xfrm>
            <a:off x="9616784" y="3546011"/>
            <a:ext cx="200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レシピ一覧を表示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4C95B30-C42F-062C-AD69-3F195D242E20}"/>
              </a:ext>
            </a:extLst>
          </p:cNvPr>
          <p:cNvSpPr/>
          <p:nvPr/>
        </p:nvSpPr>
        <p:spPr>
          <a:xfrm>
            <a:off x="2995267" y="1718902"/>
            <a:ext cx="5888670" cy="414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93677734-4E82-2008-229D-38C68CC3717E}"/>
              </a:ext>
            </a:extLst>
          </p:cNvPr>
          <p:cNvCxnSpPr>
            <a:cxnSpLocks/>
            <a:stCxn id="218" idx="3"/>
            <a:endCxn id="217" idx="1"/>
          </p:cNvCxnSpPr>
          <p:nvPr/>
        </p:nvCxnSpPr>
        <p:spPr>
          <a:xfrm flipV="1">
            <a:off x="8883937" y="3699900"/>
            <a:ext cx="732847" cy="926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C1A92C7-E763-22D1-EFCF-783FE2581958}"/>
              </a:ext>
            </a:extLst>
          </p:cNvPr>
          <p:cNvSpPr txBox="1"/>
          <p:nvPr/>
        </p:nvSpPr>
        <p:spPr>
          <a:xfrm>
            <a:off x="-4423" y="1597691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236191A7-29BF-3C87-C89F-17ECD029E739}"/>
              </a:ext>
            </a:extLst>
          </p:cNvPr>
          <p:cNvSpPr/>
          <p:nvPr/>
        </p:nvSpPr>
        <p:spPr>
          <a:xfrm>
            <a:off x="5254636" y="5185808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73C803E1-8476-5139-50A2-A7C098EE5E84}"/>
              </a:ext>
            </a:extLst>
          </p:cNvPr>
          <p:cNvGrpSpPr/>
          <p:nvPr/>
        </p:nvGrpSpPr>
        <p:grpSpPr>
          <a:xfrm>
            <a:off x="3070457" y="1770561"/>
            <a:ext cx="2833368" cy="1296201"/>
            <a:chOff x="3070457" y="1770561"/>
            <a:chExt cx="2833368" cy="1296201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3DD37A68-152E-0808-EBB3-95CA9BAD870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6C840121-07CD-FF15-5571-99100E7AD1C3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3CD59C2C-E8C7-8F43-7464-61D02C21F241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A39ED61-F66E-E77E-9CC1-3CF71008A029}"/>
              </a:ext>
            </a:extLst>
          </p:cNvPr>
          <p:cNvGrpSpPr/>
          <p:nvPr/>
        </p:nvGrpSpPr>
        <p:grpSpPr>
          <a:xfrm>
            <a:off x="5966332" y="1767817"/>
            <a:ext cx="2833368" cy="1296201"/>
            <a:chOff x="3070457" y="1770561"/>
            <a:chExt cx="2833368" cy="1296201"/>
          </a:xfrm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D57160CC-DA5A-12EA-5E12-8ACB34EED78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4AEF7D53-20C9-959C-3A2E-BC63A0C2E158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9A3EA9C7-45FE-3037-4C51-DA74DB6ED099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8665521A-F0BB-2FB5-3C37-3C362D489378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9A73828D-EFCF-FE0B-4CC3-EA52DE282F5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877E1FE7-F089-DF26-5FCA-6901F2B891B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B7431A46-1C3F-C13C-8B27-9B34AC51D90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43" name="テキスト ボックス 242">
              <a:extLst>
                <a:ext uri="{FF2B5EF4-FFF2-40B4-BE49-F238E27FC236}">
                  <a16:creationId xmlns:a16="http://schemas.microsoft.com/office/drawing/2014/main" id="{E82C71D3-D074-D2CD-FABC-42B827753BEF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E243624D-8252-AD47-6115-D53586A7DF7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7CA8BB7B-E11E-D851-AFFD-0951D2CF6793}"/>
                </a:ext>
              </a:extLst>
            </p:cNvPr>
            <p:cNvSpPr txBox="1"/>
            <p:nvPr/>
          </p:nvSpPr>
          <p:spPr>
            <a:xfrm>
              <a:off x="5282459" y="2796872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9F1B4073-8D9C-5ECD-92CD-323614BB5F47}"/>
                </a:ext>
              </a:extLst>
            </p:cNvPr>
            <p:cNvSpPr txBox="1"/>
            <p:nvPr/>
          </p:nvSpPr>
          <p:spPr>
            <a:xfrm>
              <a:off x="5272653" y="254526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060C8505-5408-B505-CC49-FCEE6416D4DE}"/>
              </a:ext>
            </a:extLst>
          </p:cNvPr>
          <p:cNvGrpSpPr/>
          <p:nvPr/>
        </p:nvGrpSpPr>
        <p:grpSpPr>
          <a:xfrm>
            <a:off x="3070457" y="3105467"/>
            <a:ext cx="2833368" cy="1296201"/>
            <a:chOff x="3070457" y="1770561"/>
            <a:chExt cx="2833368" cy="1296201"/>
          </a:xfrm>
        </p:grpSpPr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D1A6BAEF-9A4F-240E-950D-AAA372A9A54F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8287E8CD-96B5-ADF0-E03D-9CFE2F12DE1B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BA1AD4E-FF1B-BED1-CA07-2406953F77FD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B7950D6E-5F01-7D2E-279B-25ECDCF41A22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9F0EF205-B710-07AE-9965-3F6CF1609FB1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5CABFB03-4B56-6F97-7EA5-B4386D76A4AF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2011C843-1403-65BD-0F49-D3D9C972E89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68FEFA0B-B72B-5550-A6C0-FEB875E16390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A96FE408-FACD-B164-5102-E223C0BD33CC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649EA49C-3DF1-A035-BBC8-C48A9942D63A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005FAE7F-1FC5-7979-58D6-061BABAAAF8B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F7741225-91ED-9B17-F2CE-63EA25FDAE32}"/>
              </a:ext>
            </a:extLst>
          </p:cNvPr>
          <p:cNvGrpSpPr/>
          <p:nvPr/>
        </p:nvGrpSpPr>
        <p:grpSpPr>
          <a:xfrm>
            <a:off x="5966332" y="3102723"/>
            <a:ext cx="2833368" cy="1296201"/>
            <a:chOff x="3070457" y="1770561"/>
            <a:chExt cx="2833368" cy="1296201"/>
          </a:xfrm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DBE4769F-FF00-A8F2-81D9-E4EB37498E3B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B06A2458-01C9-387B-04F7-9BC09F9C8264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7EFF7FF9-9656-A240-8DD9-CD22285D9F10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6F3B732D-A488-EE4A-163E-7DCEA2AE80DA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53DB14F3-1210-CFFB-EC27-1999D19E989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2F17816F-A727-C503-82AD-6ABF37204AD7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66" name="テキスト ボックス 265">
              <a:extLst>
                <a:ext uri="{FF2B5EF4-FFF2-40B4-BE49-F238E27FC236}">
                  <a16:creationId xmlns:a16="http://schemas.microsoft.com/office/drawing/2014/main" id="{98C52FD9-3DDB-0755-C0E3-A28C159C31BE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3B0DA725-951B-5164-D9C4-A99E9AC866A9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68" name="テキスト ボックス 267">
              <a:extLst>
                <a:ext uri="{FF2B5EF4-FFF2-40B4-BE49-F238E27FC236}">
                  <a16:creationId xmlns:a16="http://schemas.microsoft.com/office/drawing/2014/main" id="{4F7E2826-6F5D-833A-B506-D3833EE75C97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69" name="テキスト ボックス 268">
              <a:extLst>
                <a:ext uri="{FF2B5EF4-FFF2-40B4-BE49-F238E27FC236}">
                  <a16:creationId xmlns:a16="http://schemas.microsoft.com/office/drawing/2014/main" id="{18653708-7FE6-2635-C62F-21DD6A7797D9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68D8AA2A-E13D-8182-BC2B-F63885AAD654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EE90DEA0-7C45-EB12-8607-BF07FEC5DBC3}"/>
              </a:ext>
            </a:extLst>
          </p:cNvPr>
          <p:cNvGrpSpPr/>
          <p:nvPr/>
        </p:nvGrpSpPr>
        <p:grpSpPr>
          <a:xfrm>
            <a:off x="8221071" y="2341439"/>
            <a:ext cx="1688651" cy="673588"/>
            <a:chOff x="7708174" y="1394018"/>
            <a:chExt cx="1688651" cy="673588"/>
          </a:xfrm>
        </p:grpSpPr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863208A5-5CA8-C3DA-B4D8-0945699A814A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8B7B39E6-DA4B-071C-2183-6D99E55EAFB8}"/>
                </a:ext>
              </a:extLst>
            </p:cNvPr>
            <p:cNvCxnSpPr>
              <a:cxnSpLocks/>
              <a:stCxn id="320" idx="3"/>
              <a:endCxn id="32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C55937FD-9EC2-9D89-F468-692902C6A43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02649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1311</Words>
  <Application>Microsoft Macintosh PowerPoint</Application>
  <PresentationFormat>ワイド画面</PresentationFormat>
  <Paragraphs>581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Corbel</vt:lpstr>
      <vt:lpstr>デザインの設定</vt:lpstr>
      <vt:lpstr>1_デザインの設定</vt:lpstr>
      <vt:lpstr>階層構造（全体像）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背景</dc:title>
  <dc:creator>FUKUDA Takuma</dc:creator>
  <cp:lastModifiedBy>FUKUDA Takuma</cp:lastModifiedBy>
  <cp:revision>11</cp:revision>
  <dcterms:created xsi:type="dcterms:W3CDTF">2022-05-13T00:08:27Z</dcterms:created>
  <dcterms:modified xsi:type="dcterms:W3CDTF">2022-05-20T08:14:11Z</dcterms:modified>
</cp:coreProperties>
</file>