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68" r:id="rId3"/>
    <p:sldId id="267" r:id="rId4"/>
    <p:sldId id="262" r:id="rId5"/>
    <p:sldId id="257" r:id="rId6"/>
    <p:sldId id="258" r:id="rId7"/>
    <p:sldId id="260" r:id="rId8"/>
    <p:sldId id="261" r:id="rId9"/>
    <p:sldId id="263" r:id="rId10"/>
    <p:sldId id="265" r:id="rId11"/>
    <p:sldId id="269" r:id="rId12"/>
    <p:sldId id="270" r:id="rId13"/>
    <p:sldId id="25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3A397-7B19-4BA1-A32B-F776227608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5CAD8D5-6BF0-4EC3-973B-08D5CBFBD993}">
      <dgm:prSet/>
      <dgm:spPr/>
      <dgm:t>
        <a:bodyPr/>
        <a:lstStyle/>
        <a:p>
          <a:r>
            <a:rPr lang="en-IE" dirty="0" err="1">
              <a:latin typeface="Calibri" panose="020F0502020204030204" pitchFamily="34" charset="0"/>
              <a:cs typeface="Calibri" panose="020F0502020204030204" pitchFamily="34" charset="0"/>
            </a:rPr>
            <a:t>Tak</a:t>
          </a:r>
          <a:r>
            <a:rPr lang="en-IE" dirty="0">
              <a:latin typeface="Calibri" panose="020F0502020204030204" pitchFamily="34" charset="0"/>
              <a:cs typeface="Calibri" panose="020F0502020204030204" pitchFamily="34" charset="0"/>
            </a:rPr>
            <a:t> – UI design and testing , Scrum master.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1D7A78-6374-4A46-AF8D-3D137AFDA3D5}" type="parTrans" cxnId="{A6E03D13-8726-4DA2-BAB2-CD1AC5D1419F}">
      <dgm:prSet/>
      <dgm:spPr/>
      <dgm:t>
        <a:bodyPr/>
        <a:lstStyle/>
        <a:p>
          <a:endParaRPr lang="en-US"/>
        </a:p>
      </dgm:t>
    </dgm:pt>
    <dgm:pt modelId="{0D621248-6A55-47A4-B0EB-18261D5A4476}" type="sibTrans" cxnId="{A6E03D13-8726-4DA2-BAB2-CD1AC5D1419F}">
      <dgm:prSet/>
      <dgm:spPr/>
      <dgm:t>
        <a:bodyPr/>
        <a:lstStyle/>
        <a:p>
          <a:endParaRPr lang="en-US"/>
        </a:p>
      </dgm:t>
    </dgm:pt>
    <dgm:pt modelId="{AED682E2-AA6E-437A-B4E0-04BEDC135B08}">
      <dgm:prSet/>
      <dgm:spPr/>
      <dgm:t>
        <a:bodyPr/>
        <a:lstStyle/>
        <a:p>
          <a:r>
            <a:rPr lang="en-IE" dirty="0">
              <a:latin typeface="Calibri" panose="020F0502020204030204" pitchFamily="34" charset="0"/>
              <a:cs typeface="Calibri" panose="020F0502020204030204" pitchFamily="34" charset="0"/>
            </a:rPr>
            <a:t>Tomi - API development, UI testing, security.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D5356C-60D0-4716-A816-49611C58A47D}" type="parTrans" cxnId="{4DCDC674-D38E-4551-A208-62094DCF122D}">
      <dgm:prSet/>
      <dgm:spPr/>
      <dgm:t>
        <a:bodyPr/>
        <a:lstStyle/>
        <a:p>
          <a:endParaRPr lang="en-US"/>
        </a:p>
      </dgm:t>
    </dgm:pt>
    <dgm:pt modelId="{6D1F478E-ACBE-4121-BF25-230BC88E3052}" type="sibTrans" cxnId="{4DCDC674-D38E-4551-A208-62094DCF122D}">
      <dgm:prSet/>
      <dgm:spPr/>
      <dgm:t>
        <a:bodyPr/>
        <a:lstStyle/>
        <a:p>
          <a:endParaRPr lang="en-US"/>
        </a:p>
      </dgm:t>
    </dgm:pt>
    <dgm:pt modelId="{5DE10713-74C4-4AF6-8E74-CFCAD7F86246}">
      <dgm:prSet/>
      <dgm:spPr/>
      <dgm:t>
        <a:bodyPr/>
        <a:lstStyle/>
        <a:p>
          <a:r>
            <a:rPr lang="en-IE" dirty="0">
              <a:latin typeface="Calibri" panose="020F0502020204030204" pitchFamily="34" charset="0"/>
              <a:cs typeface="Calibri" panose="020F0502020204030204" pitchFamily="34" charset="0"/>
            </a:rPr>
            <a:t>Amara- Backend, Frontend, team lead.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C57449-0DA9-421A-B56B-ED222FE06ECA}" type="parTrans" cxnId="{41F49225-08B5-4B72-B353-7D3ED96ED7FE}">
      <dgm:prSet/>
      <dgm:spPr/>
      <dgm:t>
        <a:bodyPr/>
        <a:lstStyle/>
        <a:p>
          <a:endParaRPr lang="en-US"/>
        </a:p>
      </dgm:t>
    </dgm:pt>
    <dgm:pt modelId="{F474F356-5FBE-4232-AC7F-7C5FDB2D26D1}" type="sibTrans" cxnId="{41F49225-08B5-4B72-B353-7D3ED96ED7FE}">
      <dgm:prSet/>
      <dgm:spPr/>
      <dgm:t>
        <a:bodyPr/>
        <a:lstStyle/>
        <a:p>
          <a:endParaRPr lang="en-US"/>
        </a:p>
      </dgm:t>
    </dgm:pt>
    <dgm:pt modelId="{24778435-AF20-41D8-ABEA-CD3C9DFBDF34}">
      <dgm:prSet/>
      <dgm:spPr/>
      <dgm:t>
        <a:bodyPr/>
        <a:lstStyle/>
        <a:p>
          <a:r>
            <a:rPr lang="en-IE" dirty="0">
              <a:latin typeface="Calibri" panose="020F0502020204030204" pitchFamily="34" charset="0"/>
              <a:cs typeface="Calibri" panose="020F0502020204030204" pitchFamily="34" charset="0"/>
            </a:rPr>
            <a:t>Mahaveer- Backend, Frontend, GitHub.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D3E1310-94E9-4A19-AF36-99BFD2527EFD}" type="parTrans" cxnId="{E17E0EB0-0687-4FE1-89F6-2E6F66C6CA2F}">
      <dgm:prSet/>
      <dgm:spPr/>
      <dgm:t>
        <a:bodyPr/>
        <a:lstStyle/>
        <a:p>
          <a:endParaRPr lang="en-US"/>
        </a:p>
      </dgm:t>
    </dgm:pt>
    <dgm:pt modelId="{69C24D45-6E30-401F-B610-8E2F5FD37338}" type="sibTrans" cxnId="{E17E0EB0-0687-4FE1-89F6-2E6F66C6CA2F}">
      <dgm:prSet/>
      <dgm:spPr/>
      <dgm:t>
        <a:bodyPr/>
        <a:lstStyle/>
        <a:p>
          <a:endParaRPr lang="en-US"/>
        </a:p>
      </dgm:t>
    </dgm:pt>
    <dgm:pt modelId="{88A91904-014E-49A7-9C43-62E833468F36}">
      <dgm:prSet/>
      <dgm:spPr/>
      <dgm:t>
        <a:bodyPr/>
        <a:lstStyle/>
        <a:p>
          <a:r>
            <a:rPr lang="en-IE" dirty="0">
              <a:latin typeface="Calibri" panose="020F0502020204030204" pitchFamily="34" charset="0"/>
              <a:cs typeface="Calibri" panose="020F0502020204030204" pitchFamily="34" charset="0"/>
            </a:rPr>
            <a:t>Michal-  Frontend, coding, UI design. 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207F99-CBC4-4510-BCA6-4042A9E06668}" type="parTrans" cxnId="{FB42FA78-F6B1-4888-941A-F956A602142B}">
      <dgm:prSet/>
      <dgm:spPr/>
      <dgm:t>
        <a:bodyPr/>
        <a:lstStyle/>
        <a:p>
          <a:endParaRPr lang="en-US"/>
        </a:p>
      </dgm:t>
    </dgm:pt>
    <dgm:pt modelId="{9AFE03B5-39EF-40A9-A4B0-3C817D344A42}" type="sibTrans" cxnId="{FB42FA78-F6B1-4888-941A-F956A602142B}">
      <dgm:prSet/>
      <dgm:spPr/>
      <dgm:t>
        <a:bodyPr/>
        <a:lstStyle/>
        <a:p>
          <a:endParaRPr lang="en-US"/>
        </a:p>
      </dgm:t>
    </dgm:pt>
    <dgm:pt modelId="{51C633EB-A07C-4DE4-9377-52E10CE9F037}" type="pres">
      <dgm:prSet presAssocID="{EF33A397-7B19-4BA1-A32B-F77622760824}" presName="root" presStyleCnt="0">
        <dgm:presLayoutVars>
          <dgm:dir/>
          <dgm:resizeHandles val="exact"/>
        </dgm:presLayoutVars>
      </dgm:prSet>
      <dgm:spPr/>
    </dgm:pt>
    <dgm:pt modelId="{6ED4A188-271C-4262-B6E6-D2DABECB55D7}" type="pres">
      <dgm:prSet presAssocID="{A5CAD8D5-6BF0-4EC3-973B-08D5CBFBD993}" presName="compNode" presStyleCnt="0"/>
      <dgm:spPr/>
    </dgm:pt>
    <dgm:pt modelId="{8D82F80D-F99C-4215-B00C-633F6FF2ECCC}" type="pres">
      <dgm:prSet presAssocID="{A5CAD8D5-6BF0-4EC3-973B-08D5CBFBD993}" presName="bgRect" presStyleLbl="bgShp" presStyleIdx="0" presStyleCnt="5" custLinFactNeighborX="-4211" custLinFactNeighborY="-62929"/>
      <dgm:spPr/>
    </dgm:pt>
    <dgm:pt modelId="{481E6023-77C3-42A9-9C6D-0777B57B07FD}" type="pres">
      <dgm:prSet presAssocID="{A5CAD8D5-6BF0-4EC3-973B-08D5CBFBD9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DD4601-F7C7-4AD7-9617-A5F48A976247}" type="pres">
      <dgm:prSet presAssocID="{A5CAD8D5-6BF0-4EC3-973B-08D5CBFBD993}" presName="spaceRect" presStyleCnt="0"/>
      <dgm:spPr/>
    </dgm:pt>
    <dgm:pt modelId="{5EC71F6E-9EE7-47BB-88AD-85783E98A1A9}" type="pres">
      <dgm:prSet presAssocID="{A5CAD8D5-6BF0-4EC3-973B-08D5CBFBD993}" presName="parTx" presStyleLbl="revTx" presStyleIdx="0" presStyleCnt="5">
        <dgm:presLayoutVars>
          <dgm:chMax val="0"/>
          <dgm:chPref val="0"/>
        </dgm:presLayoutVars>
      </dgm:prSet>
      <dgm:spPr/>
    </dgm:pt>
    <dgm:pt modelId="{8E5A72CC-CDE2-424C-9489-BB23B0DE8185}" type="pres">
      <dgm:prSet presAssocID="{0D621248-6A55-47A4-B0EB-18261D5A4476}" presName="sibTrans" presStyleCnt="0"/>
      <dgm:spPr/>
    </dgm:pt>
    <dgm:pt modelId="{2F348119-AFE4-465E-B0CF-A4845C138B45}" type="pres">
      <dgm:prSet presAssocID="{AED682E2-AA6E-437A-B4E0-04BEDC135B08}" presName="compNode" presStyleCnt="0"/>
      <dgm:spPr/>
    </dgm:pt>
    <dgm:pt modelId="{21883A96-052A-4071-859B-6651153A9665}" type="pres">
      <dgm:prSet presAssocID="{AED682E2-AA6E-437A-B4E0-04BEDC135B08}" presName="bgRect" presStyleLbl="bgShp" presStyleIdx="1" presStyleCnt="5"/>
      <dgm:spPr/>
    </dgm:pt>
    <dgm:pt modelId="{606E7347-90F9-4352-81CD-5CD01FE176AA}" type="pres">
      <dgm:prSet presAssocID="{AED682E2-AA6E-437A-B4E0-04BEDC135B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7C7B388-46C6-4AC6-B2D7-5ECF1313737B}" type="pres">
      <dgm:prSet presAssocID="{AED682E2-AA6E-437A-B4E0-04BEDC135B08}" presName="spaceRect" presStyleCnt="0"/>
      <dgm:spPr/>
    </dgm:pt>
    <dgm:pt modelId="{32EC6B15-4D4A-42F2-83C4-3140B4948206}" type="pres">
      <dgm:prSet presAssocID="{AED682E2-AA6E-437A-B4E0-04BEDC135B08}" presName="parTx" presStyleLbl="revTx" presStyleIdx="1" presStyleCnt="5">
        <dgm:presLayoutVars>
          <dgm:chMax val="0"/>
          <dgm:chPref val="0"/>
        </dgm:presLayoutVars>
      </dgm:prSet>
      <dgm:spPr/>
    </dgm:pt>
    <dgm:pt modelId="{4355FC94-5FEB-450D-8030-EC554502171A}" type="pres">
      <dgm:prSet presAssocID="{6D1F478E-ACBE-4121-BF25-230BC88E3052}" presName="sibTrans" presStyleCnt="0"/>
      <dgm:spPr/>
    </dgm:pt>
    <dgm:pt modelId="{CD64FE09-5E41-4EDB-BD13-5587C50E187D}" type="pres">
      <dgm:prSet presAssocID="{5DE10713-74C4-4AF6-8E74-CFCAD7F86246}" presName="compNode" presStyleCnt="0"/>
      <dgm:spPr/>
    </dgm:pt>
    <dgm:pt modelId="{2628DA5E-4F4C-4BAF-BE75-E4F536CE9304}" type="pres">
      <dgm:prSet presAssocID="{5DE10713-74C4-4AF6-8E74-CFCAD7F86246}" presName="bgRect" presStyleLbl="bgShp" presStyleIdx="2" presStyleCnt="5"/>
      <dgm:spPr/>
    </dgm:pt>
    <dgm:pt modelId="{59A717D5-BD28-471E-99FD-2EFB70F4A89D}" type="pres">
      <dgm:prSet presAssocID="{5DE10713-74C4-4AF6-8E74-CFCAD7F862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341F5D-A7C9-4ED5-B2C6-11F8B60C0171}" type="pres">
      <dgm:prSet presAssocID="{5DE10713-74C4-4AF6-8E74-CFCAD7F86246}" presName="spaceRect" presStyleCnt="0"/>
      <dgm:spPr/>
    </dgm:pt>
    <dgm:pt modelId="{B6608DBE-F96C-4D17-AE70-989E5D9818E0}" type="pres">
      <dgm:prSet presAssocID="{5DE10713-74C4-4AF6-8E74-CFCAD7F86246}" presName="parTx" presStyleLbl="revTx" presStyleIdx="2" presStyleCnt="5">
        <dgm:presLayoutVars>
          <dgm:chMax val="0"/>
          <dgm:chPref val="0"/>
        </dgm:presLayoutVars>
      </dgm:prSet>
      <dgm:spPr/>
    </dgm:pt>
    <dgm:pt modelId="{7AA830A0-CA91-42FA-971F-4E45920D815F}" type="pres">
      <dgm:prSet presAssocID="{F474F356-5FBE-4232-AC7F-7C5FDB2D26D1}" presName="sibTrans" presStyleCnt="0"/>
      <dgm:spPr/>
    </dgm:pt>
    <dgm:pt modelId="{7834328D-8805-43C8-A8FA-2895A93AFEE7}" type="pres">
      <dgm:prSet presAssocID="{24778435-AF20-41D8-ABEA-CD3C9DFBDF34}" presName="compNode" presStyleCnt="0"/>
      <dgm:spPr/>
    </dgm:pt>
    <dgm:pt modelId="{A7FC6E4F-8E35-4C42-9567-E2D371BF255B}" type="pres">
      <dgm:prSet presAssocID="{24778435-AF20-41D8-ABEA-CD3C9DFBDF34}" presName="bgRect" presStyleLbl="bgShp" presStyleIdx="3" presStyleCnt="5"/>
      <dgm:spPr/>
    </dgm:pt>
    <dgm:pt modelId="{D06E568D-2988-4EE1-A55A-8A36C1D17A9E}" type="pres">
      <dgm:prSet presAssocID="{24778435-AF20-41D8-ABEA-CD3C9DFBDF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D24CAE9-2D83-4B5E-92D3-5BCC4C361978}" type="pres">
      <dgm:prSet presAssocID="{24778435-AF20-41D8-ABEA-CD3C9DFBDF34}" presName="spaceRect" presStyleCnt="0"/>
      <dgm:spPr/>
    </dgm:pt>
    <dgm:pt modelId="{8FC3D247-DA9B-4C67-8DDB-CABBF9190602}" type="pres">
      <dgm:prSet presAssocID="{24778435-AF20-41D8-ABEA-CD3C9DFBDF34}" presName="parTx" presStyleLbl="revTx" presStyleIdx="3" presStyleCnt="5">
        <dgm:presLayoutVars>
          <dgm:chMax val="0"/>
          <dgm:chPref val="0"/>
        </dgm:presLayoutVars>
      </dgm:prSet>
      <dgm:spPr/>
    </dgm:pt>
    <dgm:pt modelId="{E31DB368-405A-4D52-8812-1E70B95518F6}" type="pres">
      <dgm:prSet presAssocID="{69C24D45-6E30-401F-B610-8E2F5FD37338}" presName="sibTrans" presStyleCnt="0"/>
      <dgm:spPr/>
    </dgm:pt>
    <dgm:pt modelId="{3F406E75-7820-47BE-AB5D-A076FAC482F6}" type="pres">
      <dgm:prSet presAssocID="{88A91904-014E-49A7-9C43-62E833468F36}" presName="compNode" presStyleCnt="0"/>
      <dgm:spPr/>
    </dgm:pt>
    <dgm:pt modelId="{4F20D70C-94F1-45DE-945D-8985C9EA92D8}" type="pres">
      <dgm:prSet presAssocID="{88A91904-014E-49A7-9C43-62E833468F36}" presName="bgRect" presStyleLbl="bgShp" presStyleIdx="4" presStyleCnt="5"/>
      <dgm:spPr/>
    </dgm:pt>
    <dgm:pt modelId="{4579F900-8958-4C4E-995B-9E98E1CC11CD}" type="pres">
      <dgm:prSet presAssocID="{88A91904-014E-49A7-9C43-62E833468F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2853C1C4-A631-465C-AC77-4D973CA6C2EB}" type="pres">
      <dgm:prSet presAssocID="{88A91904-014E-49A7-9C43-62E833468F36}" presName="spaceRect" presStyleCnt="0"/>
      <dgm:spPr/>
    </dgm:pt>
    <dgm:pt modelId="{E14D6990-535D-43FB-9E19-4C972F6A46C3}" type="pres">
      <dgm:prSet presAssocID="{88A91904-014E-49A7-9C43-62E833468F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DCEC05-CA29-40A1-B29C-F5F33E718729}" type="presOf" srcId="{EF33A397-7B19-4BA1-A32B-F77622760824}" destId="{51C633EB-A07C-4DE4-9377-52E10CE9F037}" srcOrd="0" destOrd="0" presId="urn:microsoft.com/office/officeart/2018/2/layout/IconVerticalSolidList"/>
    <dgm:cxn modelId="{55B5DB0C-E63F-4DBB-9DB1-9D58795A1E5B}" type="presOf" srcId="{5DE10713-74C4-4AF6-8E74-CFCAD7F86246}" destId="{B6608DBE-F96C-4D17-AE70-989E5D9818E0}" srcOrd="0" destOrd="0" presId="urn:microsoft.com/office/officeart/2018/2/layout/IconVerticalSolidList"/>
    <dgm:cxn modelId="{A6E03D13-8726-4DA2-BAB2-CD1AC5D1419F}" srcId="{EF33A397-7B19-4BA1-A32B-F77622760824}" destId="{A5CAD8D5-6BF0-4EC3-973B-08D5CBFBD993}" srcOrd="0" destOrd="0" parTransId="{A31D7A78-6374-4A46-AF8D-3D137AFDA3D5}" sibTransId="{0D621248-6A55-47A4-B0EB-18261D5A4476}"/>
    <dgm:cxn modelId="{4D93E615-98F4-475C-8542-3B32B217474E}" type="presOf" srcId="{A5CAD8D5-6BF0-4EC3-973B-08D5CBFBD993}" destId="{5EC71F6E-9EE7-47BB-88AD-85783E98A1A9}" srcOrd="0" destOrd="0" presId="urn:microsoft.com/office/officeart/2018/2/layout/IconVerticalSolidList"/>
    <dgm:cxn modelId="{41F49225-08B5-4B72-B353-7D3ED96ED7FE}" srcId="{EF33A397-7B19-4BA1-A32B-F77622760824}" destId="{5DE10713-74C4-4AF6-8E74-CFCAD7F86246}" srcOrd="2" destOrd="0" parTransId="{7CC57449-0DA9-421A-B56B-ED222FE06ECA}" sibTransId="{F474F356-5FBE-4232-AC7F-7C5FDB2D26D1}"/>
    <dgm:cxn modelId="{08BF0B5B-07D1-4EF4-90E5-45D58B6EA875}" type="presOf" srcId="{AED682E2-AA6E-437A-B4E0-04BEDC135B08}" destId="{32EC6B15-4D4A-42F2-83C4-3140B4948206}" srcOrd="0" destOrd="0" presId="urn:microsoft.com/office/officeart/2018/2/layout/IconVerticalSolidList"/>
    <dgm:cxn modelId="{4DCDC674-D38E-4551-A208-62094DCF122D}" srcId="{EF33A397-7B19-4BA1-A32B-F77622760824}" destId="{AED682E2-AA6E-437A-B4E0-04BEDC135B08}" srcOrd="1" destOrd="0" parTransId="{86D5356C-60D0-4716-A816-49611C58A47D}" sibTransId="{6D1F478E-ACBE-4121-BF25-230BC88E3052}"/>
    <dgm:cxn modelId="{FB42FA78-F6B1-4888-941A-F956A602142B}" srcId="{EF33A397-7B19-4BA1-A32B-F77622760824}" destId="{88A91904-014E-49A7-9C43-62E833468F36}" srcOrd="4" destOrd="0" parTransId="{D4207F99-CBC4-4510-BCA6-4042A9E06668}" sibTransId="{9AFE03B5-39EF-40A9-A4B0-3C817D344A42}"/>
    <dgm:cxn modelId="{8F71E4A2-03AD-46B6-BE09-AC2B5E1EE3D9}" type="presOf" srcId="{24778435-AF20-41D8-ABEA-CD3C9DFBDF34}" destId="{8FC3D247-DA9B-4C67-8DDB-CABBF9190602}" srcOrd="0" destOrd="0" presId="urn:microsoft.com/office/officeart/2018/2/layout/IconVerticalSolidList"/>
    <dgm:cxn modelId="{E17E0EB0-0687-4FE1-89F6-2E6F66C6CA2F}" srcId="{EF33A397-7B19-4BA1-A32B-F77622760824}" destId="{24778435-AF20-41D8-ABEA-CD3C9DFBDF34}" srcOrd="3" destOrd="0" parTransId="{5D3E1310-94E9-4A19-AF36-99BFD2527EFD}" sibTransId="{69C24D45-6E30-401F-B610-8E2F5FD37338}"/>
    <dgm:cxn modelId="{2BB309DF-DB01-41D3-8D0D-0C97E94F74D4}" type="presOf" srcId="{88A91904-014E-49A7-9C43-62E833468F36}" destId="{E14D6990-535D-43FB-9E19-4C972F6A46C3}" srcOrd="0" destOrd="0" presId="urn:microsoft.com/office/officeart/2018/2/layout/IconVerticalSolidList"/>
    <dgm:cxn modelId="{FAC89A67-6B3E-4384-95E6-885B26459866}" type="presParOf" srcId="{51C633EB-A07C-4DE4-9377-52E10CE9F037}" destId="{6ED4A188-271C-4262-B6E6-D2DABECB55D7}" srcOrd="0" destOrd="0" presId="urn:microsoft.com/office/officeart/2018/2/layout/IconVerticalSolidList"/>
    <dgm:cxn modelId="{069D6CDB-F60C-4E5E-ABD4-FE5B992EF2A8}" type="presParOf" srcId="{6ED4A188-271C-4262-B6E6-D2DABECB55D7}" destId="{8D82F80D-F99C-4215-B00C-633F6FF2ECCC}" srcOrd="0" destOrd="0" presId="urn:microsoft.com/office/officeart/2018/2/layout/IconVerticalSolidList"/>
    <dgm:cxn modelId="{374F3FFC-1078-4397-BD13-AC6BEBB914F5}" type="presParOf" srcId="{6ED4A188-271C-4262-B6E6-D2DABECB55D7}" destId="{481E6023-77C3-42A9-9C6D-0777B57B07FD}" srcOrd="1" destOrd="0" presId="urn:microsoft.com/office/officeart/2018/2/layout/IconVerticalSolidList"/>
    <dgm:cxn modelId="{88E864FB-53AB-4F5B-BBB6-E2D92D048084}" type="presParOf" srcId="{6ED4A188-271C-4262-B6E6-D2DABECB55D7}" destId="{92DD4601-F7C7-4AD7-9617-A5F48A976247}" srcOrd="2" destOrd="0" presId="urn:microsoft.com/office/officeart/2018/2/layout/IconVerticalSolidList"/>
    <dgm:cxn modelId="{0FAEDBAA-393E-4B76-B9DF-712BD6DBB522}" type="presParOf" srcId="{6ED4A188-271C-4262-B6E6-D2DABECB55D7}" destId="{5EC71F6E-9EE7-47BB-88AD-85783E98A1A9}" srcOrd="3" destOrd="0" presId="urn:microsoft.com/office/officeart/2018/2/layout/IconVerticalSolidList"/>
    <dgm:cxn modelId="{0897D13C-ADF9-4580-B01C-E8A31606CE78}" type="presParOf" srcId="{51C633EB-A07C-4DE4-9377-52E10CE9F037}" destId="{8E5A72CC-CDE2-424C-9489-BB23B0DE8185}" srcOrd="1" destOrd="0" presId="urn:microsoft.com/office/officeart/2018/2/layout/IconVerticalSolidList"/>
    <dgm:cxn modelId="{6831C815-0AE6-42F4-844C-EB05ED40FBD6}" type="presParOf" srcId="{51C633EB-A07C-4DE4-9377-52E10CE9F037}" destId="{2F348119-AFE4-465E-B0CF-A4845C138B45}" srcOrd="2" destOrd="0" presId="urn:microsoft.com/office/officeart/2018/2/layout/IconVerticalSolidList"/>
    <dgm:cxn modelId="{C0607733-D06C-4D02-921C-7482AA9F7FC8}" type="presParOf" srcId="{2F348119-AFE4-465E-B0CF-A4845C138B45}" destId="{21883A96-052A-4071-859B-6651153A9665}" srcOrd="0" destOrd="0" presId="urn:microsoft.com/office/officeart/2018/2/layout/IconVerticalSolidList"/>
    <dgm:cxn modelId="{FC2E9B64-39C6-498A-96C9-F013D8211363}" type="presParOf" srcId="{2F348119-AFE4-465E-B0CF-A4845C138B45}" destId="{606E7347-90F9-4352-81CD-5CD01FE176AA}" srcOrd="1" destOrd="0" presId="urn:microsoft.com/office/officeart/2018/2/layout/IconVerticalSolidList"/>
    <dgm:cxn modelId="{3D2EF894-36BE-4F89-94CE-F4636356EC38}" type="presParOf" srcId="{2F348119-AFE4-465E-B0CF-A4845C138B45}" destId="{87C7B388-46C6-4AC6-B2D7-5ECF1313737B}" srcOrd="2" destOrd="0" presId="urn:microsoft.com/office/officeart/2018/2/layout/IconVerticalSolidList"/>
    <dgm:cxn modelId="{71E80B3B-A687-4FCE-A1B8-AEBA6E162930}" type="presParOf" srcId="{2F348119-AFE4-465E-B0CF-A4845C138B45}" destId="{32EC6B15-4D4A-42F2-83C4-3140B4948206}" srcOrd="3" destOrd="0" presId="urn:microsoft.com/office/officeart/2018/2/layout/IconVerticalSolidList"/>
    <dgm:cxn modelId="{79C39691-59DA-40B6-8FDA-625F410B881A}" type="presParOf" srcId="{51C633EB-A07C-4DE4-9377-52E10CE9F037}" destId="{4355FC94-5FEB-450D-8030-EC554502171A}" srcOrd="3" destOrd="0" presId="urn:microsoft.com/office/officeart/2018/2/layout/IconVerticalSolidList"/>
    <dgm:cxn modelId="{E955B6E0-90C5-4300-B8CA-21F54D3AF211}" type="presParOf" srcId="{51C633EB-A07C-4DE4-9377-52E10CE9F037}" destId="{CD64FE09-5E41-4EDB-BD13-5587C50E187D}" srcOrd="4" destOrd="0" presId="urn:microsoft.com/office/officeart/2018/2/layout/IconVerticalSolidList"/>
    <dgm:cxn modelId="{4DC33C48-EBB6-4A51-81F4-EADC37CB22B1}" type="presParOf" srcId="{CD64FE09-5E41-4EDB-BD13-5587C50E187D}" destId="{2628DA5E-4F4C-4BAF-BE75-E4F536CE9304}" srcOrd="0" destOrd="0" presId="urn:microsoft.com/office/officeart/2018/2/layout/IconVerticalSolidList"/>
    <dgm:cxn modelId="{456530E6-AC55-4D8B-ADBC-44BB39990FC8}" type="presParOf" srcId="{CD64FE09-5E41-4EDB-BD13-5587C50E187D}" destId="{59A717D5-BD28-471E-99FD-2EFB70F4A89D}" srcOrd="1" destOrd="0" presId="urn:microsoft.com/office/officeart/2018/2/layout/IconVerticalSolidList"/>
    <dgm:cxn modelId="{4C7B615D-8539-4ED3-A156-BBB0005A5F54}" type="presParOf" srcId="{CD64FE09-5E41-4EDB-BD13-5587C50E187D}" destId="{5A341F5D-A7C9-4ED5-B2C6-11F8B60C0171}" srcOrd="2" destOrd="0" presId="urn:microsoft.com/office/officeart/2018/2/layout/IconVerticalSolidList"/>
    <dgm:cxn modelId="{FEAF0FF6-963D-494B-9B45-E305E1455CEA}" type="presParOf" srcId="{CD64FE09-5E41-4EDB-BD13-5587C50E187D}" destId="{B6608DBE-F96C-4D17-AE70-989E5D9818E0}" srcOrd="3" destOrd="0" presId="urn:microsoft.com/office/officeart/2018/2/layout/IconVerticalSolidList"/>
    <dgm:cxn modelId="{6B56E86D-D0D2-4DF3-A7D4-647017C67C69}" type="presParOf" srcId="{51C633EB-A07C-4DE4-9377-52E10CE9F037}" destId="{7AA830A0-CA91-42FA-971F-4E45920D815F}" srcOrd="5" destOrd="0" presId="urn:microsoft.com/office/officeart/2018/2/layout/IconVerticalSolidList"/>
    <dgm:cxn modelId="{E7F192D0-0EA0-44E1-9640-1C87A594ECA4}" type="presParOf" srcId="{51C633EB-A07C-4DE4-9377-52E10CE9F037}" destId="{7834328D-8805-43C8-A8FA-2895A93AFEE7}" srcOrd="6" destOrd="0" presId="urn:microsoft.com/office/officeart/2018/2/layout/IconVerticalSolidList"/>
    <dgm:cxn modelId="{6B43D967-039E-4078-A28D-C40B5CBCCCB7}" type="presParOf" srcId="{7834328D-8805-43C8-A8FA-2895A93AFEE7}" destId="{A7FC6E4F-8E35-4C42-9567-E2D371BF255B}" srcOrd="0" destOrd="0" presId="urn:microsoft.com/office/officeart/2018/2/layout/IconVerticalSolidList"/>
    <dgm:cxn modelId="{9601DDD9-FD01-461B-889A-E13C2317D108}" type="presParOf" srcId="{7834328D-8805-43C8-A8FA-2895A93AFEE7}" destId="{D06E568D-2988-4EE1-A55A-8A36C1D17A9E}" srcOrd="1" destOrd="0" presId="urn:microsoft.com/office/officeart/2018/2/layout/IconVerticalSolidList"/>
    <dgm:cxn modelId="{EB155A87-ED34-4536-9E8C-1E324C99481A}" type="presParOf" srcId="{7834328D-8805-43C8-A8FA-2895A93AFEE7}" destId="{7D24CAE9-2D83-4B5E-92D3-5BCC4C361978}" srcOrd="2" destOrd="0" presId="urn:microsoft.com/office/officeart/2018/2/layout/IconVerticalSolidList"/>
    <dgm:cxn modelId="{679544A6-860D-40B8-8DD3-E5F9051B4D94}" type="presParOf" srcId="{7834328D-8805-43C8-A8FA-2895A93AFEE7}" destId="{8FC3D247-DA9B-4C67-8DDB-CABBF9190602}" srcOrd="3" destOrd="0" presId="urn:microsoft.com/office/officeart/2018/2/layout/IconVerticalSolidList"/>
    <dgm:cxn modelId="{B511CD3D-6042-4B7D-96D5-BCB4EEAD47FF}" type="presParOf" srcId="{51C633EB-A07C-4DE4-9377-52E10CE9F037}" destId="{E31DB368-405A-4D52-8812-1E70B95518F6}" srcOrd="7" destOrd="0" presId="urn:microsoft.com/office/officeart/2018/2/layout/IconVerticalSolidList"/>
    <dgm:cxn modelId="{BEFBB232-53A3-428E-8C86-9C278BD6634C}" type="presParOf" srcId="{51C633EB-A07C-4DE4-9377-52E10CE9F037}" destId="{3F406E75-7820-47BE-AB5D-A076FAC482F6}" srcOrd="8" destOrd="0" presId="urn:microsoft.com/office/officeart/2018/2/layout/IconVerticalSolidList"/>
    <dgm:cxn modelId="{A5B8BE6D-6B39-4650-8986-A99919395A41}" type="presParOf" srcId="{3F406E75-7820-47BE-AB5D-A076FAC482F6}" destId="{4F20D70C-94F1-45DE-945D-8985C9EA92D8}" srcOrd="0" destOrd="0" presId="urn:microsoft.com/office/officeart/2018/2/layout/IconVerticalSolidList"/>
    <dgm:cxn modelId="{25FE978D-E8C1-4751-8ADD-F4559B8B1C93}" type="presParOf" srcId="{3F406E75-7820-47BE-AB5D-A076FAC482F6}" destId="{4579F900-8958-4C4E-995B-9E98E1CC11CD}" srcOrd="1" destOrd="0" presId="urn:microsoft.com/office/officeart/2018/2/layout/IconVerticalSolidList"/>
    <dgm:cxn modelId="{9CC1DBD9-5306-45CD-950E-53967682D266}" type="presParOf" srcId="{3F406E75-7820-47BE-AB5D-A076FAC482F6}" destId="{2853C1C4-A631-465C-AC77-4D973CA6C2EB}" srcOrd="2" destOrd="0" presId="urn:microsoft.com/office/officeart/2018/2/layout/IconVerticalSolidList"/>
    <dgm:cxn modelId="{0AE4A36D-10C0-498C-BE5B-11F7B066956A}" type="presParOf" srcId="{3F406E75-7820-47BE-AB5D-A076FAC482F6}" destId="{E14D6990-535D-43FB-9E19-4C972F6A46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2F80D-F99C-4215-B00C-633F6FF2ECCC}">
      <dsp:nvSpPr>
        <dsp:cNvPr id="0" name=""/>
        <dsp:cNvSpPr/>
      </dsp:nvSpPr>
      <dsp:spPr>
        <a:xfrm>
          <a:off x="0" y="0"/>
          <a:ext cx="3983771" cy="6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E6023-77C3-42A9-9C6D-0777B57B07FD}">
      <dsp:nvSpPr>
        <dsp:cNvPr id="0" name=""/>
        <dsp:cNvSpPr/>
      </dsp:nvSpPr>
      <dsp:spPr>
        <a:xfrm>
          <a:off x="188929" y="143457"/>
          <a:ext cx="343507" cy="343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71F6E-9EE7-47BB-88AD-85783E98A1A9}">
      <dsp:nvSpPr>
        <dsp:cNvPr id="0" name=""/>
        <dsp:cNvSpPr/>
      </dsp:nvSpPr>
      <dsp:spPr>
        <a:xfrm>
          <a:off x="721365" y="2932"/>
          <a:ext cx="3262405" cy="6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9" tIns="66099" rIns="66099" bIns="6609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Tak</a:t>
          </a:r>
          <a:r>
            <a:rPr lang="en-IE" sz="1700" kern="1200" dirty="0">
              <a:latin typeface="Calibri" panose="020F0502020204030204" pitchFamily="34" charset="0"/>
              <a:cs typeface="Calibri" panose="020F0502020204030204" pitchFamily="34" charset="0"/>
            </a:rPr>
            <a:t> – UI design and testing , Scrum master. </a:t>
          </a:r>
          <a:endParaRPr lang="en-US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1365" y="2932"/>
        <a:ext cx="3262405" cy="624558"/>
      </dsp:txXfrm>
    </dsp:sp>
    <dsp:sp modelId="{21883A96-052A-4071-859B-6651153A9665}">
      <dsp:nvSpPr>
        <dsp:cNvPr id="0" name=""/>
        <dsp:cNvSpPr/>
      </dsp:nvSpPr>
      <dsp:spPr>
        <a:xfrm>
          <a:off x="0" y="783630"/>
          <a:ext cx="3983771" cy="6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E7347-90F9-4352-81CD-5CD01FE176AA}">
      <dsp:nvSpPr>
        <dsp:cNvPr id="0" name=""/>
        <dsp:cNvSpPr/>
      </dsp:nvSpPr>
      <dsp:spPr>
        <a:xfrm>
          <a:off x="188929" y="924156"/>
          <a:ext cx="343507" cy="343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C6B15-4D4A-42F2-83C4-3140B4948206}">
      <dsp:nvSpPr>
        <dsp:cNvPr id="0" name=""/>
        <dsp:cNvSpPr/>
      </dsp:nvSpPr>
      <dsp:spPr>
        <a:xfrm>
          <a:off x="721365" y="783630"/>
          <a:ext cx="3262405" cy="6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9" tIns="66099" rIns="66099" bIns="6609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>
              <a:latin typeface="Calibri" panose="020F0502020204030204" pitchFamily="34" charset="0"/>
              <a:cs typeface="Calibri" panose="020F0502020204030204" pitchFamily="34" charset="0"/>
            </a:rPr>
            <a:t>Tomi - API development, UI testing, security.</a:t>
          </a:r>
          <a:endParaRPr lang="en-US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1365" y="783630"/>
        <a:ext cx="3262405" cy="624558"/>
      </dsp:txXfrm>
    </dsp:sp>
    <dsp:sp modelId="{2628DA5E-4F4C-4BAF-BE75-E4F536CE9304}">
      <dsp:nvSpPr>
        <dsp:cNvPr id="0" name=""/>
        <dsp:cNvSpPr/>
      </dsp:nvSpPr>
      <dsp:spPr>
        <a:xfrm>
          <a:off x="0" y="1564329"/>
          <a:ext cx="3983771" cy="6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17D5-BD28-471E-99FD-2EFB70F4A89D}">
      <dsp:nvSpPr>
        <dsp:cNvPr id="0" name=""/>
        <dsp:cNvSpPr/>
      </dsp:nvSpPr>
      <dsp:spPr>
        <a:xfrm>
          <a:off x="188929" y="1704854"/>
          <a:ext cx="343507" cy="343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08DBE-F96C-4D17-AE70-989E5D9818E0}">
      <dsp:nvSpPr>
        <dsp:cNvPr id="0" name=""/>
        <dsp:cNvSpPr/>
      </dsp:nvSpPr>
      <dsp:spPr>
        <a:xfrm>
          <a:off x="721365" y="1564329"/>
          <a:ext cx="3262405" cy="6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9" tIns="66099" rIns="66099" bIns="6609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>
              <a:latin typeface="Calibri" panose="020F0502020204030204" pitchFamily="34" charset="0"/>
              <a:cs typeface="Calibri" panose="020F0502020204030204" pitchFamily="34" charset="0"/>
            </a:rPr>
            <a:t>Amara- Backend, Frontend, team lead.</a:t>
          </a:r>
          <a:endParaRPr lang="en-US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1365" y="1564329"/>
        <a:ext cx="3262405" cy="624558"/>
      </dsp:txXfrm>
    </dsp:sp>
    <dsp:sp modelId="{A7FC6E4F-8E35-4C42-9567-E2D371BF255B}">
      <dsp:nvSpPr>
        <dsp:cNvPr id="0" name=""/>
        <dsp:cNvSpPr/>
      </dsp:nvSpPr>
      <dsp:spPr>
        <a:xfrm>
          <a:off x="0" y="2345027"/>
          <a:ext cx="3983771" cy="6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E568D-2988-4EE1-A55A-8A36C1D17A9E}">
      <dsp:nvSpPr>
        <dsp:cNvPr id="0" name=""/>
        <dsp:cNvSpPr/>
      </dsp:nvSpPr>
      <dsp:spPr>
        <a:xfrm>
          <a:off x="188929" y="2485553"/>
          <a:ext cx="343507" cy="343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3D247-DA9B-4C67-8DDB-CABBF9190602}">
      <dsp:nvSpPr>
        <dsp:cNvPr id="0" name=""/>
        <dsp:cNvSpPr/>
      </dsp:nvSpPr>
      <dsp:spPr>
        <a:xfrm>
          <a:off x="721365" y="2345027"/>
          <a:ext cx="3262405" cy="6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9" tIns="66099" rIns="66099" bIns="6609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>
              <a:latin typeface="Calibri" panose="020F0502020204030204" pitchFamily="34" charset="0"/>
              <a:cs typeface="Calibri" panose="020F0502020204030204" pitchFamily="34" charset="0"/>
            </a:rPr>
            <a:t>Mahaveer- Backend, Frontend, GitHub.</a:t>
          </a:r>
          <a:endParaRPr lang="en-US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1365" y="2345027"/>
        <a:ext cx="3262405" cy="624558"/>
      </dsp:txXfrm>
    </dsp:sp>
    <dsp:sp modelId="{4F20D70C-94F1-45DE-945D-8985C9EA92D8}">
      <dsp:nvSpPr>
        <dsp:cNvPr id="0" name=""/>
        <dsp:cNvSpPr/>
      </dsp:nvSpPr>
      <dsp:spPr>
        <a:xfrm>
          <a:off x="0" y="3125726"/>
          <a:ext cx="3983771" cy="6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9F900-8958-4C4E-995B-9E98E1CC11CD}">
      <dsp:nvSpPr>
        <dsp:cNvPr id="0" name=""/>
        <dsp:cNvSpPr/>
      </dsp:nvSpPr>
      <dsp:spPr>
        <a:xfrm>
          <a:off x="188929" y="3266251"/>
          <a:ext cx="343507" cy="3435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D6990-535D-43FB-9E19-4C972F6A46C3}">
      <dsp:nvSpPr>
        <dsp:cNvPr id="0" name=""/>
        <dsp:cNvSpPr/>
      </dsp:nvSpPr>
      <dsp:spPr>
        <a:xfrm>
          <a:off x="721365" y="3125726"/>
          <a:ext cx="3262405" cy="6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9" tIns="66099" rIns="66099" bIns="6609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>
              <a:latin typeface="Calibri" panose="020F0502020204030204" pitchFamily="34" charset="0"/>
              <a:cs typeface="Calibri" panose="020F0502020204030204" pitchFamily="34" charset="0"/>
            </a:rPr>
            <a:t>Michal-  Frontend, coding, UI design.  </a:t>
          </a:r>
          <a:endParaRPr lang="en-US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1365" y="3125726"/>
        <a:ext cx="3262405" cy="6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0:59:31.94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0:59:32.85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0,'-4'0,"-3"5,-3 1,-5-1,0 4,-6 0,-5-1,-1-2,-2-3,5 4,1 0,1-1,0-2,-2-1,4 3,1 0,3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0:59:33.72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0,'9'0,"8"0,5 0,3 0,3 0,0 0,0 0,0 0,0 0,-1 0,0 0,0 0,-1 0,1 0,-1 0,0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11:00:12.1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11:00:23.6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C701E-1026-48EC-9B5E-8DCD4055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6C14-E0D6-4D55-8ABD-E2021738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635" y="1745667"/>
            <a:ext cx="2203349" cy="2298698"/>
          </a:xfrm>
        </p:spPr>
        <p:txBody>
          <a:bodyPr/>
          <a:lstStyle/>
          <a:p>
            <a:r>
              <a:rPr lang="en-IE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things that make us unique</a:t>
            </a:r>
            <a:endParaRPr lang="en-GB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785B0-F581-4DBF-8C7D-F16BBD1D9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0740" y="2020277"/>
            <a:ext cx="8825658" cy="3071446"/>
          </a:xfrm>
        </p:spPr>
        <p:txBody>
          <a:bodyPr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game player analysis.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Fixtures and results.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in depth stats in player profile.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UI.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selection and formations.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Weather forecast for game days.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0D02E-D372-4DA1-9A4A-45D1254F013F}"/>
              </a:ext>
            </a:extLst>
          </p:cNvPr>
          <p:cNvCxnSpPr/>
          <p:nvPr/>
        </p:nvCxnSpPr>
        <p:spPr>
          <a:xfrm>
            <a:off x="2955885" y="2094523"/>
            <a:ext cx="0" cy="2922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F8869C9-EDD7-4330-BB50-CBD232CA2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133251-31AD-445F-909D-6CC22CDEB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5758"/>
          <a:stretch/>
        </p:blipFill>
        <p:spPr>
          <a:xfrm>
            <a:off x="643468" y="643467"/>
            <a:ext cx="4010828" cy="5571066"/>
          </a:xfrm>
          <a:prstGeom prst="rect">
            <a:avLst/>
          </a:prstGeom>
        </p:spPr>
      </p:pic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28B6738-2AD8-4D37-8E57-CDCEC020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5" b="-2"/>
          <a:stretch/>
        </p:blipFill>
        <p:spPr>
          <a:xfrm>
            <a:off x="4815161" y="643467"/>
            <a:ext cx="6733371" cy="5571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5F4C7A-B957-4584-8ABF-BA515BD0F3AB}"/>
              </a:ext>
            </a:extLst>
          </p:cNvPr>
          <p:cNvSpPr txBox="1"/>
          <p:nvPr/>
        </p:nvSpPr>
        <p:spPr>
          <a:xfrm>
            <a:off x="563569" y="196615"/>
            <a:ext cx="383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Statistics</a:t>
            </a:r>
          </a:p>
        </p:txBody>
      </p:sp>
    </p:spTree>
    <p:extLst>
      <p:ext uri="{BB962C8B-B14F-4D97-AF65-F5344CB8AC3E}">
        <p14:creationId xmlns:p14="http://schemas.microsoft.com/office/powerpoint/2010/main" val="135613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C64770-245B-4E3B-8FB6-39058D0E7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96"/>
          <a:stretch/>
        </p:blipFill>
        <p:spPr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80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E83D-6A55-46CA-B56E-7BD4F006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9" y="2567580"/>
            <a:ext cx="2630127" cy="861420"/>
          </a:xfrm>
        </p:spPr>
        <p:txBody>
          <a:bodyPr/>
          <a:lstStyle/>
          <a:p>
            <a:r>
              <a:rPr lang="en-US" sz="2000" b="1" dirty="0"/>
              <a:t>Similar Apps</a:t>
            </a:r>
            <a:br>
              <a:rPr lang="en-US" sz="2000" b="1" dirty="0"/>
            </a:br>
            <a:r>
              <a:rPr lang="en-US" sz="2000" b="1" dirty="0"/>
              <a:t>&amp; UI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394AE-F49B-45A1-9E0E-A7AF4E46B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3" t="14466" r="39571" b="7620"/>
          <a:stretch/>
        </p:blipFill>
        <p:spPr>
          <a:xfrm>
            <a:off x="4526708" y="1376005"/>
            <a:ext cx="2010858" cy="4006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306B9-19CA-4FC9-9B52-20DFFB0E5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53" t="14467" r="39571" b="7621"/>
          <a:stretch/>
        </p:blipFill>
        <p:spPr>
          <a:xfrm>
            <a:off x="2347961" y="1385908"/>
            <a:ext cx="2005889" cy="399683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787A77-D633-440A-8EFF-C7B181379477}"/>
              </a:ext>
            </a:extLst>
          </p:cNvPr>
          <p:cNvCxnSpPr/>
          <p:nvPr/>
        </p:nvCxnSpPr>
        <p:spPr>
          <a:xfrm>
            <a:off x="2214440" y="1576265"/>
            <a:ext cx="0" cy="3190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569C35-0725-4F17-A484-30974D50465E}"/>
              </a:ext>
            </a:extLst>
          </p:cNvPr>
          <p:cNvSpPr txBox="1"/>
          <p:nvPr/>
        </p:nvSpPr>
        <p:spPr>
          <a:xfrm>
            <a:off x="2818129" y="849075"/>
            <a:ext cx="383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Premier League Fantasy Football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38041-C312-4671-AD50-4EEA9E836EE4}"/>
              </a:ext>
            </a:extLst>
          </p:cNvPr>
          <p:cNvSpPr txBox="1"/>
          <p:nvPr/>
        </p:nvSpPr>
        <p:spPr>
          <a:xfrm>
            <a:off x="2214440" y="5444594"/>
            <a:ext cx="1927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News feed-Latest league news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79B16-E82F-4B13-B26D-83B0C67703C2}"/>
              </a:ext>
            </a:extLst>
          </p:cNvPr>
          <p:cNvSpPr txBox="1"/>
          <p:nvPr/>
        </p:nvSpPr>
        <p:spPr>
          <a:xfrm>
            <a:off x="4526708" y="5418154"/>
            <a:ext cx="2010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Upcoming fixtures &amp; results of the league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88BD29-C210-417A-A8C1-A7BA27D38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24" t="14422" r="39487" b="6954"/>
          <a:stretch/>
        </p:blipFill>
        <p:spPr>
          <a:xfrm>
            <a:off x="6859891" y="1376005"/>
            <a:ext cx="2003413" cy="40067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E58610-1F5D-43D0-95AC-B528FBC50608}"/>
              </a:ext>
            </a:extLst>
          </p:cNvPr>
          <p:cNvSpPr txBox="1"/>
          <p:nvPr/>
        </p:nvSpPr>
        <p:spPr>
          <a:xfrm>
            <a:off x="7192724" y="871305"/>
            <a:ext cx="178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Sky Sports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BE3FC-EE92-4F15-A332-CDC40340030A}"/>
              </a:ext>
            </a:extLst>
          </p:cNvPr>
          <p:cNvSpPr txBox="1"/>
          <p:nvPr/>
        </p:nvSpPr>
        <p:spPr>
          <a:xfrm>
            <a:off x="6822032" y="5404973"/>
            <a:ext cx="2232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Premier League table showing current live standings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D68BF0-53FA-4B45-AB69-3880446847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65" t="18611" r="38855" b="7789"/>
          <a:stretch/>
        </p:blipFill>
        <p:spPr>
          <a:xfrm>
            <a:off x="9092527" y="1376005"/>
            <a:ext cx="2255411" cy="39968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0FB11B-7E38-4B97-9882-EF98D95DDBA2}"/>
              </a:ext>
            </a:extLst>
          </p:cNvPr>
          <p:cNvSpPr txBox="1"/>
          <p:nvPr/>
        </p:nvSpPr>
        <p:spPr>
          <a:xfrm>
            <a:off x="9501491" y="930031"/>
            <a:ext cx="133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Instagram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53AA8-A4E3-491F-A0BC-4F7D22CA4E08}"/>
              </a:ext>
            </a:extLst>
          </p:cNvPr>
          <p:cNvSpPr txBox="1"/>
          <p:nvPr/>
        </p:nvSpPr>
        <p:spPr>
          <a:xfrm>
            <a:off x="8976648" y="5395070"/>
            <a:ext cx="264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Social feed posting videos and pictures w/ comments</a:t>
            </a:r>
          </a:p>
        </p:txBody>
      </p:sp>
    </p:spTree>
    <p:extLst>
      <p:ext uri="{BB962C8B-B14F-4D97-AF65-F5344CB8AC3E}">
        <p14:creationId xmlns:p14="http://schemas.microsoft.com/office/powerpoint/2010/main" val="170764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733EBD-820A-4FA2-9A24-E3259DA7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2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766BF0-F466-4310-B1BB-E61E3A67F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4A187A-A5A0-48DF-94DB-432F7582D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AA5AF-56EA-451A-B2CD-7B07262FAAD6}"/>
                  </a:ext>
                </a:extLst>
              </p14:cNvPr>
              <p14:cNvContentPartPr/>
              <p14:nvPr/>
            </p14:nvContentPartPr>
            <p14:xfrm>
              <a:off x="4400460" y="406713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AA5AF-56EA-451A-B2CD-7B07262FAA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6460" y="39591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38F0C-94BE-484A-858F-F093E876CA7C}"/>
                  </a:ext>
                </a:extLst>
              </p14:cNvPr>
              <p14:cNvContentPartPr/>
              <p14:nvPr/>
            </p14:nvContentPartPr>
            <p14:xfrm>
              <a:off x="4283460" y="4067130"/>
              <a:ext cx="117360" cy="3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38F0C-94BE-484A-858F-F093E876CA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9820" y="3959130"/>
                <a:ext cx="225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EF2370-A882-460B-8542-63888C0FA610}"/>
                  </a:ext>
                </a:extLst>
              </p14:cNvPr>
              <p14:cNvContentPartPr/>
              <p14:nvPr/>
            </p14:nvContentPartPr>
            <p14:xfrm>
              <a:off x="4276260" y="4104930"/>
              <a:ext cx="1519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EF2370-A882-460B-8542-63888C0FA6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2260" y="3996930"/>
                <a:ext cx="259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A153DB-68B0-45C9-9A9F-A38D828081FF}"/>
                  </a:ext>
                </a:extLst>
              </p14:cNvPr>
              <p14:cNvContentPartPr/>
              <p14:nvPr/>
            </p14:nvContentPartPr>
            <p14:xfrm>
              <a:off x="4364568" y="409010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A153DB-68B0-45C9-9A9F-A38D828081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1568" y="402746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7187F79-3AEC-4D23-B5F3-3EEA994BFB0A}"/>
                  </a:ext>
                </a:extLst>
              </p14:cNvPr>
              <p14:cNvContentPartPr/>
              <p14:nvPr/>
            </p14:nvContentPartPr>
            <p14:xfrm>
              <a:off x="1828640" y="437864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7187F79-3AEC-4D23-B5F3-3EEA994BFB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65640" y="431600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1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6C14-E0D6-4D55-8ABD-E2021738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714" y="2583035"/>
            <a:ext cx="2203349" cy="769717"/>
          </a:xfrm>
        </p:spPr>
        <p:txBody>
          <a:bodyPr/>
          <a:lstStyle/>
          <a:p>
            <a:r>
              <a:rPr lang="en-IE" sz="4000" b="1" dirty="0">
                <a:solidFill>
                  <a:schemeClr val="bg1"/>
                </a:solidFill>
              </a:rPr>
              <a:t>Sideline</a:t>
            </a:r>
            <a:endParaRPr lang="en-GB" sz="40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0D02E-D372-4DA1-9A4A-45D1254F013F}"/>
              </a:ext>
            </a:extLst>
          </p:cNvPr>
          <p:cNvCxnSpPr/>
          <p:nvPr/>
        </p:nvCxnSpPr>
        <p:spPr>
          <a:xfrm>
            <a:off x="2894740" y="1891275"/>
            <a:ext cx="0" cy="2922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918469-C5A7-4F37-B893-DD4D7412F4D4}"/>
              </a:ext>
            </a:extLst>
          </p:cNvPr>
          <p:cNvSpPr txBox="1"/>
          <p:nvPr/>
        </p:nvSpPr>
        <p:spPr>
          <a:xfrm>
            <a:off x="3441229" y="2429422"/>
            <a:ext cx="736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efficient communications application for coaches and players that's tailored for Soccer/Football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82848-C1B0-4C17-B795-CADF4AB69298}"/>
              </a:ext>
            </a:extLst>
          </p:cNvPr>
          <p:cNvSpPr txBox="1"/>
          <p:nvPr/>
        </p:nvSpPr>
        <p:spPr>
          <a:xfrm>
            <a:off x="550713" y="3352752"/>
            <a:ext cx="179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By HRZN</a:t>
            </a:r>
          </a:p>
        </p:txBody>
      </p:sp>
    </p:spTree>
    <p:extLst>
      <p:ext uri="{BB962C8B-B14F-4D97-AF65-F5344CB8AC3E}">
        <p14:creationId xmlns:p14="http://schemas.microsoft.com/office/powerpoint/2010/main" val="33033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6C14-E0D6-4D55-8ABD-E2021738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906" y="2659282"/>
            <a:ext cx="2203349" cy="769717"/>
          </a:xfrm>
        </p:spPr>
        <p:txBody>
          <a:bodyPr/>
          <a:lstStyle/>
          <a:p>
            <a:r>
              <a:rPr lang="en-IE" sz="2800" b="1" dirty="0">
                <a:solidFill>
                  <a:schemeClr val="bg1"/>
                </a:solidFill>
              </a:rPr>
              <a:t>Roles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0D02E-D372-4DA1-9A4A-45D1254F013F}"/>
              </a:ext>
            </a:extLst>
          </p:cNvPr>
          <p:cNvCxnSpPr/>
          <p:nvPr/>
        </p:nvCxnSpPr>
        <p:spPr>
          <a:xfrm>
            <a:off x="3739169" y="1848007"/>
            <a:ext cx="0" cy="2922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36498A-CAC8-4808-8A41-4E660C250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4198"/>
              </p:ext>
            </p:extLst>
          </p:nvPr>
        </p:nvGraphicFramePr>
        <p:xfrm>
          <a:off x="4803121" y="1552391"/>
          <a:ext cx="3983771" cy="375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06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6C14-E0D6-4D55-8ABD-E2021738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696" y="1366717"/>
            <a:ext cx="8825658" cy="2677648"/>
          </a:xfrm>
        </p:spPr>
        <p:txBody>
          <a:bodyPr/>
          <a:lstStyle/>
          <a:p>
            <a:r>
              <a:rPr lang="en-GB" b="1" dirty="0"/>
              <a:t>USP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785B0-F581-4DBF-8C7D-F16BBD1D9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153" y="2854699"/>
            <a:ext cx="8825658" cy="1349978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focused on the whole aspect of the game.</a:t>
            </a:r>
          </a:p>
          <a:p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us to effective  communication with minimum effort for the User.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0D02E-D372-4DA1-9A4A-45D1254F013F}"/>
              </a:ext>
            </a:extLst>
          </p:cNvPr>
          <p:cNvCxnSpPr/>
          <p:nvPr/>
        </p:nvCxnSpPr>
        <p:spPr>
          <a:xfrm>
            <a:off x="2680677" y="2094523"/>
            <a:ext cx="0" cy="2922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0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D09A-948B-45BA-BE8A-41784A3BC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6072"/>
            <a:ext cx="10515600" cy="1325559"/>
          </a:xfrm>
        </p:spPr>
        <p:txBody>
          <a:bodyPr/>
          <a:lstStyle/>
          <a:p>
            <a:pPr lvl="0"/>
            <a:r>
              <a:rPr lang="en-IE"/>
              <a:t>MSCW for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E3EC-0287-4D30-89C5-148F031E770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Must Have 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Login system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Player Profile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Vitals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Goals/Assists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Training sessions that you’ve attended as a player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Chat System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Calendar/ Fixtures/ Training 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Should Have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Social Feed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	League Tables API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70000"/>
              </a:lnSpc>
              <a:buNone/>
            </a:pPr>
            <a:endParaRPr lang="en-IE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A801-8BC5-4E46-9643-A099BC82E2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MSCW for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D9A3-9F08-4366-9129-62DF74BF7F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E" sz="2000" dirty="0">
                <a:latin typeface="Calibri" pitchFamily="34"/>
                <a:cs typeface="Times New Roman" pitchFamily="18"/>
              </a:rPr>
              <a:t>Could have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18"/>
              <a:buChar char=""/>
            </a:pPr>
            <a:r>
              <a:rPr lang="en-IE" sz="1400" dirty="0">
                <a:latin typeface="Calibri" pitchFamily="34"/>
                <a:cs typeface="Times New Roman" pitchFamily="18"/>
              </a:rPr>
              <a:t>Weather Forecast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E" sz="1800" dirty="0">
              <a:latin typeface="Calibri" pitchFamily="34"/>
              <a:cs typeface="Times New Roman" pitchFamily="18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E" sz="2000" dirty="0">
                <a:latin typeface="Calibri" pitchFamily="34"/>
                <a:cs typeface="Times New Roman" pitchFamily="18"/>
              </a:rPr>
              <a:t>Would Have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400" dirty="0">
                <a:latin typeface="Calibri" pitchFamily="34"/>
                <a:cs typeface="Times New Roman" pitchFamily="18"/>
              </a:rPr>
              <a:t>Pitch Coverage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E" sz="1800" dirty="0">
              <a:latin typeface="Calibri" pitchFamily="34"/>
              <a:cs typeface="Times New Roman" pitchFamily="18"/>
            </a:endParaRPr>
          </a:p>
          <a:p>
            <a:pPr marL="457200" lvl="0">
              <a:lnSpc>
                <a:spcPct val="107000"/>
              </a:lnSpc>
            </a:pPr>
            <a:endParaRPr lang="en-IE" sz="1800" dirty="0">
              <a:latin typeface="Calibri" pitchFamily="34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A27D-0D26-42D9-A3E9-977250D73D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019" y="654051"/>
            <a:ext cx="10295019" cy="830055"/>
          </a:xfrm>
        </p:spPr>
        <p:txBody>
          <a:bodyPr/>
          <a:lstStyle/>
          <a:p>
            <a:pPr lvl="0"/>
            <a:r>
              <a:rPr lang="en-IE" dirty="0"/>
              <a:t>MSCW for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B1E4-2F10-48CA-B0D4-FD8F92ED1D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7754" y="2539999"/>
            <a:ext cx="9915772" cy="4030269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Must Have 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Login system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Player Profile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Chat System 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Calendar/ Fixtures/ Training </a:t>
            </a:r>
          </a:p>
          <a:p>
            <a:pPr lvl="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E" sz="2200" dirty="0">
                <a:latin typeface="Calibri" panose="020F0502020204030204" pitchFamily="34" charset="0"/>
                <a:cs typeface="Calibri" panose="020F0502020204030204" pitchFamily="34" charset="0"/>
              </a:rPr>
              <a:t>Manager gets a list of players who have confirmed to go but its an editable list as he will be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IE" sz="2200" dirty="0">
                <a:latin typeface="Calibri" panose="020F0502020204030204" pitchFamily="34" charset="0"/>
                <a:cs typeface="Calibri" panose="020F0502020204030204" pitchFamily="34" charset="0"/>
              </a:rPr>
              <a:t>the one to confirm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70000"/>
              </a:lnSpc>
              <a:buNone/>
            </a:pPr>
            <a:endParaRPr lang="en-I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Should Have</a:t>
            </a:r>
          </a:p>
          <a:p>
            <a:pPr lvl="0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IE" sz="2200" dirty="0">
                <a:latin typeface="Calibri" panose="020F0502020204030204" pitchFamily="34" charset="0"/>
                <a:cs typeface="Calibri" panose="020F0502020204030204" pitchFamily="34" charset="0"/>
              </a:rPr>
              <a:t>Social Feed</a:t>
            </a:r>
          </a:p>
          <a:p>
            <a:pPr lvl="0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IE" sz="2200" dirty="0">
                <a:latin typeface="Calibri" panose="020F0502020204030204" pitchFamily="34" charset="0"/>
                <a:cs typeface="Calibri" panose="020F0502020204030204" pitchFamily="34" charset="0"/>
              </a:rPr>
              <a:t>Profile</a:t>
            </a:r>
          </a:p>
          <a:p>
            <a:pPr lvl="0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Review System</a:t>
            </a:r>
            <a:endParaRPr lang="en-IE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IE" sz="2200" dirty="0">
                <a:latin typeface="Calibri" panose="020F0502020204030204" pitchFamily="34" charset="0"/>
                <a:cs typeface="Calibri" panose="020F0502020204030204" pitchFamily="34" charset="0"/>
              </a:rPr>
              <a:t>Manager Stats</a:t>
            </a:r>
          </a:p>
          <a:p>
            <a:pPr lvl="0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IE" sz="2200" dirty="0">
                <a:latin typeface="Calibri" panose="020F0502020204030204" pitchFamily="34" charset="0"/>
                <a:cs typeface="Calibri" panose="020F0502020204030204" pitchFamily="34" charset="0"/>
              </a:rPr>
              <a:t>League Tables API</a:t>
            </a:r>
          </a:p>
          <a:p>
            <a:pPr lvl="0">
              <a:lnSpc>
                <a:spcPct val="8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2200" dirty="0">
                <a:latin typeface="Calibri" panose="020F0502020204030204" pitchFamily="34" charset="0"/>
                <a:cs typeface="Calibri" panose="020F0502020204030204" pitchFamily="34" charset="0"/>
              </a:rPr>
              <a:t>Manager UI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70000"/>
              </a:lnSpc>
              <a:buNone/>
            </a:pPr>
            <a:endParaRPr lang="en-IE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7001-302B-4380-87EB-36E200B07A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MSCW for Managers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6728-0E0D-4C98-B619-80FD206A724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E" sz="1800" dirty="0">
                <a:latin typeface="Calibri" pitchFamily="34"/>
                <a:cs typeface="Times New Roman" pitchFamily="18"/>
              </a:rPr>
              <a:t>Could have </a:t>
            </a:r>
          </a:p>
          <a:p>
            <a:pPr marL="342900" lvl="0" indent="-342900">
              <a:lnSpc>
                <a:spcPct val="107000"/>
              </a:lnSpc>
              <a:buFont typeface="Symbol" pitchFamily="18"/>
              <a:buChar char=""/>
            </a:pPr>
            <a:r>
              <a:rPr lang="en-IE" sz="1800" dirty="0">
                <a:latin typeface="Calibri" pitchFamily="34"/>
                <a:cs typeface="Times New Roman" pitchFamily="18"/>
              </a:rPr>
              <a:t>Formation pre-sets</a:t>
            </a:r>
          </a:p>
          <a:p>
            <a:pPr marL="342900" lvl="0" indent="-342900">
              <a:lnSpc>
                <a:spcPct val="107000"/>
              </a:lnSpc>
              <a:buFont typeface="Symbol" pitchFamily="18"/>
              <a:buChar char=""/>
            </a:pPr>
            <a:r>
              <a:rPr lang="en-IE" sz="1800" dirty="0">
                <a:latin typeface="Calibri" pitchFamily="34"/>
                <a:cs typeface="Times New Roman" pitchFamily="18"/>
              </a:rPr>
              <a:t>Team </a:t>
            </a:r>
            <a:r>
              <a:rPr lang="en-IE" sz="1800" dirty="0" err="1">
                <a:latin typeface="Calibri" pitchFamily="34"/>
                <a:cs typeface="Times New Roman" pitchFamily="18"/>
              </a:rPr>
              <a:t>Lineup</a:t>
            </a:r>
            <a:endParaRPr lang="en-IE" sz="1800" dirty="0">
              <a:latin typeface="Calibri" pitchFamily="34"/>
              <a:cs typeface="Times New Roman" pitchFamily="18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18"/>
              <a:buChar char=""/>
            </a:pPr>
            <a:r>
              <a:rPr lang="en-IE" sz="1800" dirty="0">
                <a:latin typeface="Calibri" pitchFamily="34"/>
                <a:cs typeface="Times New Roman" pitchFamily="18"/>
              </a:rPr>
              <a:t>Weather Forecast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E" sz="1800" dirty="0">
              <a:latin typeface="Calibri" pitchFamily="34"/>
              <a:cs typeface="Times New Roman" pitchFamily="18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E" sz="1800" dirty="0">
                <a:latin typeface="Calibri" pitchFamily="34"/>
                <a:cs typeface="Times New Roman" pitchFamily="18"/>
              </a:rPr>
              <a:t>Would Have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800" dirty="0">
                <a:latin typeface="Calibri" pitchFamily="34"/>
                <a:cs typeface="Times New Roman" pitchFamily="18"/>
              </a:rPr>
              <a:t>Pitch Coverage</a:t>
            </a:r>
          </a:p>
          <a:p>
            <a:pPr marL="457200" lvl="0">
              <a:lnSpc>
                <a:spcPct val="107000"/>
              </a:lnSpc>
            </a:pPr>
            <a:endParaRPr lang="en-IE" sz="1800" dirty="0">
              <a:latin typeface="Calibri" pitchFamily="34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910-0E02-412D-93FB-8C6F8ED9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Universal Design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653C-4079-4074-96B1-10B2C514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80239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Perceptible Information -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Displaying the necessary information effectively to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Low physical Effort -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 efficient and comfortable design.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Error Tolerance -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Adhering to accidental actions performed when using the application.</a:t>
            </a:r>
          </a:p>
          <a:p>
            <a:pPr marL="0" indent="0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179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Wingdings</vt:lpstr>
      <vt:lpstr>Wingdings 3</vt:lpstr>
      <vt:lpstr>Ion Boardroom</vt:lpstr>
      <vt:lpstr>PowerPoint Presentation</vt:lpstr>
      <vt:lpstr>Sideline</vt:lpstr>
      <vt:lpstr>Roles</vt:lpstr>
      <vt:lpstr>USP</vt:lpstr>
      <vt:lpstr>MSCW for Players</vt:lpstr>
      <vt:lpstr>MSCW for Players</vt:lpstr>
      <vt:lpstr>MSCW for Managers</vt:lpstr>
      <vt:lpstr>MSCW for Managers </vt:lpstr>
      <vt:lpstr>Universal Design Principle</vt:lpstr>
      <vt:lpstr>The things that make us unique</vt:lpstr>
      <vt:lpstr>PowerPoint Presentation</vt:lpstr>
      <vt:lpstr>PowerPoint Presentation</vt:lpstr>
      <vt:lpstr>Similar Apps &amp; UI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Sideline</dc:title>
  <dc:creator>taku karigomba</dc:creator>
  <cp:lastModifiedBy>Michal Stemplewski</cp:lastModifiedBy>
  <cp:revision>7</cp:revision>
  <dcterms:created xsi:type="dcterms:W3CDTF">2021-10-11T16:11:33Z</dcterms:created>
  <dcterms:modified xsi:type="dcterms:W3CDTF">2021-10-19T12:53:09Z</dcterms:modified>
</cp:coreProperties>
</file>