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200" d="100"/>
          <a:sy n="200" d="100"/>
        </p:scale>
        <p:origin x="-3588" y="-1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399B6A-2FBB-BD9A-403A-04BA5295A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18F3CD-57B2-4241-F7ED-B90CAA4C2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513C83-E409-639A-D093-DBE9B11D8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FCFE-3C80-4B49-802A-6B9FEA8AD4CE}" type="datetimeFigureOut">
              <a:rPr kumimoji="1" lang="ja-JP" altLang="en-US" smtClean="0"/>
              <a:t>2023/10/10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1ABCDD-A51F-5142-100A-396CF4FED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02A014-C783-6B41-7242-D797874A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BF49-C557-46F9-9D97-0D5B05BB42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86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90D25C-2405-9F83-EB53-9D7724B5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B938EA-5A49-C70B-E903-1D59F38CB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9B929D-09A3-D8FB-D316-57BB68032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FCFE-3C80-4B49-802A-6B9FEA8AD4CE}" type="datetimeFigureOut">
              <a:rPr kumimoji="1" lang="ja-JP" altLang="en-US" smtClean="0"/>
              <a:t>2023/10/10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43E172-7565-D5F5-E2D7-2D98AD1C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036ACB-BF49-90DC-D09A-D984F75D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BF49-C557-46F9-9D97-0D5B05BB42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64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0911FFA-9398-38C7-F097-2D838A319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814457A-1C03-F390-2705-9203A3CC5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B628B9-211C-5E79-EA41-9C58F8F3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FCFE-3C80-4B49-802A-6B9FEA8AD4CE}" type="datetimeFigureOut">
              <a:rPr kumimoji="1" lang="ja-JP" altLang="en-US" smtClean="0"/>
              <a:t>2023/10/10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034249-E065-94AB-98FA-CEBF9CAA4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E4134A-27F2-5FC6-2A8B-0DFDB991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BF49-C557-46F9-9D97-0D5B05BB42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38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D7D4AB-0DDB-ACD4-3794-995887A9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13F3A8-C346-7168-DC22-F77E8D703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4EDAF6-50F1-8D6C-2C85-451E3C1B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FCFE-3C80-4B49-802A-6B9FEA8AD4CE}" type="datetimeFigureOut">
              <a:rPr kumimoji="1" lang="ja-JP" altLang="en-US" smtClean="0"/>
              <a:t>2023/10/10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416AAB-23B1-B0BC-082C-D75F55F6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63CB2A-8232-DC3D-F99A-B9C3A9D2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BF49-C557-46F9-9D97-0D5B05BB42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49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F9DCC9-4762-555F-7D25-18AAAE61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9AE720-353D-2E51-DBE6-670647E3C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F2DEC5-C4B9-FBFE-F76E-79F53B77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FCFE-3C80-4B49-802A-6B9FEA8AD4CE}" type="datetimeFigureOut">
              <a:rPr kumimoji="1" lang="ja-JP" altLang="en-US" smtClean="0"/>
              <a:t>2023/10/10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ABF6FC-FFC0-CFE3-7AE5-C63F4C02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8C627D-36C1-7819-E30F-EB245581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BF49-C557-46F9-9D97-0D5B05BB42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86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C7150A-454E-53FD-ECFF-62643BBF4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699626-AB2A-5760-DC63-8866B5D84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7757B0-355C-1A8B-5EB3-77885A052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757812-45BD-C226-5643-648AC1978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FCFE-3C80-4B49-802A-6B9FEA8AD4CE}" type="datetimeFigureOut">
              <a:rPr kumimoji="1" lang="ja-JP" altLang="en-US" smtClean="0"/>
              <a:t>2023/10/10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4F9BB9-AB91-4931-8E62-0CAF3B3E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6D6A32-2ECE-394B-EECB-60EFC458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BF49-C557-46F9-9D97-0D5B05BB42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84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DE2AAB-15AF-ED9B-F923-C6CD70468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C3A56B-2DD8-F641-8B55-6661E2C27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2FFFBE-FCF3-1B8A-C097-4F741E21A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D70EC4-B23A-C2D5-5BFE-BA8CE78D1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BDAB4C-51FC-C232-F105-6355F26EB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B362F23-8D5E-7207-64E5-902151136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FCFE-3C80-4B49-802A-6B9FEA8AD4CE}" type="datetimeFigureOut">
              <a:rPr kumimoji="1" lang="ja-JP" altLang="en-US" smtClean="0"/>
              <a:t>2023/10/10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FDE7111-C97B-FE60-E918-B74929A8F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55A7DB8-EC56-E081-8198-0A2DC911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BF49-C557-46F9-9D97-0D5B05BB42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97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2A2C9F-016D-0E7D-03B9-21BB65DDD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149CEF5-DD7D-54D3-62A7-C46009EDD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FCFE-3C80-4B49-802A-6B9FEA8AD4CE}" type="datetimeFigureOut">
              <a:rPr kumimoji="1" lang="ja-JP" altLang="en-US" smtClean="0"/>
              <a:t>2023/10/10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7B7E809-2875-3BA8-FA98-2F1872DA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2250BA5-45C2-7F45-E423-8632D5EA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BF49-C557-46F9-9D97-0D5B05BB42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80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EEE8DF4-DAC5-7696-48B3-4C948A2E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FCFE-3C80-4B49-802A-6B9FEA8AD4CE}" type="datetimeFigureOut">
              <a:rPr kumimoji="1" lang="ja-JP" altLang="en-US" smtClean="0"/>
              <a:t>2023/10/10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B6E5FF6-3375-1996-CD49-F0F607D2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B58C465-2F32-2A51-4C32-2B1ACF05F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BF49-C557-46F9-9D97-0D5B05BB42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95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6901DE-0DB9-DB40-FC98-9BF08F06B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BB46FE-C1BC-6C7E-CE46-D9DF1495F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B7B5C9A-B6D9-54A9-6BC8-10FBB4350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4613E0-F403-EDFC-3A73-AE7BB804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FCFE-3C80-4B49-802A-6B9FEA8AD4CE}" type="datetimeFigureOut">
              <a:rPr kumimoji="1" lang="ja-JP" altLang="en-US" smtClean="0"/>
              <a:t>2023/10/10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4A0CF8-847D-6FAF-8D25-59A342BCE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D21059-4844-DFA0-834D-27D6F8A1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BF49-C557-46F9-9D97-0D5B05BB42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86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B5C4DC-197D-3977-4158-8A19C5DDF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0C48CDF-524B-75A3-3378-4FF99D6BC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E41425-270E-3A68-42A1-A78438B76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E5A860-CD5A-BCF6-8BE1-DABE75BE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FCFE-3C80-4B49-802A-6B9FEA8AD4CE}" type="datetimeFigureOut">
              <a:rPr kumimoji="1" lang="ja-JP" altLang="en-US" smtClean="0"/>
              <a:t>2023/10/10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B1E67F-5E29-FFCD-52C4-A102E77A7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F0C012-6B8E-47F8-2483-0A2D60CE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BF49-C557-46F9-9D97-0D5B05BB42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29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E500BE4-011A-3CAB-A82B-98528B654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9CA8FC-A0AA-9FFF-62B4-7D903CF97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668C02-97DC-9A7C-79B6-233E2AE60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8FCFE-3C80-4B49-802A-6B9FEA8AD4CE}" type="datetimeFigureOut">
              <a:rPr kumimoji="1" lang="ja-JP" altLang="en-US" smtClean="0"/>
              <a:t>2023/10/10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471FCF-F0BC-F4D5-9031-9C576B012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D86342-E027-71A5-F0FE-3B6D4D7D5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1BF49-C557-46F9-9D97-0D5B05BB42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66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D5117FC-5AD1-AD42-F826-9C76C5E02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5E8EE228-C432-3C96-4D3B-2299D0EFC6A5}"/>
              </a:ext>
            </a:extLst>
          </p:cNvPr>
          <p:cNvSpPr/>
          <p:nvPr/>
        </p:nvSpPr>
        <p:spPr>
          <a:xfrm>
            <a:off x="4320331" y="2357304"/>
            <a:ext cx="2700000" cy="2700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08AE2F0-DA88-8218-169E-EBA8306BD547}"/>
              </a:ext>
            </a:extLst>
          </p:cNvPr>
          <p:cNvSpPr/>
          <p:nvPr/>
        </p:nvSpPr>
        <p:spPr>
          <a:xfrm>
            <a:off x="5149134" y="2562091"/>
            <a:ext cx="1656905" cy="1656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954E507D-6CEC-19D7-2976-DB78C3E88969}"/>
              </a:ext>
            </a:extLst>
          </p:cNvPr>
          <p:cNvSpPr/>
          <p:nvPr/>
        </p:nvSpPr>
        <p:spPr>
          <a:xfrm>
            <a:off x="6538913" y="1722877"/>
            <a:ext cx="1116000" cy="11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D29D0C4D-876E-B8AB-9C16-1C3E044B4FC4}"/>
              </a:ext>
            </a:extLst>
          </p:cNvPr>
          <p:cNvSpPr/>
          <p:nvPr/>
        </p:nvSpPr>
        <p:spPr>
          <a:xfrm>
            <a:off x="5794375" y="3365500"/>
            <a:ext cx="2155825" cy="1679575"/>
          </a:xfrm>
          <a:custGeom>
            <a:avLst/>
            <a:gdLst>
              <a:gd name="connsiteX0" fmla="*/ 1212850 w 2155825"/>
              <a:gd name="connsiteY0" fmla="*/ 1679575 h 1679575"/>
              <a:gd name="connsiteX1" fmla="*/ 2155825 w 2155825"/>
              <a:gd name="connsiteY1" fmla="*/ 1676400 h 1679575"/>
              <a:gd name="connsiteX2" fmla="*/ 361950 w 2155825"/>
              <a:gd name="connsiteY2" fmla="*/ 0 h 1679575"/>
              <a:gd name="connsiteX3" fmla="*/ 0 w 2155825"/>
              <a:gd name="connsiteY3" fmla="*/ 0 h 1679575"/>
              <a:gd name="connsiteX4" fmla="*/ 1212850 w 2155825"/>
              <a:gd name="connsiteY4" fmla="*/ 1679575 h 167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5825" h="1679575">
                <a:moveTo>
                  <a:pt x="1212850" y="1679575"/>
                </a:moveTo>
                <a:lnTo>
                  <a:pt x="2155825" y="1676400"/>
                </a:lnTo>
                <a:lnTo>
                  <a:pt x="361950" y="0"/>
                </a:lnTo>
                <a:lnTo>
                  <a:pt x="0" y="0"/>
                </a:lnTo>
                <a:lnTo>
                  <a:pt x="1212850" y="1679575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45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拓歩 宗友</dc:creator>
  <cp:lastModifiedBy>拓歩 宗友</cp:lastModifiedBy>
  <cp:revision>3</cp:revision>
  <dcterms:created xsi:type="dcterms:W3CDTF">2023-10-10T14:29:54Z</dcterms:created>
  <dcterms:modified xsi:type="dcterms:W3CDTF">2023-10-10T14:33:50Z</dcterms:modified>
</cp:coreProperties>
</file>