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8"/>
  </p:notesMasterIdLst>
  <p:handoutMasterIdLst>
    <p:handoutMasterId r:id="rId9"/>
  </p:handoutMasterIdLst>
  <p:sldIdLst>
    <p:sldId id="256" r:id="rId2"/>
    <p:sldId id="262" r:id="rId3"/>
    <p:sldId id="263" r:id="rId4"/>
    <p:sldId id="264" r:id="rId5"/>
    <p:sldId id="258"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BUYA Takumi" initials="ST" lastIdx="1" clrIdx="0">
    <p:extLst>
      <p:ext uri="{19B8F6BF-5375-455C-9EA6-DF929625EA0E}">
        <p15:presenceInfo xmlns:p15="http://schemas.microsoft.com/office/powerpoint/2012/main" userId="a6af63604a7eaf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D81C4-48A8-D94A-BEFA-4F4B9182FB33}" v="5" dt="2019-01-16T09:33:55.668"/>
    <p1510:client id="{F907AEAD-DF91-4512-86A5-0A9AB4C33E26}" v="2" dt="2019-01-15T10:56:17.99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37" autoAdjust="0"/>
  </p:normalViewPr>
  <p:slideViewPr>
    <p:cSldViewPr snapToGrid="0">
      <p:cViewPr>
        <p:scale>
          <a:sx n="110" d="100"/>
          <a:sy n="110" d="100"/>
        </p:scale>
        <p:origin x="1432" y="-4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YA Takumi" userId="a6af63604a7eaf69" providerId="LiveId" clId="{234AD54B-A794-DF4E-A29B-67C4763C747E}"/>
    <pc:docChg chg="undo custSel addSld delSld modSld modMainMaster">
      <pc:chgData name="SHIBUYA Takumi" userId="a6af63604a7eaf69" providerId="LiveId" clId="{234AD54B-A794-DF4E-A29B-67C4763C747E}" dt="2019-01-14T16:34:32.038" v="576" actId="14100"/>
      <pc:docMkLst>
        <pc:docMk/>
      </pc:docMkLst>
      <pc:sldChg chg="addSp delSp modSp">
        <pc:chgData name="SHIBUYA Takumi" userId="a6af63604a7eaf69" providerId="LiveId" clId="{234AD54B-A794-DF4E-A29B-67C4763C747E}" dt="2019-01-14T16:27:48.264" v="429" actId="403"/>
        <pc:sldMkLst>
          <pc:docMk/>
          <pc:sldMk cId="2569927827" sldId="258"/>
        </pc:sldMkLst>
        <pc:spChg chg="mod">
          <ac:chgData name="SHIBUYA Takumi" userId="a6af63604a7eaf69" providerId="LiveId" clId="{234AD54B-A794-DF4E-A29B-67C4763C747E}" dt="2019-01-14T16:27:48.264" v="429" actId="403"/>
          <ac:spMkLst>
            <pc:docMk/>
            <pc:sldMk cId="2569927827" sldId="258"/>
            <ac:spMk id="3" creationId="{CA9CF2FD-E189-684A-BB85-069F2DAA9123}"/>
          </ac:spMkLst>
        </pc:spChg>
        <pc:spChg chg="add del mod">
          <ac:chgData name="SHIBUYA Takumi" userId="a6af63604a7eaf69" providerId="LiveId" clId="{234AD54B-A794-DF4E-A29B-67C4763C747E}" dt="2019-01-13T06:48:43.277" v="321"/>
          <ac:spMkLst>
            <pc:docMk/>
            <pc:sldMk cId="2569927827" sldId="258"/>
            <ac:spMk id="4" creationId="{4496E972-F9B3-3C4C-A7BE-7A3484518B34}"/>
          </ac:spMkLst>
        </pc:spChg>
        <pc:spChg chg="add mod">
          <ac:chgData name="SHIBUYA Takumi" userId="a6af63604a7eaf69" providerId="LiveId" clId="{234AD54B-A794-DF4E-A29B-67C4763C747E}" dt="2019-01-13T06:49:02.324" v="323"/>
          <ac:spMkLst>
            <pc:docMk/>
            <pc:sldMk cId="2569927827" sldId="258"/>
            <ac:spMk id="5" creationId="{09388675-7C0C-0C43-A900-AF194A55C70E}"/>
          </ac:spMkLst>
        </pc:spChg>
        <pc:spChg chg="add mod">
          <ac:chgData name="SHIBUYA Takumi" userId="a6af63604a7eaf69" providerId="LiveId" clId="{234AD54B-A794-DF4E-A29B-67C4763C747E}" dt="2019-01-13T06:49:02.324" v="323"/>
          <ac:spMkLst>
            <pc:docMk/>
            <pc:sldMk cId="2569927827" sldId="258"/>
            <ac:spMk id="6" creationId="{7DC9E4D5-FD34-724A-AC2B-8367C3B59BC0}"/>
          </ac:spMkLst>
        </pc:spChg>
        <pc:spChg chg="add mod">
          <ac:chgData name="SHIBUYA Takumi" userId="a6af63604a7eaf69" providerId="LiveId" clId="{234AD54B-A794-DF4E-A29B-67C4763C747E}" dt="2019-01-13T03:34:50.895" v="288" actId="167"/>
          <ac:spMkLst>
            <pc:docMk/>
            <pc:sldMk cId="2569927827" sldId="258"/>
            <ac:spMk id="10" creationId="{830572E0-8919-AF4F-9541-531BC6E6674C}"/>
          </ac:spMkLst>
        </pc:spChg>
        <pc:spChg chg="add mod">
          <ac:chgData name="SHIBUYA Takumi" userId="a6af63604a7eaf69" providerId="LiveId" clId="{234AD54B-A794-DF4E-A29B-67C4763C747E}" dt="2019-01-13T03:34:50.895" v="288" actId="167"/>
          <ac:spMkLst>
            <pc:docMk/>
            <pc:sldMk cId="2569927827" sldId="258"/>
            <ac:spMk id="11" creationId="{E5484D83-345B-F74E-A8CB-4F6CE422B242}"/>
          </ac:spMkLst>
        </pc:spChg>
        <pc:spChg chg="add mod">
          <ac:chgData name="SHIBUYA Takumi" userId="a6af63604a7eaf69" providerId="LiveId" clId="{234AD54B-A794-DF4E-A29B-67C4763C747E}" dt="2019-01-13T03:34:50.895" v="288" actId="167"/>
          <ac:spMkLst>
            <pc:docMk/>
            <pc:sldMk cId="2569927827" sldId="258"/>
            <ac:spMk id="12" creationId="{CD441C65-4AD6-8B46-98D9-A0F3B69E261A}"/>
          </ac:spMkLst>
        </pc:spChg>
      </pc:sldChg>
      <pc:sldChg chg="addSp delSp modSp del">
        <pc:chgData name="SHIBUYA Takumi" userId="a6af63604a7eaf69" providerId="LiveId" clId="{234AD54B-A794-DF4E-A29B-67C4763C747E}" dt="2019-01-14T16:23:48.740" v="400" actId="2696"/>
        <pc:sldMkLst>
          <pc:docMk/>
          <pc:sldMk cId="3362894994" sldId="259"/>
        </pc:sldMkLst>
        <pc:spChg chg="add del mod">
          <ac:chgData name="SHIBUYA Takumi" userId="a6af63604a7eaf69" providerId="LiveId" clId="{234AD54B-A794-DF4E-A29B-67C4763C747E}" dt="2019-01-13T06:48:43.277" v="321"/>
          <ac:spMkLst>
            <pc:docMk/>
            <pc:sldMk cId="3362894994" sldId="259"/>
            <ac:spMk id="3" creationId="{4D4BF07B-C052-1E4B-8B40-E10CD00108C4}"/>
          </ac:spMkLst>
        </pc:spChg>
        <pc:spChg chg="add mod">
          <ac:chgData name="SHIBUYA Takumi" userId="a6af63604a7eaf69" providerId="LiveId" clId="{234AD54B-A794-DF4E-A29B-67C4763C747E}" dt="2019-01-13T06:49:02.324" v="323"/>
          <ac:spMkLst>
            <pc:docMk/>
            <pc:sldMk cId="3362894994" sldId="259"/>
            <ac:spMk id="4" creationId="{28E6E782-F0A8-8C45-A0C7-6B0CF8C81358}"/>
          </ac:spMkLst>
        </pc:spChg>
        <pc:spChg chg="add mod">
          <ac:chgData name="SHIBUYA Takumi" userId="a6af63604a7eaf69" providerId="LiveId" clId="{234AD54B-A794-DF4E-A29B-67C4763C747E}" dt="2019-01-13T06:49:02.324" v="323"/>
          <ac:spMkLst>
            <pc:docMk/>
            <pc:sldMk cId="3362894994" sldId="259"/>
            <ac:spMk id="6" creationId="{03D02085-7CDA-B549-9128-D7FE98DD2651}"/>
          </ac:spMkLst>
        </pc:spChg>
      </pc:sldChg>
      <pc:sldChg chg="addSp delSp modSp del">
        <pc:chgData name="SHIBUYA Takumi" userId="a6af63604a7eaf69" providerId="LiveId" clId="{234AD54B-A794-DF4E-A29B-67C4763C747E}" dt="2019-01-14T16:23:55.516" v="401" actId="2696"/>
        <pc:sldMkLst>
          <pc:docMk/>
          <pc:sldMk cId="2813217992" sldId="260"/>
        </pc:sldMkLst>
        <pc:spChg chg="mod">
          <ac:chgData name="SHIBUYA Takumi" userId="a6af63604a7eaf69" providerId="LiveId" clId="{234AD54B-A794-DF4E-A29B-67C4763C747E}" dt="2019-01-13T06:54:56.503" v="328" actId="113"/>
          <ac:spMkLst>
            <pc:docMk/>
            <pc:sldMk cId="2813217992" sldId="260"/>
            <ac:spMk id="3" creationId="{C4614311-A510-E543-9A85-ABF3524CB541}"/>
          </ac:spMkLst>
        </pc:spChg>
        <pc:spChg chg="add del mod">
          <ac:chgData name="SHIBUYA Takumi" userId="a6af63604a7eaf69" providerId="LiveId" clId="{234AD54B-A794-DF4E-A29B-67C4763C747E}" dt="2019-01-13T06:48:43.277" v="321"/>
          <ac:spMkLst>
            <pc:docMk/>
            <pc:sldMk cId="2813217992" sldId="260"/>
            <ac:spMk id="6" creationId="{0AF24BFA-29C8-F24B-B138-88D3CB77AE86}"/>
          </ac:spMkLst>
        </pc:spChg>
        <pc:spChg chg="add mod">
          <ac:chgData name="SHIBUYA Takumi" userId="a6af63604a7eaf69" providerId="LiveId" clId="{234AD54B-A794-DF4E-A29B-67C4763C747E}" dt="2019-01-13T03:37:02.849" v="303" actId="167"/>
          <ac:spMkLst>
            <pc:docMk/>
            <pc:sldMk cId="2813217992" sldId="260"/>
            <ac:spMk id="8" creationId="{5790E604-5F2F-5B4D-9165-C110452A756D}"/>
          </ac:spMkLst>
        </pc:spChg>
        <pc:spChg chg="add mod">
          <ac:chgData name="SHIBUYA Takumi" userId="a6af63604a7eaf69" providerId="LiveId" clId="{234AD54B-A794-DF4E-A29B-67C4763C747E}" dt="2019-01-13T03:37:02.849" v="303" actId="167"/>
          <ac:spMkLst>
            <pc:docMk/>
            <pc:sldMk cId="2813217992" sldId="260"/>
            <ac:spMk id="9" creationId="{011CAE1E-95BB-5747-B019-72CFB56EA417}"/>
          </ac:spMkLst>
        </pc:spChg>
        <pc:spChg chg="add mod">
          <ac:chgData name="SHIBUYA Takumi" userId="a6af63604a7eaf69" providerId="LiveId" clId="{234AD54B-A794-DF4E-A29B-67C4763C747E}" dt="2019-01-13T03:37:02.849" v="303" actId="167"/>
          <ac:spMkLst>
            <pc:docMk/>
            <pc:sldMk cId="2813217992" sldId="260"/>
            <ac:spMk id="10" creationId="{9EB7BEC7-BEB2-7E44-9E90-82859E0185F7}"/>
          </ac:spMkLst>
        </pc:spChg>
        <pc:spChg chg="add mod">
          <ac:chgData name="SHIBUYA Takumi" userId="a6af63604a7eaf69" providerId="LiveId" clId="{234AD54B-A794-DF4E-A29B-67C4763C747E}" dt="2019-01-13T06:49:02.324" v="323"/>
          <ac:spMkLst>
            <pc:docMk/>
            <pc:sldMk cId="2813217992" sldId="260"/>
            <ac:spMk id="11" creationId="{6EDA57A9-B0A1-FB4A-B788-41C369CD2DF6}"/>
          </ac:spMkLst>
        </pc:spChg>
        <pc:spChg chg="add mod">
          <ac:chgData name="SHIBUYA Takumi" userId="a6af63604a7eaf69" providerId="LiveId" clId="{234AD54B-A794-DF4E-A29B-67C4763C747E}" dt="2019-01-13T06:49:02.324" v="323"/>
          <ac:spMkLst>
            <pc:docMk/>
            <pc:sldMk cId="2813217992" sldId="260"/>
            <ac:spMk id="12" creationId="{8589F11B-688F-6F42-89D9-9A6DD0243CB0}"/>
          </ac:spMkLst>
        </pc:spChg>
        <pc:picChg chg="mod">
          <ac:chgData name="SHIBUYA Takumi" userId="a6af63604a7eaf69" providerId="LiveId" clId="{234AD54B-A794-DF4E-A29B-67C4763C747E}" dt="2019-01-13T03:35:51.866" v="292" actId="1076"/>
          <ac:picMkLst>
            <pc:docMk/>
            <pc:sldMk cId="2813217992" sldId="260"/>
            <ac:picMk id="7" creationId="{FC0C6688-7969-234D-8E08-B9EA2039DBA1}"/>
          </ac:picMkLst>
        </pc:picChg>
      </pc:sldChg>
      <pc:sldChg chg="addSp delSp modSp">
        <pc:chgData name="SHIBUYA Takumi" userId="a6af63604a7eaf69" providerId="LiveId" clId="{234AD54B-A794-DF4E-A29B-67C4763C747E}" dt="2019-01-13T06:55:40.919" v="333" actId="113"/>
        <pc:sldMkLst>
          <pc:docMk/>
          <pc:sldMk cId="401244504" sldId="261"/>
        </pc:sldMkLst>
        <pc:spChg chg="mod">
          <ac:chgData name="SHIBUYA Takumi" userId="a6af63604a7eaf69" providerId="LiveId" clId="{234AD54B-A794-DF4E-A29B-67C4763C747E}" dt="2019-01-13T06:55:40.919" v="333" actId="113"/>
          <ac:spMkLst>
            <pc:docMk/>
            <pc:sldMk cId="401244504" sldId="261"/>
            <ac:spMk id="3" creationId="{D0078EBF-F4B6-A846-BA19-73BBD78077F5}"/>
          </ac:spMkLst>
        </pc:spChg>
        <pc:spChg chg="add del mod">
          <ac:chgData name="SHIBUYA Takumi" userId="a6af63604a7eaf69" providerId="LiveId" clId="{234AD54B-A794-DF4E-A29B-67C4763C747E}" dt="2019-01-13T06:48:43.619" v="322"/>
          <ac:spMkLst>
            <pc:docMk/>
            <pc:sldMk cId="401244504" sldId="261"/>
            <ac:spMk id="5" creationId="{092FD408-7448-B34B-A903-F32240310842}"/>
          </ac:spMkLst>
        </pc:spChg>
        <pc:spChg chg="mod">
          <ac:chgData name="SHIBUYA Takumi" userId="a6af63604a7eaf69" providerId="LiveId" clId="{234AD54B-A794-DF4E-A29B-67C4763C747E}" dt="2019-01-13T03:34:20.563" v="286" actId="207"/>
          <ac:spMkLst>
            <pc:docMk/>
            <pc:sldMk cId="401244504" sldId="261"/>
            <ac:spMk id="8" creationId="{F8C2D7FB-0070-864D-988C-95CCFA10F47F}"/>
          </ac:spMkLst>
        </pc:spChg>
        <pc:spChg chg="add mod">
          <ac:chgData name="SHIBUYA Takumi" userId="a6af63604a7eaf69" providerId="LiveId" clId="{234AD54B-A794-DF4E-A29B-67C4763C747E}" dt="2019-01-13T06:49:02.324" v="323"/>
          <ac:spMkLst>
            <pc:docMk/>
            <pc:sldMk cId="401244504" sldId="261"/>
            <ac:spMk id="9" creationId="{E345222F-AACD-7E45-ACD7-D495049477C8}"/>
          </ac:spMkLst>
        </pc:spChg>
        <pc:spChg chg="add mod">
          <ac:chgData name="SHIBUYA Takumi" userId="a6af63604a7eaf69" providerId="LiveId" clId="{234AD54B-A794-DF4E-A29B-67C4763C747E}" dt="2019-01-13T06:49:02.324" v="323"/>
          <ac:spMkLst>
            <pc:docMk/>
            <pc:sldMk cId="401244504" sldId="261"/>
            <ac:spMk id="10" creationId="{E01D7B72-1A0F-6F4B-B9BF-07927DE56F16}"/>
          </ac:spMkLst>
        </pc:spChg>
      </pc:sldChg>
      <pc:sldChg chg="addSp delSp modSp add del">
        <pc:chgData name="SHIBUYA Takumi" userId="a6af63604a7eaf69" providerId="LiveId" clId="{234AD54B-A794-DF4E-A29B-67C4763C747E}" dt="2019-01-14T16:26:03.777" v="413" actId="403"/>
        <pc:sldMkLst>
          <pc:docMk/>
          <pc:sldMk cId="2922386453" sldId="262"/>
        </pc:sldMkLst>
        <pc:spChg chg="mod">
          <ac:chgData name="SHIBUYA Takumi" userId="a6af63604a7eaf69" providerId="LiveId" clId="{234AD54B-A794-DF4E-A29B-67C4763C747E}" dt="2019-01-13T03:24:21.756" v="209" actId="1076"/>
          <ac:spMkLst>
            <pc:docMk/>
            <pc:sldMk cId="2922386453" sldId="262"/>
            <ac:spMk id="2" creationId="{BCC96566-42E6-A049-B6FC-E8F911EB912B}"/>
          </ac:spMkLst>
        </pc:spChg>
        <pc:spChg chg="add del mod">
          <ac:chgData name="SHIBUYA Takumi" userId="a6af63604a7eaf69" providerId="LiveId" clId="{234AD54B-A794-DF4E-A29B-67C4763C747E}" dt="2019-01-13T06:48:43.277" v="321"/>
          <ac:spMkLst>
            <pc:docMk/>
            <pc:sldMk cId="2922386453" sldId="262"/>
            <ac:spMk id="3" creationId="{45766547-9135-654C-AF0D-CC4F35ECC687}"/>
          </ac:spMkLst>
        </pc:spChg>
        <pc:spChg chg="del mod">
          <ac:chgData name="SHIBUYA Takumi" userId="a6af63604a7eaf69" providerId="LiveId" clId="{234AD54B-A794-DF4E-A29B-67C4763C747E}" dt="2019-01-13T03:13:34.540" v="10" actId="478"/>
          <ac:spMkLst>
            <pc:docMk/>
            <pc:sldMk cId="2922386453" sldId="262"/>
            <ac:spMk id="3" creationId="{824967D4-10EE-2A4E-80DE-A7A9315C6313}"/>
          </ac:spMkLst>
        </pc:spChg>
        <pc:spChg chg="mod">
          <ac:chgData name="SHIBUYA Takumi" userId="a6af63604a7eaf69" providerId="LiveId" clId="{234AD54B-A794-DF4E-A29B-67C4763C747E}" dt="2019-01-13T03:15:47.012" v="22" actId="14100"/>
          <ac:spMkLst>
            <pc:docMk/>
            <pc:sldMk cId="2922386453" sldId="262"/>
            <ac:spMk id="5" creationId="{697C21DE-809C-044C-8181-38831E8EEAF5}"/>
          </ac:spMkLst>
        </pc:spChg>
        <pc:spChg chg="mod">
          <ac:chgData name="SHIBUYA Takumi" userId="a6af63604a7eaf69" providerId="LiveId" clId="{234AD54B-A794-DF4E-A29B-67C4763C747E}" dt="2019-01-13T03:16:26.099" v="29" actId="1076"/>
          <ac:spMkLst>
            <pc:docMk/>
            <pc:sldMk cId="2922386453" sldId="262"/>
            <ac:spMk id="15" creationId="{5448ECD2-07D7-6349-8C67-0D2E00D466A9}"/>
          </ac:spMkLst>
        </pc:spChg>
        <pc:spChg chg="del">
          <ac:chgData name="SHIBUYA Takumi" userId="a6af63604a7eaf69" providerId="LiveId" clId="{234AD54B-A794-DF4E-A29B-67C4763C747E}" dt="2019-01-13T03:13:50.846" v="14" actId="478"/>
          <ac:spMkLst>
            <pc:docMk/>
            <pc:sldMk cId="2922386453" sldId="262"/>
            <ac:spMk id="18" creationId="{6E0080B8-BD9D-4F46-BA8C-50AAEC57D404}"/>
          </ac:spMkLst>
        </pc:spChg>
        <pc:spChg chg="add mod">
          <ac:chgData name="SHIBUYA Takumi" userId="a6af63604a7eaf69" providerId="LiveId" clId="{234AD54B-A794-DF4E-A29B-67C4763C747E}" dt="2019-01-13T06:55:55.403" v="334" actId="1076"/>
          <ac:spMkLst>
            <pc:docMk/>
            <pc:sldMk cId="2922386453" sldId="262"/>
            <ac:spMk id="18" creationId="{84993563-B740-8945-BD26-0C6660DA6E63}"/>
          </ac:spMkLst>
        </pc:spChg>
        <pc:spChg chg="add mod">
          <ac:chgData name="SHIBUYA Takumi" userId="a6af63604a7eaf69" providerId="LiveId" clId="{234AD54B-A794-DF4E-A29B-67C4763C747E}" dt="2019-01-13T03:23:11.397" v="131" actId="242"/>
          <ac:spMkLst>
            <pc:docMk/>
            <pc:sldMk cId="2922386453" sldId="262"/>
            <ac:spMk id="20" creationId="{02D2E0CB-BF43-7542-914B-605B95C41FDD}"/>
          </ac:spMkLst>
        </pc:spChg>
        <pc:spChg chg="add mod">
          <ac:chgData name="SHIBUYA Takumi" userId="a6af63604a7eaf69" providerId="LiveId" clId="{234AD54B-A794-DF4E-A29B-67C4763C747E}" dt="2019-01-14T16:25:50.535" v="412" actId="403"/>
          <ac:spMkLst>
            <pc:docMk/>
            <pc:sldMk cId="2922386453" sldId="262"/>
            <ac:spMk id="21" creationId="{C9C0CC3E-36A4-B149-A7AA-A3D6D65B79FA}"/>
          </ac:spMkLst>
        </pc:spChg>
        <pc:spChg chg="add mod">
          <ac:chgData name="SHIBUYA Takumi" userId="a6af63604a7eaf69" providerId="LiveId" clId="{234AD54B-A794-DF4E-A29B-67C4763C747E}" dt="2019-01-14T16:25:30.118" v="408" actId="1076"/>
          <ac:spMkLst>
            <pc:docMk/>
            <pc:sldMk cId="2922386453" sldId="262"/>
            <ac:spMk id="22" creationId="{CE40CA27-683C-6549-A8BC-27090F123DD6}"/>
          </ac:spMkLst>
        </pc:spChg>
        <pc:spChg chg="mod">
          <ac:chgData name="SHIBUYA Takumi" userId="a6af63604a7eaf69" providerId="LiveId" clId="{234AD54B-A794-DF4E-A29B-67C4763C747E}" dt="2019-01-13T03:14:05.342" v="15" actId="164"/>
          <ac:spMkLst>
            <pc:docMk/>
            <pc:sldMk cId="2922386453" sldId="262"/>
            <ac:spMk id="23" creationId="{32055B93-9CB9-B64D-9696-882A31E9A476}"/>
          </ac:spMkLst>
        </pc:spChg>
        <pc:spChg chg="add mod">
          <ac:chgData name="SHIBUYA Takumi" userId="a6af63604a7eaf69" providerId="LiveId" clId="{234AD54B-A794-DF4E-A29B-67C4763C747E}" dt="2019-01-13T06:49:02.324" v="323"/>
          <ac:spMkLst>
            <pc:docMk/>
            <pc:sldMk cId="2922386453" sldId="262"/>
            <ac:spMk id="24" creationId="{F9BE4F8F-2493-EE4C-87E1-9C6908AEF07D}"/>
          </ac:spMkLst>
        </pc:spChg>
        <pc:spChg chg="add mod">
          <ac:chgData name="SHIBUYA Takumi" userId="a6af63604a7eaf69" providerId="LiveId" clId="{234AD54B-A794-DF4E-A29B-67C4763C747E}" dt="2019-01-14T16:26:03.777" v="413" actId="403"/>
          <ac:spMkLst>
            <pc:docMk/>
            <pc:sldMk cId="2922386453" sldId="262"/>
            <ac:spMk id="41" creationId="{BA027ECF-9E65-AD4E-9EF9-58268AE94068}"/>
          </ac:spMkLst>
        </pc:spChg>
        <pc:grpChg chg="add mod">
          <ac:chgData name="SHIBUYA Takumi" userId="a6af63604a7eaf69" providerId="LiveId" clId="{234AD54B-A794-DF4E-A29B-67C4763C747E}" dt="2019-01-14T16:25:11.488" v="404" actId="1076"/>
          <ac:grpSpMkLst>
            <pc:docMk/>
            <pc:sldMk cId="2922386453" sldId="262"/>
            <ac:grpSpMk id="4" creationId="{43808D12-A62C-3D4A-BD16-3AAA6F80D8EB}"/>
          </ac:grpSpMkLst>
        </pc:grpChg>
        <pc:grpChg chg="mod">
          <ac:chgData name="SHIBUYA Takumi" userId="a6af63604a7eaf69" providerId="LiveId" clId="{234AD54B-A794-DF4E-A29B-67C4763C747E}" dt="2019-01-13T03:13:24.596" v="7" actId="164"/>
          <ac:grpSpMkLst>
            <pc:docMk/>
            <pc:sldMk cId="2922386453" sldId="262"/>
            <ac:grpSpMk id="8" creationId="{75DA1F9F-4083-9B4A-A09B-AE367B107C7C}"/>
          </ac:grpSpMkLst>
        </pc:grpChg>
        <pc:grpChg chg="mod">
          <ac:chgData name="SHIBUYA Takumi" userId="a6af63604a7eaf69" providerId="LiveId" clId="{234AD54B-A794-DF4E-A29B-67C4763C747E}" dt="2019-01-13T03:14:16.596" v="17" actId="164"/>
          <ac:grpSpMkLst>
            <pc:docMk/>
            <pc:sldMk cId="2922386453" sldId="262"/>
            <ac:grpSpMk id="11" creationId="{95F68B12-689B-9C40-B400-FC8BF0B79F22}"/>
          </ac:grpSpMkLst>
        </pc:grpChg>
        <pc:grpChg chg="add mod">
          <ac:chgData name="SHIBUYA Takumi" userId="a6af63604a7eaf69" providerId="LiveId" clId="{234AD54B-A794-DF4E-A29B-67C4763C747E}" dt="2019-01-13T03:14:16.596" v="17" actId="164"/>
          <ac:grpSpMkLst>
            <pc:docMk/>
            <pc:sldMk cId="2922386453" sldId="262"/>
            <ac:grpSpMk id="12" creationId="{AEAB9B4B-980C-C748-BB96-F2F94DBFDE0E}"/>
          </ac:grpSpMkLst>
        </pc:grpChg>
        <pc:grpChg chg="add mod">
          <ac:chgData name="SHIBUYA Takumi" userId="a6af63604a7eaf69" providerId="LiveId" clId="{234AD54B-A794-DF4E-A29B-67C4763C747E}" dt="2019-01-13T03:26:17.664" v="219" actId="1076"/>
          <ac:grpSpMkLst>
            <pc:docMk/>
            <pc:sldMk cId="2922386453" sldId="262"/>
            <ac:grpSpMk id="19" creationId="{9FBF491C-CA8B-6047-BD0F-EBAF16964A41}"/>
          </ac:grpSpMkLst>
        </pc:grpChg>
        <pc:picChg chg="mod">
          <ac:chgData name="SHIBUYA Takumi" userId="a6af63604a7eaf69" providerId="LiveId" clId="{234AD54B-A794-DF4E-A29B-67C4763C747E}" dt="2019-01-13T03:13:24.596" v="7" actId="164"/>
          <ac:picMkLst>
            <pc:docMk/>
            <pc:sldMk cId="2922386453" sldId="262"/>
            <ac:picMk id="6" creationId="{C05FBC4B-F0D4-D145-9438-AD840A10990D}"/>
          </ac:picMkLst>
        </pc:picChg>
        <pc:picChg chg="mod">
          <ac:chgData name="SHIBUYA Takumi" userId="a6af63604a7eaf69" providerId="LiveId" clId="{234AD54B-A794-DF4E-A29B-67C4763C747E}" dt="2019-01-13T03:13:24.596" v="7" actId="164"/>
          <ac:picMkLst>
            <pc:docMk/>
            <pc:sldMk cId="2922386453" sldId="262"/>
            <ac:picMk id="7" creationId="{D316BE5D-A820-C74F-8359-711B106FE46B}"/>
          </ac:picMkLst>
        </pc:picChg>
        <pc:cxnChg chg="mod">
          <ac:chgData name="SHIBUYA Takumi" userId="a6af63604a7eaf69" providerId="LiveId" clId="{234AD54B-A794-DF4E-A29B-67C4763C747E}" dt="2019-01-13T03:14:05.342" v="15" actId="164"/>
          <ac:cxnSpMkLst>
            <pc:docMk/>
            <pc:sldMk cId="2922386453" sldId="262"/>
            <ac:cxnSpMk id="25" creationId="{0080ACEB-AFC7-5149-92BD-EF6F79E6DFF8}"/>
          </ac:cxnSpMkLst>
        </pc:cxnChg>
        <pc:cxnChg chg="mod">
          <ac:chgData name="SHIBUYA Takumi" userId="a6af63604a7eaf69" providerId="LiveId" clId="{234AD54B-A794-DF4E-A29B-67C4763C747E}" dt="2019-01-13T03:14:05.342" v="15" actId="164"/>
          <ac:cxnSpMkLst>
            <pc:docMk/>
            <pc:sldMk cId="2922386453" sldId="262"/>
            <ac:cxnSpMk id="26" creationId="{18F60256-581B-C347-BD7D-6DA1F150E76A}"/>
          </ac:cxnSpMkLst>
        </pc:cxnChg>
        <pc:cxnChg chg="mod">
          <ac:chgData name="SHIBUYA Takumi" userId="a6af63604a7eaf69" providerId="LiveId" clId="{234AD54B-A794-DF4E-A29B-67C4763C747E}" dt="2019-01-13T03:14:05.342" v="15" actId="164"/>
          <ac:cxnSpMkLst>
            <pc:docMk/>
            <pc:sldMk cId="2922386453" sldId="262"/>
            <ac:cxnSpMk id="27" creationId="{94E1F359-BC39-F441-B1B9-ABBC51BAB64E}"/>
          </ac:cxnSpMkLst>
        </pc:cxnChg>
        <pc:cxnChg chg="mod">
          <ac:chgData name="SHIBUYA Takumi" userId="a6af63604a7eaf69" providerId="LiveId" clId="{234AD54B-A794-DF4E-A29B-67C4763C747E}" dt="2019-01-13T03:14:05.342" v="15" actId="164"/>
          <ac:cxnSpMkLst>
            <pc:docMk/>
            <pc:sldMk cId="2922386453" sldId="262"/>
            <ac:cxnSpMk id="28" creationId="{4B7E2799-E859-F14E-85BB-0790A1CC77DC}"/>
          </ac:cxnSpMkLst>
        </pc:cxnChg>
        <pc:cxnChg chg="mod">
          <ac:chgData name="SHIBUYA Takumi" userId="a6af63604a7eaf69" providerId="LiveId" clId="{234AD54B-A794-DF4E-A29B-67C4763C747E}" dt="2019-01-13T03:14:05.342" v="15" actId="164"/>
          <ac:cxnSpMkLst>
            <pc:docMk/>
            <pc:sldMk cId="2922386453" sldId="262"/>
            <ac:cxnSpMk id="29" creationId="{F7B7D750-997C-EB42-A241-F0A7F9F75FF1}"/>
          </ac:cxnSpMkLst>
        </pc:cxnChg>
        <pc:cxnChg chg="mod">
          <ac:chgData name="SHIBUYA Takumi" userId="a6af63604a7eaf69" providerId="LiveId" clId="{234AD54B-A794-DF4E-A29B-67C4763C747E}" dt="2019-01-13T03:14:05.342" v="15" actId="164"/>
          <ac:cxnSpMkLst>
            <pc:docMk/>
            <pc:sldMk cId="2922386453" sldId="262"/>
            <ac:cxnSpMk id="30" creationId="{1585ACE5-5DD9-7F46-B759-A3D516DDC011}"/>
          </ac:cxnSpMkLst>
        </pc:cxnChg>
        <pc:cxnChg chg="mod">
          <ac:chgData name="SHIBUYA Takumi" userId="a6af63604a7eaf69" providerId="LiveId" clId="{234AD54B-A794-DF4E-A29B-67C4763C747E}" dt="2019-01-13T03:14:05.342" v="15" actId="164"/>
          <ac:cxnSpMkLst>
            <pc:docMk/>
            <pc:sldMk cId="2922386453" sldId="262"/>
            <ac:cxnSpMk id="31" creationId="{0068B1E0-8C45-EC49-B445-2E2217DF4429}"/>
          </ac:cxnSpMkLst>
        </pc:cxnChg>
        <pc:cxnChg chg="mod">
          <ac:chgData name="SHIBUYA Takumi" userId="a6af63604a7eaf69" providerId="LiveId" clId="{234AD54B-A794-DF4E-A29B-67C4763C747E}" dt="2019-01-13T03:14:05.342" v="15" actId="164"/>
          <ac:cxnSpMkLst>
            <pc:docMk/>
            <pc:sldMk cId="2922386453" sldId="262"/>
            <ac:cxnSpMk id="32" creationId="{274EF8B6-F020-0547-A35E-CBDB24292079}"/>
          </ac:cxnSpMkLst>
        </pc:cxnChg>
        <pc:cxnChg chg="mod">
          <ac:chgData name="SHIBUYA Takumi" userId="a6af63604a7eaf69" providerId="LiveId" clId="{234AD54B-A794-DF4E-A29B-67C4763C747E}" dt="2019-01-13T03:14:05.342" v="15" actId="164"/>
          <ac:cxnSpMkLst>
            <pc:docMk/>
            <pc:sldMk cId="2922386453" sldId="262"/>
            <ac:cxnSpMk id="33" creationId="{32D1936B-E29C-D845-9AB3-5C0E857ADC79}"/>
          </ac:cxnSpMkLst>
        </pc:cxnChg>
        <pc:cxnChg chg="mod">
          <ac:chgData name="SHIBUYA Takumi" userId="a6af63604a7eaf69" providerId="LiveId" clId="{234AD54B-A794-DF4E-A29B-67C4763C747E}" dt="2019-01-13T03:14:05.342" v="15" actId="164"/>
          <ac:cxnSpMkLst>
            <pc:docMk/>
            <pc:sldMk cId="2922386453" sldId="262"/>
            <ac:cxnSpMk id="34" creationId="{D390FA26-1FD1-8E46-B63D-8418BD8CA897}"/>
          </ac:cxnSpMkLst>
        </pc:cxnChg>
        <pc:cxnChg chg="mod">
          <ac:chgData name="SHIBUYA Takumi" userId="a6af63604a7eaf69" providerId="LiveId" clId="{234AD54B-A794-DF4E-A29B-67C4763C747E}" dt="2019-01-13T03:14:05.342" v="15" actId="164"/>
          <ac:cxnSpMkLst>
            <pc:docMk/>
            <pc:sldMk cId="2922386453" sldId="262"/>
            <ac:cxnSpMk id="35" creationId="{2508938D-ED89-3F44-87AF-E3915B173B0E}"/>
          </ac:cxnSpMkLst>
        </pc:cxnChg>
        <pc:cxnChg chg="mod">
          <ac:chgData name="SHIBUYA Takumi" userId="a6af63604a7eaf69" providerId="LiveId" clId="{234AD54B-A794-DF4E-A29B-67C4763C747E}" dt="2019-01-13T03:14:05.342" v="15" actId="164"/>
          <ac:cxnSpMkLst>
            <pc:docMk/>
            <pc:sldMk cId="2922386453" sldId="262"/>
            <ac:cxnSpMk id="36" creationId="{7260CD32-DA70-FA4B-80D8-5EFB4C24F5C4}"/>
          </ac:cxnSpMkLst>
        </pc:cxnChg>
        <pc:cxnChg chg="mod">
          <ac:chgData name="SHIBUYA Takumi" userId="a6af63604a7eaf69" providerId="LiveId" clId="{234AD54B-A794-DF4E-A29B-67C4763C747E}" dt="2019-01-13T03:14:05.342" v="15" actId="164"/>
          <ac:cxnSpMkLst>
            <pc:docMk/>
            <pc:sldMk cId="2922386453" sldId="262"/>
            <ac:cxnSpMk id="37" creationId="{6C9C3DB8-F1AB-0A43-BB29-C5FF1730708B}"/>
          </ac:cxnSpMkLst>
        </pc:cxnChg>
        <pc:cxnChg chg="mod">
          <ac:chgData name="SHIBUYA Takumi" userId="a6af63604a7eaf69" providerId="LiveId" clId="{234AD54B-A794-DF4E-A29B-67C4763C747E}" dt="2019-01-13T03:14:05.342" v="15" actId="164"/>
          <ac:cxnSpMkLst>
            <pc:docMk/>
            <pc:sldMk cId="2922386453" sldId="262"/>
            <ac:cxnSpMk id="38" creationId="{65AD5DA0-6B84-AB47-8B03-99AD1D6FC051}"/>
          </ac:cxnSpMkLst>
        </pc:cxnChg>
        <pc:cxnChg chg="mod">
          <ac:chgData name="SHIBUYA Takumi" userId="a6af63604a7eaf69" providerId="LiveId" clId="{234AD54B-A794-DF4E-A29B-67C4763C747E}" dt="2019-01-13T03:14:05.342" v="15" actId="164"/>
          <ac:cxnSpMkLst>
            <pc:docMk/>
            <pc:sldMk cId="2922386453" sldId="262"/>
            <ac:cxnSpMk id="39" creationId="{8A166EEC-B278-A249-9FA6-D02684D7CB2C}"/>
          </ac:cxnSpMkLst>
        </pc:cxnChg>
        <pc:cxnChg chg="mod">
          <ac:chgData name="SHIBUYA Takumi" userId="a6af63604a7eaf69" providerId="LiveId" clId="{234AD54B-A794-DF4E-A29B-67C4763C747E}" dt="2019-01-13T03:14:05.342" v="15" actId="164"/>
          <ac:cxnSpMkLst>
            <pc:docMk/>
            <pc:sldMk cId="2922386453" sldId="262"/>
            <ac:cxnSpMk id="40" creationId="{AC1D4297-86BA-5C4C-997D-C91E1733BF16}"/>
          </ac:cxnSpMkLst>
        </pc:cxnChg>
        <pc:cxnChg chg="mod">
          <ac:chgData name="SHIBUYA Takumi" userId="a6af63604a7eaf69" providerId="LiveId" clId="{234AD54B-A794-DF4E-A29B-67C4763C747E}" dt="2019-01-13T03:14:05.342" v="15" actId="164"/>
          <ac:cxnSpMkLst>
            <pc:docMk/>
            <pc:sldMk cId="2922386453" sldId="262"/>
            <ac:cxnSpMk id="43" creationId="{0B721312-9110-C747-AF4D-A0948E957BD9}"/>
          </ac:cxnSpMkLst>
        </pc:cxnChg>
        <pc:cxnChg chg="mod">
          <ac:chgData name="SHIBUYA Takumi" userId="a6af63604a7eaf69" providerId="LiveId" clId="{234AD54B-A794-DF4E-A29B-67C4763C747E}" dt="2019-01-13T03:14:05.342" v="15" actId="164"/>
          <ac:cxnSpMkLst>
            <pc:docMk/>
            <pc:sldMk cId="2922386453" sldId="262"/>
            <ac:cxnSpMk id="47" creationId="{054A54BE-75A6-C645-A102-4CC05A07C26C}"/>
          </ac:cxnSpMkLst>
        </pc:cxnChg>
      </pc:sldChg>
      <pc:sldChg chg="addSp modSp">
        <pc:chgData name="SHIBUYA Takumi" userId="a6af63604a7eaf69" providerId="LiveId" clId="{234AD54B-A794-DF4E-A29B-67C4763C747E}" dt="2019-01-14T16:34:32.038" v="576" actId="14100"/>
        <pc:sldMkLst>
          <pc:docMk/>
          <pc:sldMk cId="2882101336" sldId="263"/>
        </pc:sldMkLst>
        <pc:spChg chg="add mod">
          <ac:chgData name="SHIBUYA Takumi" userId="a6af63604a7eaf69" providerId="LiveId" clId="{234AD54B-A794-DF4E-A29B-67C4763C747E}" dt="2019-01-14T16:34:32.038" v="576" actId="14100"/>
          <ac:spMkLst>
            <pc:docMk/>
            <pc:sldMk cId="2882101336" sldId="263"/>
            <ac:spMk id="2" creationId="{B264487E-7844-3F42-9564-FD713D017680}"/>
          </ac:spMkLst>
        </pc:spChg>
        <pc:spChg chg="mod">
          <ac:chgData name="SHIBUYA Takumi" userId="a6af63604a7eaf69" providerId="LiveId" clId="{234AD54B-A794-DF4E-A29B-67C4763C747E}" dt="2019-01-14T16:27:14.460" v="428" actId="403"/>
          <ac:spMkLst>
            <pc:docMk/>
            <pc:sldMk cId="2882101336" sldId="263"/>
            <ac:spMk id="5" creationId="{9BE5A772-2F51-D64C-A11E-634152CDB679}"/>
          </ac:spMkLst>
        </pc:spChg>
        <pc:spChg chg="add mod">
          <ac:chgData name="SHIBUYA Takumi" userId="a6af63604a7eaf69" providerId="LiveId" clId="{234AD54B-A794-DF4E-A29B-67C4763C747E}" dt="2019-01-14T16:34:02.870" v="572" actId="207"/>
          <ac:spMkLst>
            <pc:docMk/>
            <pc:sldMk cId="2882101336" sldId="263"/>
            <ac:spMk id="6" creationId="{30876A61-BA7E-6546-8D56-39BBF3DC3EC0}"/>
          </ac:spMkLst>
        </pc:spChg>
        <pc:spChg chg="mod">
          <ac:chgData name="SHIBUYA Takumi" userId="a6af63604a7eaf69" providerId="LiveId" clId="{234AD54B-A794-DF4E-A29B-67C4763C747E}" dt="2019-01-14T16:26:42.098" v="425" actId="114"/>
          <ac:spMkLst>
            <pc:docMk/>
            <pc:sldMk cId="2882101336" sldId="263"/>
            <ac:spMk id="8" creationId="{080212CF-1344-5649-9009-8D5980BD2641}"/>
          </ac:spMkLst>
        </pc:spChg>
        <pc:spChg chg="mod">
          <ac:chgData name="SHIBUYA Takumi" userId="a6af63604a7eaf69" providerId="LiveId" clId="{234AD54B-A794-DF4E-A29B-67C4763C747E}" dt="2019-01-14T16:34:14.452" v="574" actId="1076"/>
          <ac:spMkLst>
            <pc:docMk/>
            <pc:sldMk cId="2882101336" sldId="263"/>
            <ac:spMk id="9" creationId="{71FDC60A-8609-4745-9594-424A98834A00}"/>
          </ac:spMkLst>
        </pc:spChg>
        <pc:spChg chg="mod">
          <ac:chgData name="SHIBUYA Takumi" userId="a6af63604a7eaf69" providerId="LiveId" clId="{234AD54B-A794-DF4E-A29B-67C4763C747E}" dt="2019-01-14T16:26:54.500" v="426" actId="403"/>
          <ac:spMkLst>
            <pc:docMk/>
            <pc:sldMk cId="2882101336" sldId="263"/>
            <ac:spMk id="17" creationId="{7C0D6428-0B98-924B-817D-6B5C06E64DDF}"/>
          </ac:spMkLst>
        </pc:spChg>
      </pc:sldChg>
      <pc:sldChg chg="addSp modSp">
        <pc:chgData name="SHIBUYA Takumi" userId="a6af63604a7eaf69" providerId="LiveId" clId="{234AD54B-A794-DF4E-A29B-67C4763C747E}" dt="2019-01-14T16:30:25.301" v="528" actId="207"/>
        <pc:sldMkLst>
          <pc:docMk/>
          <pc:sldMk cId="2640711824" sldId="264"/>
        </pc:sldMkLst>
        <pc:spChg chg="mod">
          <ac:chgData name="SHIBUYA Takumi" userId="a6af63604a7eaf69" providerId="LiveId" clId="{234AD54B-A794-DF4E-A29B-67C4763C747E}" dt="2019-01-14T16:24:27.832" v="402" actId="255"/>
          <ac:spMkLst>
            <pc:docMk/>
            <pc:sldMk cId="2640711824" sldId="264"/>
            <ac:spMk id="5" creationId="{D23B6F4A-969E-C343-AB18-E229273E0E73}"/>
          </ac:spMkLst>
        </pc:spChg>
        <pc:spChg chg="add mod">
          <ac:chgData name="SHIBUYA Takumi" userId="a6af63604a7eaf69" providerId="LiveId" clId="{234AD54B-A794-DF4E-A29B-67C4763C747E}" dt="2019-01-14T16:30:25.301" v="528" actId="207"/>
          <ac:spMkLst>
            <pc:docMk/>
            <pc:sldMk cId="2640711824" sldId="264"/>
            <ac:spMk id="6" creationId="{20F1254F-207C-314D-AC46-DA0202B433A0}"/>
          </ac:spMkLst>
        </pc:spChg>
      </pc:sldChg>
      <pc:sldMasterChg chg="addSp delSp modSp modSldLayout">
        <pc:chgData name="SHIBUYA Takumi" userId="a6af63604a7eaf69" providerId="LiveId" clId="{234AD54B-A794-DF4E-A29B-67C4763C747E}" dt="2019-01-13T03:46:15.994" v="318"/>
        <pc:sldMasterMkLst>
          <pc:docMk/>
          <pc:sldMasterMk cId="2653721585" sldId="2147483660"/>
        </pc:sldMasterMkLst>
        <pc:spChg chg="del">
          <ac:chgData name="SHIBUYA Takumi" userId="a6af63604a7eaf69" providerId="LiveId" clId="{234AD54B-A794-DF4E-A29B-67C4763C747E}" dt="2019-01-13T03:42:35.652" v="308"/>
          <ac:spMkLst>
            <pc:docMk/>
            <pc:sldMasterMk cId="2653721585" sldId="2147483660"/>
            <ac:spMk id="5" creationId="{00000000-0000-0000-0000-000000000000}"/>
          </ac:spMkLst>
        </pc:spChg>
        <pc:spChg chg="del">
          <ac:chgData name="SHIBUYA Takumi" userId="a6af63604a7eaf69" providerId="LiveId" clId="{234AD54B-A794-DF4E-A29B-67C4763C747E}" dt="2019-01-13T03:42:51.776" v="312"/>
          <ac:spMkLst>
            <pc:docMk/>
            <pc:sldMasterMk cId="2653721585" sldId="2147483660"/>
            <ac:spMk id="6" creationId="{00000000-0000-0000-0000-000000000000}"/>
          </ac:spMkLst>
        </pc:spChg>
        <pc:spChg chg="add del mod">
          <ac:chgData name="SHIBUYA Takumi" userId="a6af63604a7eaf69" providerId="LiveId" clId="{234AD54B-A794-DF4E-A29B-67C4763C747E}" dt="2019-01-13T03:42:37.374" v="310"/>
          <ac:spMkLst>
            <pc:docMk/>
            <pc:sldMasterMk cId="2653721585" sldId="2147483660"/>
            <ac:spMk id="8" creationId="{91A09FDD-119A-A346-8FA2-F4A4CFDF64AE}"/>
          </ac:spMkLst>
        </pc:spChg>
        <pc:spChg chg="add mod">
          <ac:chgData name="SHIBUYA Takumi" userId="a6af63604a7eaf69" providerId="LiveId" clId="{234AD54B-A794-DF4E-A29B-67C4763C747E}" dt="2019-01-13T03:42:38.077" v="311"/>
          <ac:spMkLst>
            <pc:docMk/>
            <pc:sldMasterMk cId="2653721585" sldId="2147483660"/>
            <ac:spMk id="9" creationId="{E395A3C3-BC8D-6C44-ABBF-747750601AC5}"/>
          </ac:spMkLst>
        </pc:spChg>
        <pc:spChg chg="add mod">
          <ac:chgData name="SHIBUYA Takumi" userId="a6af63604a7eaf69" providerId="LiveId" clId="{234AD54B-A794-DF4E-A29B-67C4763C747E}" dt="2019-01-13T03:42:54.977" v="313"/>
          <ac:spMkLst>
            <pc:docMk/>
            <pc:sldMasterMk cId="2653721585" sldId="2147483660"/>
            <ac:spMk id="10" creationId="{DE1B11D7-C795-FF41-8435-6F9EEABEC6D5}"/>
          </ac:spMkLst>
        </pc:spChg>
        <pc:sldLayoutChg chg="modSp">
          <pc:chgData name="SHIBUYA Takumi" userId="a6af63604a7eaf69" providerId="LiveId" clId="{234AD54B-A794-DF4E-A29B-67C4763C747E}" dt="2019-01-13T03:42:51.776" v="312"/>
          <pc:sldLayoutMkLst>
            <pc:docMk/>
            <pc:sldMasterMk cId="2653721585" sldId="2147483660"/>
            <pc:sldLayoutMk cId="709717756" sldId="2147483661"/>
          </pc:sldLayoutMkLst>
          <pc:spChg chg="mod">
            <ac:chgData name="SHIBUYA Takumi" userId="a6af63604a7eaf69" providerId="LiveId" clId="{234AD54B-A794-DF4E-A29B-67C4763C747E}" dt="2019-01-13T03:42:35.652" v="308"/>
            <ac:spMkLst>
              <pc:docMk/>
              <pc:sldMasterMk cId="2653721585" sldId="2147483660"/>
              <pc:sldLayoutMk cId="709717756" sldId="2147483661"/>
              <ac:spMk id="5"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709717756" sldId="2147483661"/>
              <ac:spMk id="6" creationId="{00000000-0000-0000-0000-000000000000}"/>
            </ac:spMkLst>
          </pc:spChg>
        </pc:sldLayoutChg>
        <pc:sldLayoutChg chg="addSp delSp modSp">
          <pc:chgData name="SHIBUYA Takumi" userId="a6af63604a7eaf69" providerId="LiveId" clId="{234AD54B-A794-DF4E-A29B-67C4763C747E}" dt="2019-01-13T03:46:15.994" v="318"/>
          <pc:sldLayoutMkLst>
            <pc:docMk/>
            <pc:sldMasterMk cId="2653721585" sldId="2147483660"/>
            <pc:sldLayoutMk cId="3728819126" sldId="2147483662"/>
          </pc:sldLayoutMkLst>
          <pc:spChg chg="del">
            <ac:chgData name="SHIBUYA Takumi" userId="a6af63604a7eaf69" providerId="LiveId" clId="{234AD54B-A794-DF4E-A29B-67C4763C747E}" dt="2019-01-13T03:41:48.056" v="306"/>
            <ac:spMkLst>
              <pc:docMk/>
              <pc:sldMasterMk cId="2653721585" sldId="2147483660"/>
              <pc:sldLayoutMk cId="3728819126" sldId="2147483662"/>
              <ac:spMk id="2" creationId="{00000000-0000-0000-0000-000000000000}"/>
            </ac:spMkLst>
          </pc:spChg>
          <pc:spChg chg="mod">
            <ac:chgData name="SHIBUYA Takumi" userId="a6af63604a7eaf69" providerId="LiveId" clId="{234AD54B-A794-DF4E-A29B-67C4763C747E}" dt="2019-01-13T03:46:08.898" v="315" actId="207"/>
            <ac:spMkLst>
              <pc:docMk/>
              <pc:sldMasterMk cId="2653721585" sldId="2147483660"/>
              <pc:sldLayoutMk cId="3728819126" sldId="2147483662"/>
              <ac:spMk id="4" creationId="{00000000-0000-0000-0000-000000000000}"/>
            </ac:spMkLst>
          </pc:spChg>
          <pc:spChg chg="mod">
            <ac:chgData name="SHIBUYA Takumi" userId="a6af63604a7eaf69" providerId="LiveId" clId="{234AD54B-A794-DF4E-A29B-67C4763C747E}" dt="2019-01-13T03:42:35.652" v="308"/>
            <ac:spMkLst>
              <pc:docMk/>
              <pc:sldMasterMk cId="2653721585" sldId="2147483660"/>
              <pc:sldLayoutMk cId="3728819126" sldId="2147483662"/>
              <ac:spMk id="5" creationId="{00000000-0000-0000-0000-000000000000}"/>
            </ac:spMkLst>
          </pc:spChg>
          <pc:spChg chg="mod">
            <ac:chgData name="SHIBUYA Takumi" userId="a6af63604a7eaf69" providerId="LiveId" clId="{234AD54B-A794-DF4E-A29B-67C4763C747E}" dt="2019-01-13T03:46:12.408" v="316" actId="207"/>
            <ac:spMkLst>
              <pc:docMk/>
              <pc:sldMasterMk cId="2653721585" sldId="2147483660"/>
              <pc:sldLayoutMk cId="3728819126" sldId="2147483662"/>
              <ac:spMk id="6" creationId="{00000000-0000-0000-0000-000000000000}"/>
            </ac:spMkLst>
          </pc:spChg>
          <pc:spChg chg="add mod">
            <ac:chgData name="SHIBUYA Takumi" userId="a6af63604a7eaf69" providerId="LiveId" clId="{234AD54B-A794-DF4E-A29B-67C4763C747E}" dt="2019-01-13T03:41:49.289" v="307"/>
            <ac:spMkLst>
              <pc:docMk/>
              <pc:sldMasterMk cId="2653721585" sldId="2147483660"/>
              <pc:sldLayoutMk cId="3728819126" sldId="2147483662"/>
              <ac:spMk id="7" creationId="{A6662056-1175-104D-9477-5EF1288230A4}"/>
            </ac:spMkLst>
          </pc:spChg>
          <pc:spChg chg="add del mod">
            <ac:chgData name="SHIBUYA Takumi" userId="a6af63604a7eaf69" providerId="LiveId" clId="{234AD54B-A794-DF4E-A29B-67C4763C747E}" dt="2019-01-13T03:46:15.994" v="318"/>
            <ac:spMkLst>
              <pc:docMk/>
              <pc:sldMasterMk cId="2653721585" sldId="2147483660"/>
              <pc:sldLayoutMk cId="3728819126" sldId="2147483662"/>
              <ac:spMk id="8" creationId="{727BCDA6-7939-E24F-9ED0-1A78A1911F6C}"/>
            </ac:spMkLst>
          </pc:spChg>
        </pc:sldLayoutChg>
        <pc:sldLayoutChg chg="modSp">
          <pc:chgData name="SHIBUYA Takumi" userId="a6af63604a7eaf69" providerId="LiveId" clId="{234AD54B-A794-DF4E-A29B-67C4763C747E}" dt="2019-01-13T03:42:51.776" v="312"/>
          <pc:sldLayoutMkLst>
            <pc:docMk/>
            <pc:sldMasterMk cId="2653721585" sldId="2147483660"/>
            <pc:sldLayoutMk cId="1964602874" sldId="2147483663"/>
          </pc:sldLayoutMkLst>
          <pc:spChg chg="mod">
            <ac:chgData name="SHIBUYA Takumi" userId="a6af63604a7eaf69" providerId="LiveId" clId="{234AD54B-A794-DF4E-A29B-67C4763C747E}" dt="2019-01-13T03:42:35.652" v="308"/>
            <ac:spMkLst>
              <pc:docMk/>
              <pc:sldMasterMk cId="2653721585" sldId="2147483660"/>
              <pc:sldLayoutMk cId="1964602874" sldId="2147483663"/>
              <ac:spMk id="5"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1964602874" sldId="2147483663"/>
              <ac:spMk id="6"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1520048957" sldId="2147483664"/>
          </pc:sldLayoutMkLst>
          <pc:spChg chg="mod">
            <ac:chgData name="SHIBUYA Takumi" userId="a6af63604a7eaf69" providerId="LiveId" clId="{234AD54B-A794-DF4E-A29B-67C4763C747E}" dt="2019-01-13T03:42:35.652" v="308"/>
            <ac:spMkLst>
              <pc:docMk/>
              <pc:sldMasterMk cId="2653721585" sldId="2147483660"/>
              <pc:sldLayoutMk cId="1520048957" sldId="2147483664"/>
              <ac:spMk id="6"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1520048957" sldId="2147483664"/>
              <ac:spMk id="7"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4012512258" sldId="2147483665"/>
          </pc:sldLayoutMkLst>
          <pc:spChg chg="mod">
            <ac:chgData name="SHIBUYA Takumi" userId="a6af63604a7eaf69" providerId="LiveId" clId="{234AD54B-A794-DF4E-A29B-67C4763C747E}" dt="2019-01-13T03:42:35.652" v="308"/>
            <ac:spMkLst>
              <pc:docMk/>
              <pc:sldMasterMk cId="2653721585" sldId="2147483660"/>
              <pc:sldLayoutMk cId="4012512258" sldId="2147483665"/>
              <ac:spMk id="8"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4012512258" sldId="2147483665"/>
              <ac:spMk id="9"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1182614233" sldId="2147483666"/>
          </pc:sldLayoutMkLst>
          <pc:spChg chg="mod">
            <ac:chgData name="SHIBUYA Takumi" userId="a6af63604a7eaf69" providerId="LiveId" clId="{234AD54B-A794-DF4E-A29B-67C4763C747E}" dt="2019-01-13T03:42:35.652" v="308"/>
            <ac:spMkLst>
              <pc:docMk/>
              <pc:sldMasterMk cId="2653721585" sldId="2147483660"/>
              <pc:sldLayoutMk cId="1182614233" sldId="2147483666"/>
              <ac:spMk id="4"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1182614233" sldId="2147483666"/>
              <ac:spMk id="5"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2783097862" sldId="2147483667"/>
          </pc:sldLayoutMkLst>
          <pc:spChg chg="mod">
            <ac:chgData name="SHIBUYA Takumi" userId="a6af63604a7eaf69" providerId="LiveId" clId="{234AD54B-A794-DF4E-A29B-67C4763C747E}" dt="2019-01-13T03:42:35.652" v="308"/>
            <ac:spMkLst>
              <pc:docMk/>
              <pc:sldMasterMk cId="2653721585" sldId="2147483660"/>
              <pc:sldLayoutMk cId="2783097862" sldId="2147483667"/>
              <ac:spMk id="3"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2783097862" sldId="2147483667"/>
              <ac:spMk id="4"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812310684" sldId="2147483668"/>
          </pc:sldLayoutMkLst>
          <pc:spChg chg="mod">
            <ac:chgData name="SHIBUYA Takumi" userId="a6af63604a7eaf69" providerId="LiveId" clId="{234AD54B-A794-DF4E-A29B-67C4763C747E}" dt="2019-01-13T03:42:35.652" v="308"/>
            <ac:spMkLst>
              <pc:docMk/>
              <pc:sldMasterMk cId="2653721585" sldId="2147483660"/>
              <pc:sldLayoutMk cId="812310684" sldId="2147483668"/>
              <ac:spMk id="6"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812310684" sldId="2147483668"/>
              <ac:spMk id="7"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2822384450" sldId="2147483669"/>
          </pc:sldLayoutMkLst>
          <pc:spChg chg="mod">
            <ac:chgData name="SHIBUYA Takumi" userId="a6af63604a7eaf69" providerId="LiveId" clId="{234AD54B-A794-DF4E-A29B-67C4763C747E}" dt="2019-01-13T03:42:35.652" v="308"/>
            <ac:spMkLst>
              <pc:docMk/>
              <pc:sldMasterMk cId="2653721585" sldId="2147483660"/>
              <pc:sldLayoutMk cId="2822384450" sldId="2147483669"/>
              <ac:spMk id="6"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2822384450" sldId="2147483669"/>
              <ac:spMk id="7"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694641271" sldId="2147483670"/>
          </pc:sldLayoutMkLst>
          <pc:spChg chg="mod">
            <ac:chgData name="SHIBUYA Takumi" userId="a6af63604a7eaf69" providerId="LiveId" clId="{234AD54B-A794-DF4E-A29B-67C4763C747E}" dt="2019-01-13T03:42:35.652" v="308"/>
            <ac:spMkLst>
              <pc:docMk/>
              <pc:sldMasterMk cId="2653721585" sldId="2147483660"/>
              <pc:sldLayoutMk cId="694641271" sldId="2147483670"/>
              <ac:spMk id="5"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694641271" sldId="2147483670"/>
              <ac:spMk id="6" creationId="{00000000-0000-0000-0000-000000000000}"/>
            </ac:spMkLst>
          </pc:spChg>
        </pc:sldLayoutChg>
        <pc:sldLayoutChg chg="modSp">
          <pc:chgData name="SHIBUYA Takumi" userId="a6af63604a7eaf69" providerId="LiveId" clId="{234AD54B-A794-DF4E-A29B-67C4763C747E}" dt="2019-01-13T03:42:51.776" v="312"/>
          <pc:sldLayoutMkLst>
            <pc:docMk/>
            <pc:sldMasterMk cId="2653721585" sldId="2147483660"/>
            <pc:sldLayoutMk cId="2548680129" sldId="2147483671"/>
          </pc:sldLayoutMkLst>
          <pc:spChg chg="mod">
            <ac:chgData name="SHIBUYA Takumi" userId="a6af63604a7eaf69" providerId="LiveId" clId="{234AD54B-A794-DF4E-A29B-67C4763C747E}" dt="2019-01-13T03:42:35.652" v="308"/>
            <ac:spMkLst>
              <pc:docMk/>
              <pc:sldMasterMk cId="2653721585" sldId="2147483660"/>
              <pc:sldLayoutMk cId="2548680129" sldId="2147483671"/>
              <ac:spMk id="5" creationId="{00000000-0000-0000-0000-000000000000}"/>
            </ac:spMkLst>
          </pc:spChg>
          <pc:spChg chg="mod">
            <ac:chgData name="SHIBUYA Takumi" userId="a6af63604a7eaf69" providerId="LiveId" clId="{234AD54B-A794-DF4E-A29B-67C4763C747E}" dt="2019-01-13T03:42:51.776" v="312"/>
            <ac:spMkLst>
              <pc:docMk/>
              <pc:sldMasterMk cId="2653721585" sldId="2147483660"/>
              <pc:sldLayoutMk cId="2548680129" sldId="2147483671"/>
              <ac:spMk id="6" creationId="{00000000-0000-0000-0000-000000000000}"/>
            </ac:spMkLst>
          </pc:spChg>
        </pc:sldLayoutChg>
      </pc:sldMasterChg>
    </pc:docChg>
  </pc:docChgLst>
  <pc:docChgLst>
    <pc:chgData name="拓巳 澁谷" userId="a6af63604a7eaf69" providerId="LiveId" clId="{CED2C96C-6F08-47E2-A410-1D15BC760655}"/>
    <pc:docChg chg="undo modSld">
      <pc:chgData name="拓巳 澁谷" userId="a6af63604a7eaf69" providerId="LiveId" clId="{CED2C96C-6F08-47E2-A410-1D15BC760655}" dt="2019-01-15T00:14:22.924" v="253" actId="207"/>
      <pc:docMkLst>
        <pc:docMk/>
      </pc:docMkLst>
      <pc:sldChg chg="modSp">
        <pc:chgData name="拓巳 澁谷" userId="a6af63604a7eaf69" providerId="LiveId" clId="{CED2C96C-6F08-47E2-A410-1D15BC760655}" dt="2019-01-15T00:12:52.309" v="252" actId="20577"/>
        <pc:sldMkLst>
          <pc:docMk/>
          <pc:sldMk cId="2922386453" sldId="262"/>
        </pc:sldMkLst>
        <pc:spChg chg="mod">
          <ac:chgData name="拓巳 澁谷" userId="a6af63604a7eaf69" providerId="LiveId" clId="{CED2C96C-6F08-47E2-A410-1D15BC760655}" dt="2019-01-15T00:12:52.309" v="252" actId="20577"/>
          <ac:spMkLst>
            <pc:docMk/>
            <pc:sldMk cId="2922386453" sldId="262"/>
            <ac:spMk id="2" creationId="{BCC96566-42E6-A049-B6FC-E8F911EB912B}"/>
          </ac:spMkLst>
        </pc:spChg>
        <pc:grpChg chg="mod">
          <ac:chgData name="拓巳 澁谷" userId="a6af63604a7eaf69" providerId="LiveId" clId="{CED2C96C-6F08-47E2-A410-1D15BC760655}" dt="2019-01-15T00:11:30.019" v="162" actId="1076"/>
          <ac:grpSpMkLst>
            <pc:docMk/>
            <pc:sldMk cId="2922386453" sldId="262"/>
            <ac:grpSpMk id="4" creationId="{43808D12-A62C-3D4A-BD16-3AAA6F80D8EB}"/>
          </ac:grpSpMkLst>
        </pc:grpChg>
      </pc:sldChg>
      <pc:sldChg chg="addSp modSp">
        <pc:chgData name="拓巳 澁谷" userId="a6af63604a7eaf69" providerId="LiveId" clId="{CED2C96C-6F08-47E2-A410-1D15BC760655}" dt="2019-01-15T00:14:22.924" v="253" actId="207"/>
        <pc:sldMkLst>
          <pc:docMk/>
          <pc:sldMk cId="2882101336" sldId="263"/>
        </pc:sldMkLst>
        <pc:spChg chg="mod">
          <ac:chgData name="拓巳 澁谷" userId="a6af63604a7eaf69" providerId="LiveId" clId="{CED2C96C-6F08-47E2-A410-1D15BC760655}" dt="2019-01-15T00:08:52.761" v="47" actId="693"/>
          <ac:spMkLst>
            <pc:docMk/>
            <pc:sldMk cId="2882101336" sldId="263"/>
            <ac:spMk id="2" creationId="{B264487E-7844-3F42-9564-FD713D017680}"/>
          </ac:spMkLst>
        </pc:spChg>
        <pc:spChg chg="mod">
          <ac:chgData name="拓巳 澁谷" userId="a6af63604a7eaf69" providerId="LiveId" clId="{CED2C96C-6F08-47E2-A410-1D15BC760655}" dt="2019-01-15T00:08:59.634" v="48" actId="1076"/>
          <ac:spMkLst>
            <pc:docMk/>
            <pc:sldMk cId="2882101336" sldId="263"/>
            <ac:spMk id="6" creationId="{30876A61-BA7E-6546-8D56-39BBF3DC3EC0}"/>
          </ac:spMkLst>
        </pc:spChg>
        <pc:spChg chg="mod">
          <ac:chgData name="拓巳 澁谷" userId="a6af63604a7eaf69" providerId="LiveId" clId="{CED2C96C-6F08-47E2-A410-1D15BC760655}" dt="2019-01-15T00:14:22.924" v="253" actId="207"/>
          <ac:spMkLst>
            <pc:docMk/>
            <pc:sldMk cId="2882101336" sldId="263"/>
            <ac:spMk id="8" creationId="{080212CF-1344-5649-9009-8D5980BD2641}"/>
          </ac:spMkLst>
        </pc:spChg>
        <pc:spChg chg="mod">
          <ac:chgData name="拓巳 澁谷" userId="a6af63604a7eaf69" providerId="LiveId" clId="{CED2C96C-6F08-47E2-A410-1D15BC760655}" dt="2019-01-15T00:07:24.773" v="23" actId="113"/>
          <ac:spMkLst>
            <pc:docMk/>
            <pc:sldMk cId="2882101336" sldId="263"/>
            <ac:spMk id="9" creationId="{71FDC60A-8609-4745-9594-424A98834A00}"/>
          </ac:spMkLst>
        </pc:spChg>
        <pc:spChg chg="add mod">
          <ac:chgData name="拓巳 澁谷" userId="a6af63604a7eaf69" providerId="LiveId" clId="{CED2C96C-6F08-47E2-A410-1D15BC760655}" dt="2019-01-15T00:09:33.647" v="52" actId="208"/>
          <ac:spMkLst>
            <pc:docMk/>
            <pc:sldMk cId="2882101336" sldId="263"/>
            <ac:spMk id="10" creationId="{2D86C0B4-4F8B-409C-A27C-319547D897C1}"/>
          </ac:spMkLst>
        </pc:spChg>
        <pc:picChg chg="mod">
          <ac:chgData name="拓巳 澁谷" userId="a6af63604a7eaf69" providerId="LiveId" clId="{CED2C96C-6F08-47E2-A410-1D15BC760655}" dt="2019-01-15T00:09:22.260" v="51" actId="1076"/>
          <ac:picMkLst>
            <pc:docMk/>
            <pc:sldMk cId="2882101336" sldId="263"/>
            <ac:picMk id="7" creationId="{A6FFBE82-99E2-6F4C-BBD2-B3A83254DA61}"/>
          </ac:picMkLst>
        </pc:picChg>
      </pc:sldChg>
      <pc:sldChg chg="modSp">
        <pc:chgData name="拓巳 澁谷" userId="a6af63604a7eaf69" providerId="LiveId" clId="{CED2C96C-6F08-47E2-A410-1D15BC760655}" dt="2019-01-15T00:10:01.321" v="77" actId="113"/>
        <pc:sldMkLst>
          <pc:docMk/>
          <pc:sldMk cId="2640711824" sldId="264"/>
        </pc:sldMkLst>
        <pc:spChg chg="mod">
          <ac:chgData name="拓巳 澁谷" userId="a6af63604a7eaf69" providerId="LiveId" clId="{CED2C96C-6F08-47E2-A410-1D15BC760655}" dt="2019-01-15T00:10:01.321" v="77" actId="113"/>
          <ac:spMkLst>
            <pc:docMk/>
            <pc:sldMk cId="2640711824" sldId="264"/>
            <ac:spMk id="6" creationId="{20F1254F-207C-314D-AC46-DA0202B433A0}"/>
          </ac:spMkLst>
        </pc:spChg>
      </pc:sldChg>
    </pc:docChg>
  </pc:docChgLst>
  <pc:docChgLst>
    <pc:chgData name="SHIBUYA Takumi" userId="a6af63604a7eaf69" providerId="LiveId" clId="{652D81C4-48A8-D94A-BEFA-4F4B9182FB33}"/>
    <pc:docChg chg="undo custSel modSld">
      <pc:chgData name="SHIBUYA Takumi" userId="a6af63604a7eaf69" providerId="LiveId" clId="{652D81C4-48A8-D94A-BEFA-4F4B9182FB33}" dt="2019-01-16T09:33:55.667" v="771" actId="11529"/>
      <pc:docMkLst>
        <pc:docMk/>
      </pc:docMkLst>
      <pc:sldChg chg="modNotesTx">
        <pc:chgData name="SHIBUYA Takumi" userId="a6af63604a7eaf69" providerId="LiveId" clId="{652D81C4-48A8-D94A-BEFA-4F4B9182FB33}" dt="2019-01-15T13:50:11.440" v="175" actId="20577"/>
        <pc:sldMkLst>
          <pc:docMk/>
          <pc:sldMk cId="3184507968" sldId="256"/>
        </pc:sldMkLst>
      </pc:sldChg>
      <pc:sldChg chg="modNotesTx">
        <pc:chgData name="SHIBUYA Takumi" userId="a6af63604a7eaf69" providerId="LiveId" clId="{652D81C4-48A8-D94A-BEFA-4F4B9182FB33}" dt="2019-01-15T13:53:21.578" v="759" actId="20577"/>
        <pc:sldMkLst>
          <pc:docMk/>
          <pc:sldMk cId="2922386453" sldId="262"/>
        </pc:sldMkLst>
      </pc:sldChg>
      <pc:sldChg chg="addSp delSp modSp">
        <pc:chgData name="SHIBUYA Takumi" userId="a6af63604a7eaf69" providerId="LiveId" clId="{652D81C4-48A8-D94A-BEFA-4F4B9182FB33}" dt="2019-01-16T09:33:55.667" v="771" actId="11529"/>
        <pc:sldMkLst>
          <pc:docMk/>
          <pc:sldMk cId="2882101336" sldId="263"/>
        </pc:sldMkLst>
        <pc:cxnChg chg="add del mod">
          <ac:chgData name="SHIBUYA Takumi" userId="a6af63604a7eaf69" providerId="LiveId" clId="{652D81C4-48A8-D94A-BEFA-4F4B9182FB33}" dt="2019-01-16T09:33:55.667" v="771" actId="11529"/>
          <ac:cxnSpMkLst>
            <pc:docMk/>
            <pc:sldMk cId="2882101336" sldId="263"/>
            <ac:cxnSpMk id="11" creationId="{353FBB5D-856C-3E4D-AF64-A1DB489ED052}"/>
          </ac:cxnSpMkLst>
        </pc:cxnChg>
      </pc:sldChg>
      <pc:sldChg chg="modSp">
        <pc:chgData name="SHIBUYA Takumi" userId="a6af63604a7eaf69" providerId="LiveId" clId="{652D81C4-48A8-D94A-BEFA-4F4B9182FB33}" dt="2019-01-15T14:00:10.335" v="763" actId="1076"/>
        <pc:sldMkLst>
          <pc:docMk/>
          <pc:sldMk cId="2640711824" sldId="264"/>
        </pc:sldMkLst>
        <pc:spChg chg="mod">
          <ac:chgData name="SHIBUYA Takumi" userId="a6af63604a7eaf69" providerId="LiveId" clId="{652D81C4-48A8-D94A-BEFA-4F4B9182FB33}" dt="2019-01-15T13:59:58.933" v="762" actId="14100"/>
          <ac:spMkLst>
            <pc:docMk/>
            <pc:sldMk cId="2640711824" sldId="264"/>
            <ac:spMk id="5" creationId="{D23B6F4A-969E-C343-AB18-E229273E0E73}"/>
          </ac:spMkLst>
        </pc:spChg>
        <pc:spChg chg="mod">
          <ac:chgData name="SHIBUYA Takumi" userId="a6af63604a7eaf69" providerId="LiveId" clId="{652D81C4-48A8-D94A-BEFA-4F4B9182FB33}" dt="2019-01-15T14:00:10.335" v="763" actId="1076"/>
          <ac:spMkLst>
            <pc:docMk/>
            <pc:sldMk cId="2640711824" sldId="264"/>
            <ac:spMk id="6" creationId="{20F1254F-207C-314D-AC46-DA0202B433A0}"/>
          </ac:spMkLst>
        </pc:spChg>
        <pc:picChg chg="mod">
          <ac:chgData name="SHIBUYA Takumi" userId="a6af63604a7eaf69" providerId="LiveId" clId="{652D81C4-48A8-D94A-BEFA-4F4B9182FB33}" dt="2019-01-15T13:59:47.588" v="761" actId="14100"/>
          <ac:picMkLst>
            <pc:docMk/>
            <pc:sldMk cId="2640711824" sldId="264"/>
            <ac:picMk id="8" creationId="{FD54D1D0-2555-4121-925B-EAD412A26E7E}"/>
          </ac:picMkLst>
        </pc:picChg>
      </pc:sldChg>
    </pc:docChg>
  </pc:docChgLst>
  <pc:docChgLst>
    <pc:chgData name="拓巳 澁谷" userId="a6af63604a7eaf69" providerId="LiveId" clId="{F907AEAD-DF91-4512-86A5-0A9AB4C33E26}"/>
    <pc:docChg chg="modSld">
      <pc:chgData name="拓巳 澁谷" userId="a6af63604a7eaf69" providerId="LiveId" clId="{F907AEAD-DF91-4512-86A5-0A9AB4C33E26}" dt="2019-01-15T10:56:17.992" v="6"/>
      <pc:docMkLst>
        <pc:docMk/>
      </pc:docMkLst>
      <pc:sldChg chg="modSp">
        <pc:chgData name="拓巳 澁谷" userId="a6af63604a7eaf69" providerId="LiveId" clId="{F907AEAD-DF91-4512-86A5-0A9AB4C33E26}" dt="2019-01-15T10:56:17.992" v="6"/>
        <pc:sldMkLst>
          <pc:docMk/>
          <pc:sldMk cId="2569927827" sldId="258"/>
        </pc:sldMkLst>
        <pc:spChg chg="mod">
          <ac:chgData name="拓巳 澁谷" userId="a6af63604a7eaf69" providerId="LiveId" clId="{F907AEAD-DF91-4512-86A5-0A9AB4C33E26}" dt="2019-01-15T10:56:17.992" v="6"/>
          <ac:spMkLst>
            <pc:docMk/>
            <pc:sldMk cId="2569927827" sldId="258"/>
            <ac:spMk id="3" creationId="{CA9CF2FD-E189-684A-BB85-069F2DAA9123}"/>
          </ac:spMkLst>
        </pc:spChg>
      </pc:sldChg>
      <pc:sldChg chg="modSp">
        <pc:chgData name="拓巳 澁谷" userId="a6af63604a7eaf69" providerId="LiveId" clId="{F907AEAD-DF91-4512-86A5-0A9AB4C33E26}" dt="2019-01-15T10:55:56.281" v="1" actId="14100"/>
        <pc:sldMkLst>
          <pc:docMk/>
          <pc:sldMk cId="2882101336" sldId="263"/>
        </pc:sldMkLst>
        <pc:spChg chg="mod">
          <ac:chgData name="拓巳 澁谷" userId="a6af63604a7eaf69" providerId="LiveId" clId="{F907AEAD-DF91-4512-86A5-0A9AB4C33E26}" dt="2019-01-15T10:55:50.517" v="0" actId="1076"/>
          <ac:spMkLst>
            <pc:docMk/>
            <pc:sldMk cId="2882101336" sldId="263"/>
            <ac:spMk id="6" creationId="{30876A61-BA7E-6546-8D56-39BBF3DC3EC0}"/>
          </ac:spMkLst>
        </pc:spChg>
        <pc:spChg chg="mod">
          <ac:chgData name="拓巳 澁谷" userId="a6af63604a7eaf69" providerId="LiveId" clId="{F907AEAD-DF91-4512-86A5-0A9AB4C33E26}" dt="2019-01-15T10:55:56.281" v="1" actId="14100"/>
          <ac:spMkLst>
            <pc:docMk/>
            <pc:sldMk cId="2882101336" sldId="263"/>
            <ac:spMk id="10" creationId="{2D86C0B4-4F8B-409C-A27C-319547D897C1}"/>
          </ac:spMkLst>
        </pc:spChg>
      </pc:sldChg>
    </pc:docChg>
  </pc:docChgLst>
  <pc:docChgLst>
    <pc:chgData name="拓巳 澁谷" userId="a6af63604a7eaf69" providerId="LiveId" clId="{F4E13D55-4B15-4010-88A8-84A89C12D587}"/>
    <pc:docChg chg="undo custSel modSld">
      <pc:chgData name="拓巳 澁谷" userId="a6af63604a7eaf69" providerId="LiveId" clId="{F4E13D55-4B15-4010-88A8-84A89C12D587}" dt="2019-01-15T07:22:28.707" v="214" actId="20577"/>
      <pc:docMkLst>
        <pc:docMk/>
      </pc:docMkLst>
      <pc:sldChg chg="modSp">
        <pc:chgData name="拓巳 澁谷" userId="a6af63604a7eaf69" providerId="LiveId" clId="{F4E13D55-4B15-4010-88A8-84A89C12D587}" dt="2019-01-15T07:22:28.707" v="214" actId="20577"/>
        <pc:sldMkLst>
          <pc:docMk/>
          <pc:sldMk cId="401244504" sldId="261"/>
        </pc:sldMkLst>
        <pc:spChg chg="mod">
          <ac:chgData name="拓巳 澁谷" userId="a6af63604a7eaf69" providerId="LiveId" clId="{F4E13D55-4B15-4010-88A8-84A89C12D587}" dt="2019-01-15T07:22:28.707" v="214" actId="20577"/>
          <ac:spMkLst>
            <pc:docMk/>
            <pc:sldMk cId="401244504" sldId="261"/>
            <ac:spMk id="3" creationId="{D0078EBF-F4B6-A846-BA19-73BBD78077F5}"/>
          </ac:spMkLst>
        </pc:spChg>
        <pc:grpChg chg="mod">
          <ac:chgData name="拓巳 澁谷" userId="a6af63604a7eaf69" providerId="LiveId" clId="{F4E13D55-4B15-4010-88A8-84A89C12D587}" dt="2019-01-15T07:21:52.656" v="197" actId="14100"/>
          <ac:grpSpMkLst>
            <pc:docMk/>
            <pc:sldMk cId="401244504" sldId="261"/>
            <ac:grpSpMk id="5" creationId="{F80AE406-9D55-1A4E-A17F-9DAD1060B715}"/>
          </ac:grpSpMkLst>
        </pc:grpChg>
      </pc:sldChg>
      <pc:sldChg chg="modSp">
        <pc:chgData name="拓巳 澁谷" userId="a6af63604a7eaf69" providerId="LiveId" clId="{F4E13D55-4B15-4010-88A8-84A89C12D587}" dt="2019-01-15T06:41:12.611" v="141" actId="113"/>
        <pc:sldMkLst>
          <pc:docMk/>
          <pc:sldMk cId="2922386453" sldId="262"/>
        </pc:sldMkLst>
        <pc:spChg chg="mod">
          <ac:chgData name="拓巳 澁谷" userId="a6af63604a7eaf69" providerId="LiveId" clId="{F4E13D55-4B15-4010-88A8-84A89C12D587}" dt="2019-01-15T06:41:09.623" v="140" actId="113"/>
          <ac:spMkLst>
            <pc:docMk/>
            <pc:sldMk cId="2922386453" sldId="262"/>
            <ac:spMk id="20" creationId="{02D2E0CB-BF43-7542-914B-605B95C41FDD}"/>
          </ac:spMkLst>
        </pc:spChg>
        <pc:spChg chg="mod">
          <ac:chgData name="拓巳 澁谷" userId="a6af63604a7eaf69" providerId="LiveId" clId="{F4E13D55-4B15-4010-88A8-84A89C12D587}" dt="2019-01-15T06:40:51.820" v="137"/>
          <ac:spMkLst>
            <pc:docMk/>
            <pc:sldMk cId="2922386453" sldId="262"/>
            <ac:spMk id="21" creationId="{C9C0CC3E-36A4-B149-A7AA-A3D6D65B79FA}"/>
          </ac:spMkLst>
        </pc:spChg>
        <pc:spChg chg="mod">
          <ac:chgData name="拓巳 澁谷" userId="a6af63604a7eaf69" providerId="LiveId" clId="{F4E13D55-4B15-4010-88A8-84A89C12D587}" dt="2019-01-15T06:41:12.611" v="141" actId="113"/>
          <ac:spMkLst>
            <pc:docMk/>
            <pc:sldMk cId="2922386453" sldId="262"/>
            <ac:spMk id="41" creationId="{BA027ECF-9E65-AD4E-9EF9-58268AE94068}"/>
          </ac:spMkLst>
        </pc:spChg>
      </pc:sldChg>
      <pc:sldChg chg="addSp delSp modSp modNotesTx">
        <pc:chgData name="拓巳 澁谷" userId="a6af63604a7eaf69" providerId="LiveId" clId="{F4E13D55-4B15-4010-88A8-84A89C12D587}" dt="2019-01-15T07:19:04.653" v="152" actId="1076"/>
        <pc:sldMkLst>
          <pc:docMk/>
          <pc:sldMk cId="2882101336" sldId="263"/>
        </pc:sldMkLst>
        <pc:spChg chg="mod">
          <ac:chgData name="拓巳 澁谷" userId="a6af63604a7eaf69" providerId="LiveId" clId="{F4E13D55-4B15-4010-88A8-84A89C12D587}" dt="2019-01-15T06:41:25.556" v="144" actId="113"/>
          <ac:spMkLst>
            <pc:docMk/>
            <pc:sldMk cId="2882101336" sldId="263"/>
            <ac:spMk id="9" creationId="{71FDC60A-8609-4745-9594-424A98834A00}"/>
          </ac:spMkLst>
        </pc:spChg>
        <pc:spChg chg="mod">
          <ac:chgData name="拓巳 澁谷" userId="a6af63604a7eaf69" providerId="LiveId" clId="{F4E13D55-4B15-4010-88A8-84A89C12D587}" dt="2019-01-15T07:19:04.653" v="152" actId="1076"/>
          <ac:spMkLst>
            <pc:docMk/>
            <pc:sldMk cId="2882101336" sldId="263"/>
            <ac:spMk id="10" creationId="{2D86C0B4-4F8B-409C-A27C-319547D897C1}"/>
          </ac:spMkLst>
        </pc:spChg>
        <pc:spChg chg="mod">
          <ac:chgData name="拓巳 澁谷" userId="a6af63604a7eaf69" providerId="LiveId" clId="{F4E13D55-4B15-4010-88A8-84A89C12D587}" dt="2019-01-15T06:41:32.568" v="145" actId="403"/>
          <ac:spMkLst>
            <pc:docMk/>
            <pc:sldMk cId="2882101336" sldId="263"/>
            <ac:spMk id="17" creationId="{7C0D6428-0B98-924B-817D-6B5C06E64DDF}"/>
          </ac:spMkLst>
        </pc:spChg>
        <pc:picChg chg="del mod">
          <ac:chgData name="拓巳 澁谷" userId="a6af63604a7eaf69" providerId="LiveId" clId="{F4E13D55-4B15-4010-88A8-84A89C12D587}" dt="2019-01-15T07:18:52.094" v="149" actId="478"/>
          <ac:picMkLst>
            <pc:docMk/>
            <pc:sldMk cId="2882101336" sldId="263"/>
            <ac:picMk id="7" creationId="{A6FFBE82-99E2-6F4C-BBD2-B3A83254DA61}"/>
          </ac:picMkLst>
        </pc:picChg>
        <pc:picChg chg="add mod">
          <ac:chgData name="拓巳 澁谷" userId="a6af63604a7eaf69" providerId="LiveId" clId="{F4E13D55-4B15-4010-88A8-84A89C12D587}" dt="2019-01-15T07:18:59.331" v="151" actId="14100"/>
          <ac:picMkLst>
            <pc:docMk/>
            <pc:sldMk cId="2882101336" sldId="263"/>
            <ac:picMk id="12" creationId="{9753ED36-71E6-42F4-826F-A7DF36965064}"/>
          </ac:picMkLst>
        </pc:picChg>
      </pc:sldChg>
      <pc:sldChg chg="addSp delSp modSp">
        <pc:chgData name="拓巳 澁谷" userId="a6af63604a7eaf69" providerId="LiveId" clId="{F4E13D55-4B15-4010-88A8-84A89C12D587}" dt="2019-01-15T07:20:29.062" v="196" actId="14100"/>
        <pc:sldMkLst>
          <pc:docMk/>
          <pc:sldMk cId="2640711824" sldId="264"/>
        </pc:sldMkLst>
        <pc:spChg chg="mod">
          <ac:chgData name="拓巳 澁谷" userId="a6af63604a7eaf69" providerId="LiveId" clId="{F4E13D55-4B15-4010-88A8-84A89C12D587}" dt="2019-01-15T07:20:29.062" v="196" actId="14100"/>
          <ac:spMkLst>
            <pc:docMk/>
            <pc:sldMk cId="2640711824" sldId="264"/>
            <ac:spMk id="6" creationId="{20F1254F-207C-314D-AC46-DA0202B433A0}"/>
          </ac:spMkLst>
        </pc:spChg>
        <pc:picChg chg="del">
          <ac:chgData name="拓巳 澁谷" userId="a6af63604a7eaf69" providerId="LiveId" clId="{F4E13D55-4B15-4010-88A8-84A89C12D587}" dt="2019-01-15T07:19:16.373" v="156" actId="478"/>
          <ac:picMkLst>
            <pc:docMk/>
            <pc:sldMk cId="2640711824" sldId="264"/>
            <ac:picMk id="2" creationId="{D67FCB6E-57F6-6341-B473-759236DBCEDA}"/>
          </ac:picMkLst>
        </pc:picChg>
        <pc:picChg chg="add mod ord">
          <ac:chgData name="拓巳 澁谷" userId="a6af63604a7eaf69" providerId="LiveId" clId="{F4E13D55-4B15-4010-88A8-84A89C12D587}" dt="2019-01-15T07:19:41.677" v="162" actId="1076"/>
          <ac:picMkLst>
            <pc:docMk/>
            <pc:sldMk cId="2640711824" sldId="264"/>
            <ac:picMk id="8" creationId="{FD54D1D0-2555-4121-925B-EAD412A26E7E}"/>
          </ac:picMkLst>
        </pc:picChg>
      </pc:sldChg>
    </pc:docChg>
  </pc:docChgLst>
  <pc:docChgLst>
    <pc:chgData name="SHIBUYA Takumi" userId="a6af63604a7eaf69" providerId="LiveId" clId="{AB9A4172-EB6B-EE40-AB50-66D9F3F1B5F2}"/>
    <pc:docChg chg="undo redo custSel modSld">
      <pc:chgData name="SHIBUYA Takumi" userId="a6af63604a7eaf69" providerId="LiveId" clId="{AB9A4172-EB6B-EE40-AB50-66D9F3F1B5F2}" dt="2019-01-15T04:24:24.942" v="854" actId="14100"/>
      <pc:docMkLst>
        <pc:docMk/>
      </pc:docMkLst>
      <pc:sldChg chg="modSp">
        <pc:chgData name="SHIBUYA Takumi" userId="a6af63604a7eaf69" providerId="LiveId" clId="{AB9A4172-EB6B-EE40-AB50-66D9F3F1B5F2}" dt="2019-01-15T04:24:24.942" v="854" actId="14100"/>
        <pc:sldMkLst>
          <pc:docMk/>
          <pc:sldMk cId="3184507968" sldId="256"/>
        </pc:sldMkLst>
        <pc:spChg chg="mod">
          <ac:chgData name="SHIBUYA Takumi" userId="a6af63604a7eaf69" providerId="LiveId" clId="{AB9A4172-EB6B-EE40-AB50-66D9F3F1B5F2}" dt="2019-01-15T04:24:24.942" v="854" actId="14100"/>
          <ac:spMkLst>
            <pc:docMk/>
            <pc:sldMk cId="3184507968" sldId="256"/>
            <ac:spMk id="2" creationId="{0407F0F6-4038-A744-A4F5-C6751961EB3A}"/>
          </ac:spMkLst>
        </pc:spChg>
      </pc:sldChg>
      <pc:sldChg chg="modNotesTx">
        <pc:chgData name="SHIBUYA Takumi" userId="a6af63604a7eaf69" providerId="LiveId" clId="{AB9A4172-EB6B-EE40-AB50-66D9F3F1B5F2}" dt="2019-01-15T04:08:13.090" v="573" actId="20577"/>
        <pc:sldMkLst>
          <pc:docMk/>
          <pc:sldMk cId="2882101336" sldId="263"/>
        </pc:sldMkLst>
      </pc:sldChg>
      <pc:sldChg chg="modNotesTx">
        <pc:chgData name="SHIBUYA Takumi" userId="a6af63604a7eaf69" providerId="LiveId" clId="{AB9A4172-EB6B-EE40-AB50-66D9F3F1B5F2}" dt="2019-01-15T04:06:20.857" v="431" actId="20577"/>
        <pc:sldMkLst>
          <pc:docMk/>
          <pc:sldMk cId="2640711824" sldId="264"/>
        </pc:sldMkLst>
      </pc:sldChg>
    </pc:docChg>
  </pc:docChgLst>
  <pc:docChgLst>
    <pc:chgData name="SHIBUYA Takumi" userId="a6af63604a7eaf69" providerId="LiveId" clId="{172DDF28-3B82-5B4A-B4E1-33901DAD724B}"/>
    <pc:docChg chg="undo custSel addSld modSld sldOrd">
      <pc:chgData name="SHIBUYA Takumi" userId="a6af63604a7eaf69" providerId="LiveId" clId="{172DDF28-3B82-5B4A-B4E1-33901DAD724B}" dt="2019-01-14T15:37:12.594" v="1554" actId="207"/>
      <pc:docMkLst>
        <pc:docMk/>
      </pc:docMkLst>
      <pc:sldChg chg="modSp">
        <pc:chgData name="SHIBUYA Takumi" userId="a6af63604a7eaf69" providerId="LiveId" clId="{172DDF28-3B82-5B4A-B4E1-33901DAD724B}" dt="2019-01-14T14:28:44.531" v="1161" actId="1076"/>
        <pc:sldMkLst>
          <pc:docMk/>
          <pc:sldMk cId="3184507968" sldId="256"/>
        </pc:sldMkLst>
        <pc:spChg chg="mod">
          <ac:chgData name="SHIBUYA Takumi" userId="a6af63604a7eaf69" providerId="LiveId" clId="{172DDF28-3B82-5B4A-B4E1-33901DAD724B}" dt="2019-01-14T14:28:44.531" v="1161" actId="1076"/>
          <ac:spMkLst>
            <pc:docMk/>
            <pc:sldMk cId="3184507968" sldId="256"/>
            <ac:spMk id="2" creationId="{0407F0F6-4038-A744-A4F5-C6751961EB3A}"/>
          </ac:spMkLst>
        </pc:spChg>
      </pc:sldChg>
      <pc:sldChg chg="addSp delSp modSp">
        <pc:chgData name="SHIBUYA Takumi" userId="a6af63604a7eaf69" providerId="LiveId" clId="{172DDF28-3B82-5B4A-B4E1-33901DAD724B}" dt="2019-01-14T15:10:50.380" v="1468" actId="22"/>
        <pc:sldMkLst>
          <pc:docMk/>
          <pc:sldMk cId="401244504" sldId="261"/>
        </pc:sldMkLst>
        <pc:grpChg chg="add mod">
          <ac:chgData name="SHIBUYA Takumi" userId="a6af63604a7eaf69" providerId="LiveId" clId="{172DDF28-3B82-5B4A-B4E1-33901DAD724B}" dt="2019-01-14T15:10:19.245" v="1456" actId="1076"/>
          <ac:grpSpMkLst>
            <pc:docMk/>
            <pc:sldMk cId="401244504" sldId="261"/>
            <ac:grpSpMk id="5" creationId="{F80AE406-9D55-1A4E-A17F-9DAD1060B715}"/>
          </ac:grpSpMkLst>
        </pc:grpChg>
        <pc:picChg chg="add del mod">
          <ac:chgData name="SHIBUYA Takumi" userId="a6af63604a7eaf69" providerId="LiveId" clId="{172DDF28-3B82-5B4A-B4E1-33901DAD724B}" dt="2019-01-14T15:10:50.380" v="1468" actId="22"/>
          <ac:picMkLst>
            <pc:docMk/>
            <pc:sldMk cId="401244504" sldId="261"/>
            <ac:picMk id="15" creationId="{55DC90C9-2BB5-6349-82DA-1C1136B0A266}"/>
          </ac:picMkLst>
        </pc:picChg>
      </pc:sldChg>
      <pc:sldChg chg="addSp delSp modSp">
        <pc:chgData name="SHIBUYA Takumi" userId="a6af63604a7eaf69" providerId="LiveId" clId="{172DDF28-3B82-5B4A-B4E1-33901DAD724B}" dt="2019-01-14T15:33:58.446" v="1550" actId="1076"/>
        <pc:sldMkLst>
          <pc:docMk/>
          <pc:sldMk cId="2922386453" sldId="262"/>
        </pc:sldMkLst>
        <pc:spChg chg="add mod">
          <ac:chgData name="SHIBUYA Takumi" userId="a6af63604a7eaf69" providerId="LiveId" clId="{172DDF28-3B82-5B4A-B4E1-33901DAD724B}" dt="2019-01-14T14:25:47.608" v="1155" actId="207"/>
          <ac:spMkLst>
            <pc:docMk/>
            <pc:sldMk cId="2922386453" sldId="262"/>
            <ac:spMk id="3" creationId="{78509FEB-5B18-414E-B0C0-AF25228F9394}"/>
          </ac:spMkLst>
        </pc:spChg>
        <pc:spChg chg="mod">
          <ac:chgData name="SHIBUYA Takumi" userId="a6af63604a7eaf69" providerId="LiveId" clId="{172DDF28-3B82-5B4A-B4E1-33901DAD724B}" dt="2019-01-14T15:33:58.446" v="1550" actId="1076"/>
          <ac:spMkLst>
            <pc:docMk/>
            <pc:sldMk cId="2922386453" sldId="262"/>
            <ac:spMk id="21" creationId="{C9C0CC3E-36A4-B149-A7AA-A3D6D65B79FA}"/>
          </ac:spMkLst>
        </pc:spChg>
        <pc:spChg chg="add del">
          <ac:chgData name="SHIBUYA Takumi" userId="a6af63604a7eaf69" providerId="LiveId" clId="{172DDF28-3B82-5B4A-B4E1-33901DAD724B}" dt="2019-01-14T15:33:41.778" v="1548" actId="22"/>
          <ac:spMkLst>
            <pc:docMk/>
            <pc:sldMk cId="2922386453" sldId="262"/>
            <ac:spMk id="42" creationId="{4A15E71A-2E50-674C-928E-045B9F0AEC5F}"/>
          </ac:spMkLst>
        </pc:spChg>
      </pc:sldChg>
      <pc:sldChg chg="addSp delSp modSp new ord modNotesTx">
        <pc:chgData name="SHIBUYA Takumi" userId="a6af63604a7eaf69" providerId="LiveId" clId="{172DDF28-3B82-5B4A-B4E1-33901DAD724B}" dt="2019-01-14T15:37:12.594" v="1554" actId="207"/>
        <pc:sldMkLst>
          <pc:docMk/>
          <pc:sldMk cId="2882101336" sldId="263"/>
        </pc:sldMkLst>
        <pc:spChg chg="del mod">
          <ac:chgData name="SHIBUYA Takumi" userId="a6af63604a7eaf69" providerId="LiveId" clId="{172DDF28-3B82-5B4A-B4E1-33901DAD724B}" dt="2019-01-14T01:24:25.399" v="67" actId="478"/>
          <ac:spMkLst>
            <pc:docMk/>
            <pc:sldMk cId="2882101336" sldId="263"/>
            <ac:spMk id="2" creationId="{7F516E36-FE88-204E-998C-6B46C5843CC9}"/>
          </ac:spMkLst>
        </pc:spChg>
        <pc:spChg chg="mod">
          <ac:chgData name="SHIBUYA Takumi" userId="a6af63604a7eaf69" providerId="LiveId" clId="{172DDF28-3B82-5B4A-B4E1-33901DAD724B}" dt="2019-01-14T15:37:12.594" v="1554" actId="207"/>
          <ac:spMkLst>
            <pc:docMk/>
            <pc:sldMk cId="2882101336" sldId="263"/>
            <ac:spMk id="5" creationId="{9BE5A772-2F51-D64C-A11E-634152CDB679}"/>
          </ac:spMkLst>
        </pc:spChg>
        <pc:spChg chg="add mod">
          <ac:chgData name="SHIBUYA Takumi" userId="a6af63604a7eaf69" providerId="LiveId" clId="{172DDF28-3B82-5B4A-B4E1-33901DAD724B}" dt="2019-01-14T15:28:15.506" v="1544" actId="255"/>
          <ac:spMkLst>
            <pc:docMk/>
            <pc:sldMk cId="2882101336" sldId="263"/>
            <ac:spMk id="8" creationId="{080212CF-1344-5649-9009-8D5980BD2641}"/>
          </ac:spMkLst>
        </pc:spChg>
        <pc:spChg chg="add mod">
          <ac:chgData name="SHIBUYA Takumi" userId="a6af63604a7eaf69" providerId="LiveId" clId="{172DDF28-3B82-5B4A-B4E1-33901DAD724B}" dt="2019-01-14T14:00:00.352" v="778" actId="1076"/>
          <ac:spMkLst>
            <pc:docMk/>
            <pc:sldMk cId="2882101336" sldId="263"/>
            <ac:spMk id="9" creationId="{71FDC60A-8609-4745-9594-424A98834A00}"/>
          </ac:spMkLst>
        </pc:spChg>
        <pc:spChg chg="add mod">
          <ac:chgData name="SHIBUYA Takumi" userId="a6af63604a7eaf69" providerId="LiveId" clId="{172DDF28-3B82-5B4A-B4E1-33901DAD724B}" dt="2019-01-14T15:14:29.801" v="1470" actId="14100"/>
          <ac:spMkLst>
            <pc:docMk/>
            <pc:sldMk cId="2882101336" sldId="263"/>
            <ac:spMk id="17" creationId="{7C0D6428-0B98-924B-817D-6B5C06E64DDF}"/>
          </ac:spMkLst>
        </pc:spChg>
        <pc:graphicFrameChg chg="add del">
          <ac:chgData name="SHIBUYA Takumi" userId="a6af63604a7eaf69" providerId="LiveId" clId="{172DDF28-3B82-5B4A-B4E1-33901DAD724B}" dt="2019-01-14T13:46:43.209" v="468" actId="3680"/>
          <ac:graphicFrameMkLst>
            <pc:docMk/>
            <pc:sldMk cId="2882101336" sldId="263"/>
            <ac:graphicFrameMk id="6" creationId="{F27A256A-06BE-BD44-B8E0-D23A3836A5BE}"/>
          </ac:graphicFrameMkLst>
        </pc:graphicFrameChg>
        <pc:picChg chg="add mod">
          <ac:chgData name="SHIBUYA Takumi" userId="a6af63604a7eaf69" providerId="LiveId" clId="{172DDF28-3B82-5B4A-B4E1-33901DAD724B}" dt="2019-01-14T13:59:31.658" v="773" actId="1076"/>
          <ac:picMkLst>
            <pc:docMk/>
            <pc:sldMk cId="2882101336" sldId="263"/>
            <ac:picMk id="7" creationId="{A6FFBE82-99E2-6F4C-BBD2-B3A83254DA61}"/>
          </ac:picMkLst>
        </pc:picChg>
        <pc:picChg chg="add del mod">
          <ac:chgData name="SHIBUYA Takumi" userId="a6af63604a7eaf69" providerId="LiveId" clId="{172DDF28-3B82-5B4A-B4E1-33901DAD724B}" dt="2019-01-14T14:44:51.011" v="1162" actId="478"/>
          <ac:picMkLst>
            <pc:docMk/>
            <pc:sldMk cId="2882101336" sldId="263"/>
            <ac:picMk id="13" creationId="{051E9D0B-94C8-9F41-BD3C-A191B3EB0706}"/>
          </ac:picMkLst>
        </pc:picChg>
        <pc:inkChg chg="add del">
          <ac:chgData name="SHIBUYA Takumi" userId="a6af63604a7eaf69" providerId="LiveId" clId="{172DDF28-3B82-5B4A-B4E1-33901DAD724B}" dt="2019-01-14T13:46:17.895" v="466"/>
          <ac:inkMkLst>
            <pc:docMk/>
            <pc:sldMk cId="2882101336" sldId="263"/>
            <ac:inkMk id="2" creationId="{B01D0D2B-7105-5D4E-9649-BD4A4889662A}"/>
          </ac:inkMkLst>
        </pc:inkChg>
        <pc:inkChg chg="add del">
          <ac:chgData name="SHIBUYA Takumi" userId="a6af63604a7eaf69" providerId="LiveId" clId="{172DDF28-3B82-5B4A-B4E1-33901DAD724B}" dt="2019-01-14T01:35:14.168" v="274" actId="478"/>
          <ac:inkMkLst>
            <pc:docMk/>
            <pc:sldMk cId="2882101336" sldId="263"/>
            <ac:inkMk id="10" creationId="{74C6A662-5F8C-1B44-A6D8-254109AECDD5}"/>
          </ac:inkMkLst>
        </pc:inkChg>
        <pc:inkChg chg="add del">
          <ac:chgData name="SHIBUYA Takumi" userId="a6af63604a7eaf69" providerId="LiveId" clId="{172DDF28-3B82-5B4A-B4E1-33901DAD724B}" dt="2019-01-14T01:35:49.865" v="277"/>
          <ac:inkMkLst>
            <pc:docMk/>
            <pc:sldMk cId="2882101336" sldId="263"/>
            <ac:inkMk id="11" creationId="{84F49E50-BC1E-B44F-824E-79B08615C26C}"/>
          </ac:inkMkLst>
        </pc:inkChg>
        <pc:inkChg chg="add del">
          <ac:chgData name="SHIBUYA Takumi" userId="a6af63604a7eaf69" providerId="LiveId" clId="{172DDF28-3B82-5B4A-B4E1-33901DAD724B}" dt="2019-01-14T01:35:49.865" v="277"/>
          <ac:inkMkLst>
            <pc:docMk/>
            <pc:sldMk cId="2882101336" sldId="263"/>
            <ac:inkMk id="12" creationId="{98C3F515-C24D-B947-A48C-C8FF9171073C}"/>
          </ac:inkMkLst>
        </pc:inkChg>
        <pc:inkChg chg="add del reco">
          <ac:chgData name="SHIBUYA Takumi" userId="a6af63604a7eaf69" providerId="LiveId" clId="{172DDF28-3B82-5B4A-B4E1-33901DAD724B}" dt="2019-01-14T01:36:48.924" v="282"/>
          <ac:inkMkLst>
            <pc:docMk/>
            <pc:sldMk cId="2882101336" sldId="263"/>
            <ac:inkMk id="13" creationId="{DB535363-9F9D-2346-86DF-4CFA9A933711}"/>
          </ac:inkMkLst>
        </pc:inkChg>
        <pc:inkChg chg="add del">
          <ac:chgData name="SHIBUYA Takumi" userId="a6af63604a7eaf69" providerId="LiveId" clId="{172DDF28-3B82-5B4A-B4E1-33901DAD724B}" dt="2019-01-14T01:36:48.924" v="282"/>
          <ac:inkMkLst>
            <pc:docMk/>
            <pc:sldMk cId="2882101336" sldId="263"/>
            <ac:inkMk id="15" creationId="{068D4C39-CF75-3047-8547-888740054B83}"/>
          </ac:inkMkLst>
        </pc:inkChg>
        <pc:inkChg chg="add del reco">
          <ac:chgData name="SHIBUYA Takumi" userId="a6af63604a7eaf69" providerId="LiveId" clId="{172DDF28-3B82-5B4A-B4E1-33901DAD724B}" dt="2019-01-14T01:37:24.857" v="285"/>
          <ac:inkMkLst>
            <pc:docMk/>
            <pc:sldMk cId="2882101336" sldId="263"/>
            <ac:inkMk id="16" creationId="{15DA4983-EE51-F048-8147-1CF5F9AA9120}"/>
          </ac:inkMkLst>
        </pc:inkChg>
        <pc:inkChg chg="add del">
          <ac:chgData name="SHIBUYA Takumi" userId="a6af63604a7eaf69" providerId="LiveId" clId="{172DDF28-3B82-5B4A-B4E1-33901DAD724B}" dt="2019-01-14T01:37:24.857" v="285"/>
          <ac:inkMkLst>
            <pc:docMk/>
            <pc:sldMk cId="2882101336" sldId="263"/>
            <ac:inkMk id="18" creationId="{0A20BD43-4931-8F4A-AFB3-4F4AA181CB8B}"/>
          </ac:inkMkLst>
        </pc:inkChg>
        <pc:inkChg chg="add del reco">
          <ac:chgData name="SHIBUYA Takumi" userId="a6af63604a7eaf69" providerId="LiveId" clId="{172DDF28-3B82-5B4A-B4E1-33901DAD724B}" dt="2019-01-14T01:39:17.420" v="306" actId="478"/>
          <ac:inkMkLst>
            <pc:docMk/>
            <pc:sldMk cId="2882101336" sldId="263"/>
            <ac:inkMk id="19" creationId="{C99610F0-CE81-1E46-A5B9-19E9A3234E65}"/>
          </ac:inkMkLst>
        </pc:inkChg>
        <pc:inkChg chg="add del">
          <ac:chgData name="SHIBUYA Takumi" userId="a6af63604a7eaf69" providerId="LiveId" clId="{172DDF28-3B82-5B4A-B4E1-33901DAD724B}" dt="2019-01-14T01:38:01.612" v="290"/>
          <ac:inkMkLst>
            <pc:docMk/>
            <pc:sldMk cId="2882101336" sldId="263"/>
            <ac:inkMk id="21" creationId="{EA20F6CA-0B1C-B64D-A876-0120E820EF97}"/>
          </ac:inkMkLst>
        </pc:inkChg>
        <pc:inkChg chg="add del">
          <ac:chgData name="SHIBUYA Takumi" userId="a6af63604a7eaf69" providerId="LiveId" clId="{172DDF28-3B82-5B4A-B4E1-33901DAD724B}" dt="2019-01-14T01:38:01.612" v="290"/>
          <ac:inkMkLst>
            <pc:docMk/>
            <pc:sldMk cId="2882101336" sldId="263"/>
            <ac:inkMk id="22" creationId="{1EA68D93-F554-B74F-94CF-D35183CDF8A6}"/>
          </ac:inkMkLst>
        </pc:inkChg>
        <pc:inkChg chg="add del reco">
          <ac:chgData name="SHIBUYA Takumi" userId="a6af63604a7eaf69" providerId="LiveId" clId="{172DDF28-3B82-5B4A-B4E1-33901DAD724B}" dt="2019-01-14T01:38:04.260" v="292"/>
          <ac:inkMkLst>
            <pc:docMk/>
            <pc:sldMk cId="2882101336" sldId="263"/>
            <ac:inkMk id="23" creationId="{E6594B0A-B755-494F-A359-AFC8B5865316}"/>
          </ac:inkMkLst>
        </pc:inkChg>
        <pc:inkChg chg="add del">
          <ac:chgData name="SHIBUYA Takumi" userId="a6af63604a7eaf69" providerId="LiveId" clId="{172DDF28-3B82-5B4A-B4E1-33901DAD724B}" dt="2019-01-14T01:38:04.260" v="292"/>
          <ac:inkMkLst>
            <pc:docMk/>
            <pc:sldMk cId="2882101336" sldId="263"/>
            <ac:inkMk id="25" creationId="{FBE24477-B556-A442-A8AF-BC12C31381FA}"/>
          </ac:inkMkLst>
        </pc:inkChg>
        <pc:inkChg chg="add del reco">
          <ac:chgData name="SHIBUYA Takumi" userId="a6af63604a7eaf69" providerId="LiveId" clId="{172DDF28-3B82-5B4A-B4E1-33901DAD724B}" dt="2019-01-14T01:38:45.144" v="294"/>
          <ac:inkMkLst>
            <pc:docMk/>
            <pc:sldMk cId="2882101336" sldId="263"/>
            <ac:inkMk id="26" creationId="{D9E97DE8-F5D8-644E-A09B-1026DA00157A}"/>
          </ac:inkMkLst>
        </pc:inkChg>
        <pc:inkChg chg="add del">
          <ac:chgData name="SHIBUYA Takumi" userId="a6af63604a7eaf69" providerId="LiveId" clId="{172DDF28-3B82-5B4A-B4E1-33901DAD724B}" dt="2019-01-14T01:38:45.144" v="294"/>
          <ac:inkMkLst>
            <pc:docMk/>
            <pc:sldMk cId="2882101336" sldId="263"/>
            <ac:inkMk id="28" creationId="{F18BFE90-23D1-0D4C-A630-CC2CC712D7C1}"/>
          </ac:inkMkLst>
        </pc:inkChg>
        <pc:inkChg chg="add del reco">
          <ac:chgData name="SHIBUYA Takumi" userId="a6af63604a7eaf69" providerId="LiveId" clId="{172DDF28-3B82-5B4A-B4E1-33901DAD724B}" dt="2019-01-14T01:38:58.453" v="297"/>
          <ac:inkMkLst>
            <pc:docMk/>
            <pc:sldMk cId="2882101336" sldId="263"/>
            <ac:inkMk id="29" creationId="{935D7318-CEC6-B249-BA11-36AF4C250868}"/>
          </ac:inkMkLst>
        </pc:inkChg>
        <pc:inkChg chg="add del">
          <ac:chgData name="SHIBUYA Takumi" userId="a6af63604a7eaf69" providerId="LiveId" clId="{172DDF28-3B82-5B4A-B4E1-33901DAD724B}" dt="2019-01-14T01:38:58.453" v="297"/>
          <ac:inkMkLst>
            <pc:docMk/>
            <pc:sldMk cId="2882101336" sldId="263"/>
            <ac:inkMk id="31" creationId="{9D1B4C25-6BE4-FE43-BA66-3EAB7F569753}"/>
          </ac:inkMkLst>
        </pc:inkChg>
        <pc:inkChg chg="add del reco">
          <ac:chgData name="SHIBUYA Takumi" userId="a6af63604a7eaf69" providerId="LiveId" clId="{172DDF28-3B82-5B4A-B4E1-33901DAD724B}" dt="2019-01-14T01:39:04.241" v="300"/>
          <ac:inkMkLst>
            <pc:docMk/>
            <pc:sldMk cId="2882101336" sldId="263"/>
            <ac:inkMk id="32" creationId="{6DF58588-AEAA-A14B-BE22-4647941D0BDD}"/>
          </ac:inkMkLst>
        </pc:inkChg>
        <pc:inkChg chg="add del">
          <ac:chgData name="SHIBUYA Takumi" userId="a6af63604a7eaf69" providerId="LiveId" clId="{172DDF28-3B82-5B4A-B4E1-33901DAD724B}" dt="2019-01-14T01:39:04.241" v="300"/>
          <ac:inkMkLst>
            <pc:docMk/>
            <pc:sldMk cId="2882101336" sldId="263"/>
            <ac:inkMk id="34" creationId="{8F318D75-9C2A-7B44-84FD-759D1D520FB8}"/>
          </ac:inkMkLst>
        </pc:inkChg>
        <pc:inkChg chg="add del reco">
          <ac:chgData name="SHIBUYA Takumi" userId="a6af63604a7eaf69" providerId="LiveId" clId="{172DDF28-3B82-5B4A-B4E1-33901DAD724B}" dt="2019-01-14T01:40:07.157" v="308"/>
          <ac:inkMkLst>
            <pc:docMk/>
            <pc:sldMk cId="2882101336" sldId="263"/>
            <ac:inkMk id="35" creationId="{76D55E67-75F4-3D44-8E8D-5E0C7F443CFA}"/>
          </ac:inkMkLst>
        </pc:inkChg>
        <pc:inkChg chg="add del">
          <ac:chgData name="SHIBUYA Takumi" userId="a6af63604a7eaf69" providerId="LiveId" clId="{172DDF28-3B82-5B4A-B4E1-33901DAD724B}" dt="2019-01-14T01:39:11.939" v="305" actId="571"/>
          <ac:inkMkLst>
            <pc:docMk/>
            <pc:sldMk cId="2882101336" sldId="263"/>
            <ac:inkMk id="38" creationId="{4830063E-C2DC-AF4B-B1F5-1C38D653679E}"/>
          </ac:inkMkLst>
        </pc:inkChg>
        <pc:inkChg chg="add del reco">
          <ac:chgData name="SHIBUYA Takumi" userId="a6af63604a7eaf69" providerId="LiveId" clId="{172DDF28-3B82-5B4A-B4E1-33901DAD724B}" dt="2019-01-14T01:39:11.939" v="305" actId="571"/>
          <ac:inkMkLst>
            <pc:docMk/>
            <pc:sldMk cId="2882101336" sldId="263"/>
            <ac:inkMk id="39" creationId="{16062916-C6CA-1047-A4CC-B230C0D6431C}"/>
          </ac:inkMkLst>
        </pc:inkChg>
        <pc:inkChg chg="add del">
          <ac:chgData name="SHIBUYA Takumi" userId="a6af63604a7eaf69" providerId="LiveId" clId="{172DDF28-3B82-5B4A-B4E1-33901DAD724B}" dt="2019-01-14T01:40:07.157" v="308"/>
          <ac:inkMkLst>
            <pc:docMk/>
            <pc:sldMk cId="2882101336" sldId="263"/>
            <ac:inkMk id="41" creationId="{AE24E265-195E-174D-BE4C-A9F460E10B5A}"/>
          </ac:inkMkLst>
        </pc:inkChg>
        <pc:inkChg chg="add del reco">
          <ac:chgData name="SHIBUYA Takumi" userId="a6af63604a7eaf69" providerId="LiveId" clId="{172DDF28-3B82-5B4A-B4E1-33901DAD724B}" dt="2019-01-14T01:40:23.991" v="310" actId="478"/>
          <ac:inkMkLst>
            <pc:docMk/>
            <pc:sldMk cId="2882101336" sldId="263"/>
            <ac:inkMk id="42" creationId="{FE195275-CFD9-BE4D-816B-ADD97C7D7B70}"/>
          </ac:inkMkLst>
        </pc:inkChg>
        <pc:inkChg chg="add del">
          <ac:chgData name="SHIBUYA Takumi" userId="a6af63604a7eaf69" providerId="LiveId" clId="{172DDF28-3B82-5B4A-B4E1-33901DAD724B}" dt="2019-01-14T01:41:02.818" v="314"/>
          <ac:inkMkLst>
            <pc:docMk/>
            <pc:sldMk cId="2882101336" sldId="263"/>
            <ac:inkMk id="44" creationId="{329F3813-EEEA-AF4C-BEC3-63BF3AE45117}"/>
          </ac:inkMkLst>
        </pc:inkChg>
        <pc:inkChg chg="add del">
          <ac:chgData name="SHIBUYA Takumi" userId="a6af63604a7eaf69" providerId="LiveId" clId="{172DDF28-3B82-5B4A-B4E1-33901DAD724B}" dt="2019-01-14T01:41:02.818" v="314"/>
          <ac:inkMkLst>
            <pc:docMk/>
            <pc:sldMk cId="2882101336" sldId="263"/>
            <ac:inkMk id="45" creationId="{9E2270D0-F50C-9649-8BDF-675C29E75A66}"/>
          </ac:inkMkLst>
        </pc:inkChg>
        <pc:inkChg chg="add del reco">
          <ac:chgData name="SHIBUYA Takumi" userId="a6af63604a7eaf69" providerId="LiveId" clId="{172DDF28-3B82-5B4A-B4E1-33901DAD724B}" dt="2019-01-14T01:41:16.974" v="317"/>
          <ac:inkMkLst>
            <pc:docMk/>
            <pc:sldMk cId="2882101336" sldId="263"/>
            <ac:inkMk id="46" creationId="{DACB7D73-C92F-B14B-8624-36D32F9BF02B}"/>
          </ac:inkMkLst>
        </pc:inkChg>
        <pc:inkChg chg="add del">
          <ac:chgData name="SHIBUYA Takumi" userId="a6af63604a7eaf69" providerId="LiveId" clId="{172DDF28-3B82-5B4A-B4E1-33901DAD724B}" dt="2019-01-14T01:41:16.974" v="317"/>
          <ac:inkMkLst>
            <pc:docMk/>
            <pc:sldMk cId="2882101336" sldId="263"/>
            <ac:inkMk id="48" creationId="{7AC0AAC1-51EF-D046-819F-BAA986AF5403}"/>
          </ac:inkMkLst>
        </pc:inkChg>
        <pc:inkChg chg="add del reco">
          <ac:chgData name="SHIBUYA Takumi" userId="a6af63604a7eaf69" providerId="LiveId" clId="{172DDF28-3B82-5B4A-B4E1-33901DAD724B}" dt="2019-01-14T01:41:20.603" v="319"/>
          <ac:inkMkLst>
            <pc:docMk/>
            <pc:sldMk cId="2882101336" sldId="263"/>
            <ac:inkMk id="49" creationId="{B20FB701-F4DF-BB46-8B2E-E55B33FCBADE}"/>
          </ac:inkMkLst>
        </pc:inkChg>
        <pc:inkChg chg="add del">
          <ac:chgData name="SHIBUYA Takumi" userId="a6af63604a7eaf69" providerId="LiveId" clId="{172DDF28-3B82-5B4A-B4E1-33901DAD724B}" dt="2019-01-14T01:41:20.603" v="319"/>
          <ac:inkMkLst>
            <pc:docMk/>
            <pc:sldMk cId="2882101336" sldId="263"/>
            <ac:inkMk id="51" creationId="{35CC5335-4B44-6448-85A9-9AE6B2980142}"/>
          </ac:inkMkLst>
        </pc:inkChg>
        <pc:inkChg chg="add del reco">
          <ac:chgData name="SHIBUYA Takumi" userId="a6af63604a7eaf69" providerId="LiveId" clId="{172DDF28-3B82-5B4A-B4E1-33901DAD724B}" dt="2019-01-14T01:41:28.741" v="322"/>
          <ac:inkMkLst>
            <pc:docMk/>
            <pc:sldMk cId="2882101336" sldId="263"/>
            <ac:inkMk id="52" creationId="{DE1F394B-B6C6-364F-A7F1-FCC3563E8D4F}"/>
          </ac:inkMkLst>
        </pc:inkChg>
        <pc:inkChg chg="add del">
          <ac:chgData name="SHIBUYA Takumi" userId="a6af63604a7eaf69" providerId="LiveId" clId="{172DDF28-3B82-5B4A-B4E1-33901DAD724B}" dt="2019-01-14T01:41:28.741" v="322"/>
          <ac:inkMkLst>
            <pc:docMk/>
            <pc:sldMk cId="2882101336" sldId="263"/>
            <ac:inkMk id="54" creationId="{85D99D57-4389-224D-A103-D9B2CE8F6C3B}"/>
          </ac:inkMkLst>
        </pc:inkChg>
        <pc:inkChg chg="add del reco">
          <ac:chgData name="SHIBUYA Takumi" userId="a6af63604a7eaf69" providerId="LiveId" clId="{172DDF28-3B82-5B4A-B4E1-33901DAD724B}" dt="2019-01-14T13:41:14.682" v="463" actId="478"/>
          <ac:inkMkLst>
            <pc:docMk/>
            <pc:sldMk cId="2882101336" sldId="263"/>
            <ac:inkMk id="55" creationId="{B777E8F1-1348-9140-9162-6F383BD97495}"/>
          </ac:inkMkLst>
        </pc:inkChg>
        <pc:inkChg chg="add del mod">
          <ac:chgData name="SHIBUYA Takumi" userId="a6af63604a7eaf69" providerId="LiveId" clId="{172DDF28-3B82-5B4A-B4E1-33901DAD724B}" dt="2019-01-14T01:42:17.011" v="349" actId="478"/>
          <ac:inkMkLst>
            <pc:docMk/>
            <pc:sldMk cId="2882101336" sldId="263"/>
            <ac:inkMk id="57" creationId="{3EDD4859-7C41-4646-9B43-50EA45D628C6}"/>
          </ac:inkMkLst>
        </pc:inkChg>
        <pc:inkChg chg="add del">
          <ac:chgData name="SHIBUYA Takumi" userId="a6af63604a7eaf69" providerId="LiveId" clId="{172DDF28-3B82-5B4A-B4E1-33901DAD724B}" dt="2019-01-14T01:41:54.575" v="334"/>
          <ac:inkMkLst>
            <pc:docMk/>
            <pc:sldMk cId="2882101336" sldId="263"/>
            <ac:inkMk id="58" creationId="{14F72C29-B0A9-3943-8F42-D3030D67F9AC}"/>
          </ac:inkMkLst>
        </pc:inkChg>
        <pc:inkChg chg="add del">
          <ac:chgData name="SHIBUYA Takumi" userId="a6af63604a7eaf69" providerId="LiveId" clId="{172DDF28-3B82-5B4A-B4E1-33901DAD724B}" dt="2019-01-14T01:41:54.575" v="334"/>
          <ac:inkMkLst>
            <pc:docMk/>
            <pc:sldMk cId="2882101336" sldId="263"/>
            <ac:inkMk id="59" creationId="{28B29EEC-B6D8-8C48-A770-99BBBD1164E3}"/>
          </ac:inkMkLst>
        </pc:inkChg>
        <pc:inkChg chg="add del">
          <ac:chgData name="SHIBUYA Takumi" userId="a6af63604a7eaf69" providerId="LiveId" clId="{172DDF28-3B82-5B4A-B4E1-33901DAD724B}" dt="2019-01-14T01:41:54.575" v="334"/>
          <ac:inkMkLst>
            <pc:docMk/>
            <pc:sldMk cId="2882101336" sldId="263"/>
            <ac:inkMk id="60" creationId="{6C7BD17D-6899-F44B-AA6E-9F4C68015B30}"/>
          </ac:inkMkLst>
        </pc:inkChg>
        <pc:inkChg chg="add del">
          <ac:chgData name="SHIBUYA Takumi" userId="a6af63604a7eaf69" providerId="LiveId" clId="{172DDF28-3B82-5B4A-B4E1-33901DAD724B}" dt="2019-01-14T01:41:54.575" v="334"/>
          <ac:inkMkLst>
            <pc:docMk/>
            <pc:sldMk cId="2882101336" sldId="263"/>
            <ac:inkMk id="61" creationId="{AA3800A5-77F9-9C45-8C13-10992BBA996E}"/>
          </ac:inkMkLst>
        </pc:inkChg>
        <pc:inkChg chg="add del">
          <ac:chgData name="SHIBUYA Takumi" userId="a6af63604a7eaf69" providerId="LiveId" clId="{172DDF28-3B82-5B4A-B4E1-33901DAD724B}" dt="2019-01-14T01:41:54.575" v="334"/>
          <ac:inkMkLst>
            <pc:docMk/>
            <pc:sldMk cId="2882101336" sldId="263"/>
            <ac:inkMk id="62" creationId="{888895AC-67F9-3C45-8855-BA903B37D5C4}"/>
          </ac:inkMkLst>
        </pc:inkChg>
        <pc:inkChg chg="add del">
          <ac:chgData name="SHIBUYA Takumi" userId="a6af63604a7eaf69" providerId="LiveId" clId="{172DDF28-3B82-5B4A-B4E1-33901DAD724B}" dt="2019-01-14T01:41:54.575" v="334"/>
          <ac:inkMkLst>
            <pc:docMk/>
            <pc:sldMk cId="2882101336" sldId="263"/>
            <ac:inkMk id="63" creationId="{FEB8D550-D5F6-1548-A48C-812895E54EBF}"/>
          </ac:inkMkLst>
        </pc:inkChg>
        <pc:inkChg chg="add del">
          <ac:chgData name="SHIBUYA Takumi" userId="a6af63604a7eaf69" providerId="LiveId" clId="{172DDF28-3B82-5B4A-B4E1-33901DAD724B}" dt="2019-01-14T01:41:54.575" v="334"/>
          <ac:inkMkLst>
            <pc:docMk/>
            <pc:sldMk cId="2882101336" sldId="263"/>
            <ac:inkMk id="64" creationId="{6AD948E6-3C62-1545-848F-F7E674A563AC}"/>
          </ac:inkMkLst>
        </pc:inkChg>
        <pc:inkChg chg="add del">
          <ac:chgData name="SHIBUYA Takumi" userId="a6af63604a7eaf69" providerId="LiveId" clId="{172DDF28-3B82-5B4A-B4E1-33901DAD724B}" dt="2019-01-14T01:41:54.575" v="334"/>
          <ac:inkMkLst>
            <pc:docMk/>
            <pc:sldMk cId="2882101336" sldId="263"/>
            <ac:inkMk id="65" creationId="{3B6C494F-EF78-5E47-B80E-BD3E11A0DDFF}"/>
          </ac:inkMkLst>
        </pc:inkChg>
        <pc:inkChg chg="add del reco">
          <ac:chgData name="SHIBUYA Takumi" userId="a6af63604a7eaf69" providerId="LiveId" clId="{172DDF28-3B82-5B4A-B4E1-33901DAD724B}" dt="2019-01-14T01:41:56.374" v="337"/>
          <ac:inkMkLst>
            <pc:docMk/>
            <pc:sldMk cId="2882101336" sldId="263"/>
            <ac:inkMk id="66" creationId="{23CE46E1-7E84-5E40-A101-512A0C28D9CC}"/>
          </ac:inkMkLst>
        </pc:inkChg>
        <pc:inkChg chg="add del mod reco">
          <ac:chgData name="SHIBUYA Takumi" userId="a6af63604a7eaf69" providerId="LiveId" clId="{172DDF28-3B82-5B4A-B4E1-33901DAD724B}" dt="2019-01-14T01:42:17.011" v="349" actId="478"/>
          <ac:inkMkLst>
            <pc:docMk/>
            <pc:sldMk cId="2882101336" sldId="263"/>
            <ac:inkMk id="67" creationId="{DAC167AC-3597-9343-9D57-A0C272A2A972}"/>
          </ac:inkMkLst>
        </pc:inkChg>
        <pc:inkChg chg="add del">
          <ac:chgData name="SHIBUYA Takumi" userId="a6af63604a7eaf69" providerId="LiveId" clId="{172DDF28-3B82-5B4A-B4E1-33901DAD724B}" dt="2019-01-14T01:41:56.374" v="337"/>
          <ac:inkMkLst>
            <pc:docMk/>
            <pc:sldMk cId="2882101336" sldId="263"/>
            <ac:inkMk id="70" creationId="{7FA4D5A5-ECE3-3E43-BDBB-014C336FA400}"/>
          </ac:inkMkLst>
        </pc:inkChg>
        <pc:inkChg chg="add del reco">
          <ac:chgData name="SHIBUYA Takumi" userId="a6af63604a7eaf69" providerId="LiveId" clId="{172DDF28-3B82-5B4A-B4E1-33901DAD724B}" dt="2019-01-14T01:42:01.240" v="345"/>
          <ac:inkMkLst>
            <pc:docMk/>
            <pc:sldMk cId="2882101336" sldId="263"/>
            <ac:inkMk id="71" creationId="{4567F003-EC1B-FE40-BD01-02CA8EAB4049}"/>
          </ac:inkMkLst>
        </pc:inkChg>
        <pc:inkChg chg="add del">
          <ac:chgData name="SHIBUYA Takumi" userId="a6af63604a7eaf69" providerId="LiveId" clId="{172DDF28-3B82-5B4A-B4E1-33901DAD724B}" dt="2019-01-14T01:42:01.240" v="345"/>
          <ac:inkMkLst>
            <pc:docMk/>
            <pc:sldMk cId="2882101336" sldId="263"/>
            <ac:inkMk id="73" creationId="{403BB654-B851-A548-BA16-EF7FF569E3C6}"/>
          </ac:inkMkLst>
        </pc:inkChg>
        <pc:inkChg chg="add del">
          <ac:chgData name="SHIBUYA Takumi" userId="a6af63604a7eaf69" providerId="LiveId" clId="{172DDF28-3B82-5B4A-B4E1-33901DAD724B}" dt="2019-01-14T01:42:01.240" v="345"/>
          <ac:inkMkLst>
            <pc:docMk/>
            <pc:sldMk cId="2882101336" sldId="263"/>
            <ac:inkMk id="74" creationId="{61688DA3-F324-974A-835C-AC6398B7FEA3}"/>
          </ac:inkMkLst>
        </pc:inkChg>
        <pc:inkChg chg="add del">
          <ac:chgData name="SHIBUYA Takumi" userId="a6af63604a7eaf69" providerId="LiveId" clId="{172DDF28-3B82-5B4A-B4E1-33901DAD724B}" dt="2019-01-14T01:42:01.240" v="345"/>
          <ac:inkMkLst>
            <pc:docMk/>
            <pc:sldMk cId="2882101336" sldId="263"/>
            <ac:inkMk id="75" creationId="{EFC9EC26-895C-0E44-AB7C-A3C264F98E0F}"/>
          </ac:inkMkLst>
        </pc:inkChg>
        <pc:inkChg chg="add del">
          <ac:chgData name="SHIBUYA Takumi" userId="a6af63604a7eaf69" providerId="LiveId" clId="{172DDF28-3B82-5B4A-B4E1-33901DAD724B}" dt="2019-01-14T01:42:01.240" v="345"/>
          <ac:inkMkLst>
            <pc:docMk/>
            <pc:sldMk cId="2882101336" sldId="263"/>
            <ac:inkMk id="76" creationId="{47D66ED0-E9E2-0E4A-BAF7-576CE17350B2}"/>
          </ac:inkMkLst>
        </pc:inkChg>
        <pc:inkChg chg="add del">
          <ac:chgData name="SHIBUYA Takumi" userId="a6af63604a7eaf69" providerId="LiveId" clId="{172DDF28-3B82-5B4A-B4E1-33901DAD724B}" dt="2019-01-14T01:42:01.240" v="345"/>
          <ac:inkMkLst>
            <pc:docMk/>
            <pc:sldMk cId="2882101336" sldId="263"/>
            <ac:inkMk id="77" creationId="{673F9962-D27E-3B4B-A89D-92D5D92D4C33}"/>
          </ac:inkMkLst>
        </pc:inkChg>
        <pc:inkChg chg="add del">
          <ac:chgData name="SHIBUYA Takumi" userId="a6af63604a7eaf69" providerId="LiveId" clId="{172DDF28-3B82-5B4A-B4E1-33901DAD724B}" dt="2019-01-14T01:42:01.240" v="345"/>
          <ac:inkMkLst>
            <pc:docMk/>
            <pc:sldMk cId="2882101336" sldId="263"/>
            <ac:inkMk id="78" creationId="{EF7B9A3E-4D7C-FB49-BE4D-8AA78CC6DE3A}"/>
          </ac:inkMkLst>
        </pc:inkChg>
        <pc:inkChg chg="add del">
          <ac:chgData name="SHIBUYA Takumi" userId="a6af63604a7eaf69" providerId="LiveId" clId="{172DDF28-3B82-5B4A-B4E1-33901DAD724B}" dt="2019-01-14T01:42:01.240" v="345"/>
          <ac:inkMkLst>
            <pc:docMk/>
            <pc:sldMk cId="2882101336" sldId="263"/>
            <ac:inkMk id="79" creationId="{C0A9BB66-A3D2-1D4B-8C7E-5C43064742C5}"/>
          </ac:inkMkLst>
        </pc:inkChg>
        <pc:inkChg chg="add del mod reco">
          <ac:chgData name="SHIBUYA Takumi" userId="a6af63604a7eaf69" providerId="LiveId" clId="{172DDF28-3B82-5B4A-B4E1-33901DAD724B}" dt="2019-01-14T01:42:22.819" v="350" actId="478"/>
          <ac:inkMkLst>
            <pc:docMk/>
            <pc:sldMk cId="2882101336" sldId="263"/>
            <ac:inkMk id="80" creationId="{F7C4CF4A-C7F3-0D47-A965-A343B576F6C7}"/>
          </ac:inkMkLst>
        </pc:inkChg>
        <pc:inkChg chg="add del mod reco">
          <ac:chgData name="SHIBUYA Takumi" userId="a6af63604a7eaf69" providerId="LiveId" clId="{172DDF28-3B82-5B4A-B4E1-33901DAD724B}" dt="2019-01-14T01:42:17.011" v="349" actId="478"/>
          <ac:inkMkLst>
            <pc:docMk/>
            <pc:sldMk cId="2882101336" sldId="263"/>
            <ac:inkMk id="81" creationId="{F3B87BBA-9F5F-A344-B648-4EA6244B9C3D}"/>
          </ac:inkMkLst>
        </pc:inkChg>
        <pc:inkChg chg="add del">
          <ac:chgData name="SHIBUYA Takumi" userId="a6af63604a7eaf69" providerId="LiveId" clId="{172DDF28-3B82-5B4A-B4E1-33901DAD724B}" dt="2019-01-14T01:42:58.081" v="354"/>
          <ac:inkMkLst>
            <pc:docMk/>
            <pc:sldMk cId="2882101336" sldId="263"/>
            <ac:inkMk id="85" creationId="{9A3BC517-7F80-9149-A05A-5414995EB3DE}"/>
          </ac:inkMkLst>
        </pc:inkChg>
        <pc:inkChg chg="add del">
          <ac:chgData name="SHIBUYA Takumi" userId="a6af63604a7eaf69" providerId="LiveId" clId="{172DDF28-3B82-5B4A-B4E1-33901DAD724B}" dt="2019-01-14T01:42:58.081" v="354"/>
          <ac:inkMkLst>
            <pc:docMk/>
            <pc:sldMk cId="2882101336" sldId="263"/>
            <ac:inkMk id="86" creationId="{E86D1C18-EC55-4A4E-AA30-4E24FD501B2D}"/>
          </ac:inkMkLst>
        </pc:inkChg>
        <pc:inkChg chg="add del reco">
          <ac:chgData name="SHIBUYA Takumi" userId="a6af63604a7eaf69" providerId="LiveId" clId="{172DDF28-3B82-5B4A-B4E1-33901DAD724B}" dt="2019-01-14T01:43:22.760" v="357" actId="478"/>
          <ac:inkMkLst>
            <pc:docMk/>
            <pc:sldMk cId="2882101336" sldId="263"/>
            <ac:inkMk id="87" creationId="{BAA02F76-727C-164E-B9BB-B112B13167B4}"/>
          </ac:inkMkLst>
        </pc:inkChg>
        <pc:inkChg chg="add del">
          <ac:chgData name="SHIBUYA Takumi" userId="a6af63604a7eaf69" providerId="LiveId" clId="{172DDF28-3B82-5B4A-B4E1-33901DAD724B}" dt="2019-01-14T01:43:22.760" v="357" actId="478"/>
          <ac:inkMkLst>
            <pc:docMk/>
            <pc:sldMk cId="2882101336" sldId="263"/>
            <ac:inkMk id="89" creationId="{87CC7254-5016-B148-A64B-C9FC08F545B3}"/>
          </ac:inkMkLst>
        </pc:inkChg>
      </pc:sldChg>
      <pc:sldChg chg="addSp delSp modSp new modNotesTx">
        <pc:chgData name="SHIBUYA Takumi" userId="a6af63604a7eaf69" providerId="LiveId" clId="{172DDF28-3B82-5B4A-B4E1-33901DAD724B}" dt="2019-01-14T15:26:53.975" v="1541" actId="478"/>
        <pc:sldMkLst>
          <pc:docMk/>
          <pc:sldMk cId="2640711824" sldId="264"/>
        </pc:sldMkLst>
        <pc:spChg chg="del">
          <ac:chgData name="SHIBUYA Takumi" userId="a6af63604a7eaf69" providerId="LiveId" clId="{172DDF28-3B82-5B4A-B4E1-33901DAD724B}" dt="2019-01-14T14:02:07.313" v="817" actId="478"/>
          <ac:spMkLst>
            <pc:docMk/>
            <pc:sldMk cId="2640711824" sldId="264"/>
            <ac:spMk id="2" creationId="{1E372B6E-6627-8342-B556-AB476F4E3C54}"/>
          </ac:spMkLst>
        </pc:spChg>
        <pc:spChg chg="mod">
          <ac:chgData name="SHIBUYA Takumi" userId="a6af63604a7eaf69" providerId="LiveId" clId="{172DDF28-3B82-5B4A-B4E1-33901DAD724B}" dt="2019-01-14T14:13:44.156" v="818" actId="122"/>
          <ac:spMkLst>
            <pc:docMk/>
            <pc:sldMk cId="2640711824" sldId="264"/>
            <ac:spMk id="5" creationId="{D23B6F4A-969E-C343-AB18-E229273E0E73}"/>
          </ac:spMkLst>
        </pc:spChg>
        <pc:spChg chg="add del mod">
          <ac:chgData name="SHIBUYA Takumi" userId="a6af63604a7eaf69" providerId="LiveId" clId="{172DDF28-3B82-5B4A-B4E1-33901DAD724B}" dt="2019-01-14T15:26:53.975" v="1541" actId="478"/>
          <ac:spMkLst>
            <pc:docMk/>
            <pc:sldMk cId="2640711824" sldId="264"/>
            <ac:spMk id="7" creationId="{969D11CA-761A-3142-BA67-14BF4C3B11AC}"/>
          </ac:spMkLst>
        </pc:spChg>
        <pc:picChg chg="add mod">
          <ac:chgData name="SHIBUYA Takumi" userId="a6af63604a7eaf69" providerId="LiveId" clId="{172DDF28-3B82-5B4A-B4E1-33901DAD724B}" dt="2019-01-14T15:23:58.904" v="1495" actId="14100"/>
          <ac:picMkLst>
            <pc:docMk/>
            <pc:sldMk cId="2640711824" sldId="264"/>
            <ac:picMk id="2" creationId="{D67FCB6E-57F6-6341-B473-759236DBCED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9FE6553-F23B-2C45-81A5-79F405AFF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7EFE1B1-A107-3A4F-8DFC-09258E8649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1BDB88-7288-6846-B986-B57775BE591A}" type="datetimeFigureOut">
              <a:rPr kumimoji="1" lang="ja-JP" altLang="en-US" smtClean="0"/>
              <a:t>2019/1/16</a:t>
            </a:fld>
            <a:endParaRPr kumimoji="1" lang="ja-JP" altLang="en-US"/>
          </a:p>
        </p:txBody>
      </p:sp>
      <p:sp>
        <p:nvSpPr>
          <p:cNvPr id="4" name="フッター プレースホルダー 3">
            <a:extLst>
              <a:ext uri="{FF2B5EF4-FFF2-40B4-BE49-F238E27FC236}">
                <a16:creationId xmlns:a16="http://schemas.microsoft.com/office/drawing/2014/main" id="{3446FEDF-C317-A74B-9075-6EA47640D8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F2A3F1F-6E3C-8648-9E05-883B056D36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1883BF-AAC1-3443-A9D0-D3F67ABCD232}" type="slidenum">
              <a:rPr kumimoji="1" lang="ja-JP" altLang="en-US" smtClean="0"/>
              <a:t>‹#›</a:t>
            </a:fld>
            <a:endParaRPr kumimoji="1" lang="ja-JP" altLang="en-US"/>
          </a:p>
        </p:txBody>
      </p:sp>
    </p:spTree>
    <p:extLst>
      <p:ext uri="{BB962C8B-B14F-4D97-AF65-F5344CB8AC3E}">
        <p14:creationId xmlns:p14="http://schemas.microsoft.com/office/powerpoint/2010/main" val="811131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60E43-72E7-AF42-9BDE-651FB8552F5C}" type="datetimeFigureOut">
              <a:rPr kumimoji="1" lang="ja-JP" altLang="en-US" smtClean="0"/>
              <a:t>2019/1/16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79B89-C52D-7940-84D8-CAABF739AB4A}" type="slidenum">
              <a:rPr kumimoji="1" lang="ja-JP" altLang="en-US" smtClean="0"/>
              <a:t>‹#›</a:t>
            </a:fld>
            <a:endParaRPr kumimoji="1" lang="ja-JP" altLang="en-US"/>
          </a:p>
        </p:txBody>
      </p:sp>
    </p:spTree>
    <p:extLst>
      <p:ext uri="{BB962C8B-B14F-4D97-AF65-F5344CB8AC3E}">
        <p14:creationId xmlns:p14="http://schemas.microsoft.com/office/powerpoint/2010/main" val="32640653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自己紹介</a:t>
            </a:r>
            <a:endParaRPr kumimoji="1" lang="en-US" altLang="ja-JP" dirty="0"/>
          </a:p>
          <a:p>
            <a:r>
              <a:rPr kumimoji="1" lang="ja-JP" altLang="en-US"/>
              <a:t>タイトルは研究テーマをちょっと砕いたもの</a:t>
            </a:r>
            <a:endParaRPr kumimoji="1" lang="en-US" altLang="ja-JP" dirty="0"/>
          </a:p>
          <a:p>
            <a:r>
              <a:rPr kumimoji="1" lang="ja-JP" altLang="en-US"/>
              <a:t>ぷらす</a:t>
            </a:r>
            <a:r>
              <a:rPr kumimoji="1" lang="en-US" altLang="ja-JP" dirty="0"/>
              <a:t>α</a:t>
            </a:r>
            <a:r>
              <a:rPr kumimoji="1" lang="ja-JP" altLang="en-US"/>
              <a:t>は一年生へのコメント</a:t>
            </a:r>
          </a:p>
        </p:txBody>
      </p:sp>
      <p:sp>
        <p:nvSpPr>
          <p:cNvPr id="4" name="スライド番号プレースホルダー 3"/>
          <p:cNvSpPr>
            <a:spLocks noGrp="1"/>
          </p:cNvSpPr>
          <p:nvPr>
            <p:ph type="sldNum" sz="quarter" idx="5"/>
          </p:nvPr>
        </p:nvSpPr>
        <p:spPr/>
        <p:txBody>
          <a:bodyPr/>
          <a:lstStyle/>
          <a:p>
            <a:fld id="{C4779B89-C52D-7940-84D8-CAABF739AB4A}" type="slidenum">
              <a:rPr kumimoji="1" lang="ja-JP" altLang="en-US" smtClean="0"/>
              <a:t>1</a:t>
            </a:fld>
            <a:endParaRPr kumimoji="1" lang="ja-JP" altLang="en-US"/>
          </a:p>
        </p:txBody>
      </p:sp>
    </p:spTree>
    <p:extLst>
      <p:ext uri="{BB962C8B-B14F-4D97-AF65-F5344CB8AC3E}">
        <p14:creationId xmlns:p14="http://schemas.microsoft.com/office/powerpoint/2010/main" val="376279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修士論文の研究テーマ＝</a:t>
            </a:r>
            <a:r>
              <a:rPr kumimoji="1" lang="en-US" altLang="ja-JP" dirty="0"/>
              <a:t>IRT vertical scaling for measuring the achievement development</a:t>
            </a:r>
          </a:p>
          <a:p>
            <a:r>
              <a:rPr kumimoji="1" lang="en-US" altLang="ja-JP" dirty="0"/>
              <a:t>The achievement development </a:t>
            </a:r>
            <a:r>
              <a:rPr kumimoji="1" lang="ja-JP" altLang="en-US"/>
              <a:t>が学力の発達，つまり伸びのことであり，それを測定するためのものさしをつくった。</a:t>
            </a:r>
            <a:endParaRPr kumimoji="1" lang="en-US" altLang="ja-JP" dirty="0"/>
          </a:p>
          <a:p>
            <a:r>
              <a:rPr kumimoji="1" lang="ja-JP" altLang="en-US"/>
              <a:t>長さを測るメートル，センチとか重さを測るグラム，キログラムがあるように，学力も測定するためのものさしが必要であり，この研究では学力テストをもとにそのものさしをつくった。</a:t>
            </a:r>
            <a:endParaRPr kumimoji="1" lang="en-US" altLang="ja-JP" dirty="0"/>
          </a:p>
          <a:p>
            <a:r>
              <a:rPr kumimoji="1" lang="ja-JP" altLang="en-US"/>
              <a:t>いままで我々が使ってきたテストは人の学力や能力，特性を測定するためのものさしである。</a:t>
            </a:r>
            <a:endParaRPr kumimoji="1" lang="en-US" altLang="ja-JP" dirty="0"/>
          </a:p>
          <a:p>
            <a:r>
              <a:rPr kumimoji="1" lang="ja-JP" altLang="en-US"/>
              <a:t>そのものさしを作る，あるいは分析するために必要になるのが心理計量モデルである。</a:t>
            </a:r>
            <a:endParaRPr kumimoji="1" lang="en-US" altLang="ja-JP" dirty="0"/>
          </a:p>
          <a:p>
            <a:r>
              <a:rPr kumimoji="1" lang="ja-JP" altLang="en-US"/>
              <a:t>モデルとは模型のことであり，複雑な現象をいくつかのパラメタで簡略表現したものにあたる。</a:t>
            </a:r>
            <a:endParaRPr kumimoji="1" lang="en-US" altLang="ja-JP" dirty="0"/>
          </a:p>
          <a:p>
            <a:r>
              <a:rPr kumimoji="1" lang="ja-JP" altLang="en-US"/>
              <a:t>心理軽量モデルは現象を数式で表現するためのツール</a:t>
            </a:r>
            <a:endParaRPr kumimoji="1" lang="en-US" altLang="ja-JP" dirty="0"/>
          </a:p>
          <a:p>
            <a:r>
              <a:rPr kumimoji="1" lang="ja-JP" altLang="en-US"/>
              <a:t>ばらばらだったテストをモデルを使って数式で表すことで，ひとつの尺度（共通尺度）に変換できる！</a:t>
            </a:r>
          </a:p>
        </p:txBody>
      </p:sp>
      <p:sp>
        <p:nvSpPr>
          <p:cNvPr id="4" name="スライド番号プレースホルダー 3"/>
          <p:cNvSpPr>
            <a:spLocks noGrp="1"/>
          </p:cNvSpPr>
          <p:nvPr>
            <p:ph type="sldNum" sz="quarter" idx="5"/>
          </p:nvPr>
        </p:nvSpPr>
        <p:spPr/>
        <p:txBody>
          <a:bodyPr/>
          <a:lstStyle/>
          <a:p>
            <a:fld id="{C4779B89-C52D-7940-84D8-CAABF739AB4A}" type="slidenum">
              <a:rPr kumimoji="1" lang="ja-JP" altLang="en-US" smtClean="0"/>
              <a:t>2</a:t>
            </a:fld>
            <a:endParaRPr kumimoji="1" lang="ja-JP" altLang="en-US"/>
          </a:p>
        </p:txBody>
      </p:sp>
    </p:spTree>
    <p:extLst>
      <p:ext uri="{BB962C8B-B14F-4D97-AF65-F5344CB8AC3E}">
        <p14:creationId xmlns:p14="http://schemas.microsoft.com/office/powerpoint/2010/main" val="1401275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テストデータを分析するための数理モデルの説明</a:t>
            </a:r>
            <a:endParaRPr lang="en-US" altLang="ja-JP" dirty="0"/>
          </a:p>
          <a:p>
            <a:r>
              <a:rPr lang="ja-JP" altLang="en-US" dirty="0"/>
              <a:t>項目一つの正答確率を考える。</a:t>
            </a:r>
            <a:endParaRPr lang="en-US" altLang="ja-JP" dirty="0"/>
          </a:p>
          <a:p>
            <a:r>
              <a:rPr lang="en-US" altLang="ja-JP" dirty="0"/>
              <a:t>exp</a:t>
            </a:r>
            <a:r>
              <a:rPr lang="ja-JP" altLang="en-US" dirty="0"/>
              <a:t>は指数関数、</a:t>
            </a:r>
            <a:r>
              <a:rPr lang="en-US" altLang="ja-JP" dirty="0"/>
              <a:t>e</a:t>
            </a:r>
            <a:r>
              <a:rPr lang="ja-JP" altLang="en-US" dirty="0"/>
              <a:t>（ネイピア数）の累乗を示す</a:t>
            </a:r>
            <a:endParaRPr lang="en-US" altLang="ja-JP" dirty="0"/>
          </a:p>
          <a:p>
            <a:r>
              <a:rPr lang="en-US" altLang="ja-JP" dirty="0"/>
              <a:t>a</a:t>
            </a:r>
            <a:r>
              <a:rPr lang="ja-JP" altLang="en-US" dirty="0" err="1"/>
              <a:t>、</a:t>
            </a:r>
            <a:r>
              <a:rPr lang="en-US" altLang="ja-JP" dirty="0"/>
              <a:t>b</a:t>
            </a:r>
            <a:r>
              <a:rPr lang="ja-JP" altLang="en-US" dirty="0"/>
              <a:t>はカーブの形状を決めるためのパラメタ（母数）と呼ばれ、我々が知りたい数値になる。</a:t>
            </a:r>
            <a:endParaRPr lang="en-US" altLang="ja-JP" dirty="0"/>
          </a:p>
          <a:p>
            <a:r>
              <a:rPr lang="ja-JP" altLang="en-US" dirty="0"/>
              <a:t>潜在変量が心理計量モデルの重要なパーツ</a:t>
            </a:r>
            <a:endParaRPr lang="en-US" altLang="ja-JP" dirty="0"/>
          </a:p>
          <a:p>
            <a:endParaRPr lang="en-US" altLang="ja-JP" dirty="0"/>
          </a:p>
          <a:p>
            <a:r>
              <a:rPr lang="ja-JP" altLang="en-US" dirty="0"/>
              <a:t>グラフは</a:t>
            </a:r>
            <a:r>
              <a:rPr lang="en-US" altLang="ja-JP" dirty="0"/>
              <a:t>3</a:t>
            </a:r>
            <a:r>
              <a:rPr lang="ja-JP" altLang="en-US" dirty="0" err="1"/>
              <a:t>つの</a:t>
            </a:r>
            <a:r>
              <a:rPr lang="ja-JP" altLang="en-US" dirty="0"/>
              <a:t>異なる項目の反応確率の曲線</a:t>
            </a:r>
            <a:endParaRPr lang="en-US" altLang="ja-JP" dirty="0"/>
          </a:p>
          <a:p>
            <a:r>
              <a:rPr lang="ja-JP" altLang="en-US" dirty="0"/>
              <a:t>青は駿台模試、オレンジは進研模試</a:t>
            </a:r>
            <a:endParaRPr lang="en-US" altLang="ja-JP" dirty="0"/>
          </a:p>
          <a:p>
            <a:endParaRPr lang="en-US" altLang="ja-JP" dirty="0"/>
          </a:p>
          <a:p>
            <a:r>
              <a:rPr lang="ja-JP" altLang="en-US" dirty="0"/>
              <a:t>統計的，データサイエンス的</a:t>
            </a:r>
          </a:p>
        </p:txBody>
      </p:sp>
      <p:sp>
        <p:nvSpPr>
          <p:cNvPr id="4" name="スライド番号プレースホルダー 3"/>
          <p:cNvSpPr>
            <a:spLocks noGrp="1"/>
          </p:cNvSpPr>
          <p:nvPr>
            <p:ph type="sldNum" sz="quarter" idx="5"/>
          </p:nvPr>
        </p:nvSpPr>
        <p:spPr/>
        <p:txBody>
          <a:bodyPr/>
          <a:lstStyle/>
          <a:p>
            <a:fld id="{C4779B89-C52D-7940-84D8-CAABF739AB4A}" type="slidenum">
              <a:rPr kumimoji="1" lang="ja-JP" altLang="en-US" smtClean="0"/>
              <a:t>3</a:t>
            </a:fld>
            <a:endParaRPr kumimoji="1" lang="ja-JP" altLang="en-US"/>
          </a:p>
        </p:txBody>
      </p:sp>
    </p:spTree>
    <p:extLst>
      <p:ext uri="{BB962C8B-B14F-4D97-AF65-F5344CB8AC3E}">
        <p14:creationId xmlns:p14="http://schemas.microsoft.com/office/powerpoint/2010/main" val="196242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学力分布の分析</a:t>
            </a:r>
            <a:endParaRPr lang="en-US" altLang="ja-JP"/>
          </a:p>
          <a:p>
            <a:r>
              <a:rPr lang="ja-JP" altLang="en-US"/>
              <a:t>算数、数学のテストを垂直尺度化したもの。</a:t>
            </a:r>
            <a:r>
              <a:rPr lang="en-US" altLang="ja-JP"/>
              <a:t>G1</a:t>
            </a:r>
            <a:r>
              <a:rPr lang="ja-JP" altLang="en-US"/>
              <a:t>が小</a:t>
            </a:r>
            <a:r>
              <a:rPr lang="en-US" altLang="ja-JP"/>
              <a:t>4</a:t>
            </a:r>
            <a:r>
              <a:rPr lang="ja-JP" altLang="en-US"/>
              <a:t>、</a:t>
            </a:r>
            <a:r>
              <a:rPr lang="en-US" altLang="ja-JP"/>
              <a:t>G5</a:t>
            </a:r>
            <a:r>
              <a:rPr lang="ja-JP" altLang="en-US"/>
              <a:t>が中</a:t>
            </a:r>
            <a:r>
              <a:rPr lang="en-US" altLang="ja-JP"/>
              <a:t>2</a:t>
            </a:r>
            <a:r>
              <a:rPr lang="ja-JP" altLang="en-US"/>
              <a:t>にあたる。</a:t>
            </a:r>
            <a:endParaRPr lang="en-US" altLang="ja-JP"/>
          </a:p>
          <a:p>
            <a:r>
              <a:rPr lang="ja-JP" altLang="en-US"/>
              <a:t>確率分布の説明は省くとして、縦軸に大きいところほど人数が大きいと思ってもらえば良い。右に行く位ほど能力が高いと仮定する。</a:t>
            </a:r>
            <a:endParaRPr lang="en-US" altLang="ja-JP"/>
          </a:p>
          <a:p>
            <a:r>
              <a:rPr lang="ja-JP" altLang="en-US"/>
              <a:t>学年が上がるにつれて学力分布のばらつきが広がっていく様子がある。</a:t>
            </a:r>
            <a:endParaRPr lang="en-US" altLang="ja-JP"/>
          </a:p>
          <a:p>
            <a:r>
              <a:rPr lang="ja-JP" altLang="en-US"/>
              <a:t>これは我々の経験的な直感とも一致する。</a:t>
            </a:r>
            <a:endParaRPr lang="en-US" altLang="ja-JP"/>
          </a:p>
          <a:p>
            <a:r>
              <a:rPr lang="ja-JP" altLang="en-US"/>
              <a:t>しかしもっと洗練されたモデルが必要だと思うので、色々改善する余地はあるかと。</a:t>
            </a:r>
            <a:endParaRPr lang="en-US" altLang="ja-JP"/>
          </a:p>
        </p:txBody>
      </p:sp>
      <p:sp>
        <p:nvSpPr>
          <p:cNvPr id="4" name="スライド番号プレースホルダー 3"/>
          <p:cNvSpPr>
            <a:spLocks noGrp="1"/>
          </p:cNvSpPr>
          <p:nvPr>
            <p:ph type="sldNum" sz="quarter" idx="5"/>
          </p:nvPr>
        </p:nvSpPr>
        <p:spPr/>
        <p:txBody>
          <a:bodyPr/>
          <a:lstStyle/>
          <a:p>
            <a:fld id="{C4779B89-C52D-7940-84D8-CAABF739AB4A}" type="slidenum">
              <a:rPr kumimoji="1" lang="ja-JP" altLang="en-US" smtClean="0"/>
              <a:t>4</a:t>
            </a:fld>
            <a:endParaRPr kumimoji="1" lang="ja-JP" altLang="en-US"/>
          </a:p>
        </p:txBody>
      </p:sp>
    </p:spTree>
    <p:extLst>
      <p:ext uri="{BB962C8B-B14F-4D97-AF65-F5344CB8AC3E}">
        <p14:creationId xmlns:p14="http://schemas.microsoft.com/office/powerpoint/2010/main" val="4122237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サークルや部活，アルバイトに打ち込んで，リーダーシップを発揮し，潤滑油のような人間性をアピールして，就職するのもアリですが</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C4779B89-C52D-7940-84D8-CAABF739AB4A}" type="slidenum">
              <a:rPr kumimoji="1" lang="ja-JP" altLang="en-US" smtClean="0"/>
              <a:t>6</a:t>
            </a:fld>
            <a:endParaRPr kumimoji="1" lang="ja-JP" altLang="en-US"/>
          </a:p>
        </p:txBody>
      </p:sp>
    </p:spTree>
    <p:extLst>
      <p:ext uri="{BB962C8B-B14F-4D97-AF65-F5344CB8AC3E}">
        <p14:creationId xmlns:p14="http://schemas.microsoft.com/office/powerpoint/2010/main" val="126045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r>
              <a:rPr kumimoji="1" lang="en-US" altLang="ja-JP"/>
              <a:t>2019/1/18</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70971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2019/1/18</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69464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2019/1/18</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254868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r>
              <a:rPr kumimoji="1" lang="en-US" altLang="ja-JP"/>
              <a:t>2019/1/18</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solidFill>
                  <a:schemeClr val="tx1"/>
                </a:solidFill>
              </a:defRPr>
            </a:lvl1pPr>
          </a:lstStyle>
          <a:p>
            <a:fld id="{AE4F92FC-4614-A147-B56E-AD27D3ACC38D}" type="slidenum">
              <a:rPr kumimoji="1" lang="ja-JP" altLang="en-US" smtClean="0"/>
              <a:pPr/>
              <a:t>‹#›</a:t>
            </a:fld>
            <a:endParaRPr kumimoji="1" lang="ja-JP" altLang="en-US"/>
          </a:p>
        </p:txBody>
      </p:sp>
      <p:sp>
        <p:nvSpPr>
          <p:cNvPr id="7" name="タイトル 6">
            <a:extLst>
              <a:ext uri="{FF2B5EF4-FFF2-40B4-BE49-F238E27FC236}">
                <a16:creationId xmlns:a16="http://schemas.microsoft.com/office/drawing/2014/main" id="{A6662056-1175-104D-9477-5EF1288230A4}"/>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72881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2019/1/18</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196460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r>
              <a:rPr kumimoji="1" lang="en-US" altLang="ja-JP"/>
              <a:t>2019/1/18</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152004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r>
              <a:rPr kumimoji="1" lang="en-US" altLang="ja-JP"/>
              <a:t>2019/1/18</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401251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r>
              <a:rPr kumimoji="1" lang="en-US" altLang="ja-JP"/>
              <a:t>2019/1/18</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118261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2019/1/18</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278309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r>
              <a:rPr kumimoji="1" lang="en-US" altLang="ja-JP"/>
              <a:t>2019/1/18</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81231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r>
              <a:rPr kumimoji="1" lang="en-US" altLang="ja-JP"/>
              <a:t>2019/1/18</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E4F92FC-4614-A147-B56E-AD27D3ACC38D}" type="slidenum">
              <a:rPr kumimoji="1" lang="ja-JP" altLang="en-US" smtClean="0"/>
              <a:t>‹#›</a:t>
            </a:fld>
            <a:endParaRPr kumimoji="1" lang="ja-JP" altLang="en-US"/>
          </a:p>
        </p:txBody>
      </p:sp>
    </p:spTree>
    <p:extLst>
      <p:ext uri="{BB962C8B-B14F-4D97-AF65-F5344CB8AC3E}">
        <p14:creationId xmlns:p14="http://schemas.microsoft.com/office/powerpoint/2010/main" val="282238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2019/1/18</a:t>
            </a:r>
            <a:endParaRPr kumimoji="1" lang="ja-JP" altLang="en-US"/>
          </a:p>
        </p:txBody>
      </p:sp>
      <p:sp>
        <p:nvSpPr>
          <p:cNvPr id="9" name="フッター プレースホルダー 8">
            <a:extLst>
              <a:ext uri="{FF2B5EF4-FFF2-40B4-BE49-F238E27FC236}">
                <a16:creationId xmlns:a16="http://schemas.microsoft.com/office/drawing/2014/main" id="{E395A3C3-BC8D-6C44-ABBF-747750601AC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10" name="スライド番号プレースホルダー 9">
            <a:extLst>
              <a:ext uri="{FF2B5EF4-FFF2-40B4-BE49-F238E27FC236}">
                <a16:creationId xmlns:a16="http://schemas.microsoft.com/office/drawing/2014/main" id="{DE1B11D7-C795-FF41-8435-6F9EEABEC6D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E868-9517-D54E-A162-E554DDE4F8DD}" type="slidenum">
              <a:rPr kumimoji="1" lang="ja-JP" altLang="en-US" smtClean="0"/>
              <a:t>‹#›</a:t>
            </a:fld>
            <a:endParaRPr kumimoji="1" lang="ja-JP" altLang="en-US"/>
          </a:p>
        </p:txBody>
      </p:sp>
    </p:spTree>
    <p:extLst>
      <p:ext uri="{BB962C8B-B14F-4D97-AF65-F5344CB8AC3E}">
        <p14:creationId xmlns:p14="http://schemas.microsoft.com/office/powerpoint/2010/main" val="2653721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7F0F6-4038-A744-A4F5-C6751961EB3A}"/>
              </a:ext>
            </a:extLst>
          </p:cNvPr>
          <p:cNvSpPr>
            <a:spLocks noGrp="1"/>
          </p:cNvSpPr>
          <p:nvPr>
            <p:ph type="ctrTitle"/>
          </p:nvPr>
        </p:nvSpPr>
        <p:spPr>
          <a:xfrm>
            <a:off x="0" y="1106343"/>
            <a:ext cx="9144000" cy="2387600"/>
          </a:xfrm>
        </p:spPr>
        <p:txBody>
          <a:bodyPr>
            <a:normAutofit fontScale="90000"/>
          </a:bodyPr>
          <a:lstStyle/>
          <a:p>
            <a:r>
              <a:rPr lang="ja-JP" altLang="en-US">
                <a:solidFill>
                  <a:schemeClr val="bg1">
                    <a:lumMod val="10000"/>
                  </a:schemeClr>
                </a:solidFill>
              </a:rPr>
              <a:t>学力の伸びを測定するための</a:t>
            </a:r>
            <a:br>
              <a:rPr lang="en-US" altLang="ja-JP">
                <a:solidFill>
                  <a:schemeClr val="bg1">
                    <a:lumMod val="10000"/>
                  </a:schemeClr>
                </a:solidFill>
              </a:rPr>
            </a:br>
            <a:r>
              <a:rPr lang="ja-JP" altLang="en-US">
                <a:solidFill>
                  <a:schemeClr val="bg1">
                    <a:lumMod val="10000"/>
                  </a:schemeClr>
                </a:solidFill>
              </a:rPr>
              <a:t>ものさしを作る＋</a:t>
            </a:r>
            <a:r>
              <a:rPr lang="en-US" altLang="ja-JP" b="1">
                <a:solidFill>
                  <a:srgbClr val="FF0000"/>
                </a:solidFill>
              </a:rPr>
              <a:t>α</a:t>
            </a:r>
            <a:endParaRPr kumimoji="1" lang="ja-JP" altLang="en-US" b="1">
              <a:solidFill>
                <a:srgbClr val="FF0000"/>
              </a:solidFill>
            </a:endParaRPr>
          </a:p>
        </p:txBody>
      </p:sp>
      <p:sp>
        <p:nvSpPr>
          <p:cNvPr id="3" name="字幕 2">
            <a:extLst>
              <a:ext uri="{FF2B5EF4-FFF2-40B4-BE49-F238E27FC236}">
                <a16:creationId xmlns:a16="http://schemas.microsoft.com/office/drawing/2014/main" id="{1DBB3935-F82D-4043-BEF7-473611D78D6B}"/>
              </a:ext>
            </a:extLst>
          </p:cNvPr>
          <p:cNvSpPr>
            <a:spLocks noGrp="1"/>
          </p:cNvSpPr>
          <p:nvPr>
            <p:ph type="subTitle" idx="1"/>
          </p:nvPr>
        </p:nvSpPr>
        <p:spPr>
          <a:xfrm>
            <a:off x="1143000" y="4079875"/>
            <a:ext cx="6858000" cy="1655762"/>
          </a:xfrm>
        </p:spPr>
        <p:txBody>
          <a:bodyPr/>
          <a:lstStyle/>
          <a:p>
            <a:r>
              <a:rPr lang="en-US" altLang="ja-JP"/>
              <a:t>M2</a:t>
            </a:r>
            <a:r>
              <a:rPr kumimoji="1" lang="ja-JP" altLang="en-US"/>
              <a:t>　澁谷拓巳</a:t>
            </a:r>
            <a:endParaRPr kumimoji="1" lang="en-US" altLang="ja-JP"/>
          </a:p>
          <a:p>
            <a:r>
              <a:rPr lang="en-US" altLang="ja-JP"/>
              <a:t>sep10.taku.izum@gmail.com</a:t>
            </a:r>
            <a:endParaRPr kumimoji="1" lang="ja-JP" altLang="en-US"/>
          </a:p>
        </p:txBody>
      </p:sp>
    </p:spTree>
    <p:extLst>
      <p:ext uri="{BB962C8B-B14F-4D97-AF65-F5344CB8AC3E}">
        <p14:creationId xmlns:p14="http://schemas.microsoft.com/office/powerpoint/2010/main" val="318450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96566-42E6-A049-B6FC-E8F911EB912B}"/>
              </a:ext>
            </a:extLst>
          </p:cNvPr>
          <p:cNvSpPr>
            <a:spLocks noGrp="1"/>
          </p:cNvSpPr>
          <p:nvPr>
            <p:ph type="title"/>
          </p:nvPr>
        </p:nvSpPr>
        <p:spPr>
          <a:xfrm>
            <a:off x="517530" y="275831"/>
            <a:ext cx="8331548" cy="1325563"/>
          </a:xfrm>
        </p:spPr>
        <p:txBody>
          <a:bodyPr>
            <a:noAutofit/>
          </a:bodyPr>
          <a:lstStyle/>
          <a:p>
            <a:pPr algn="ctr"/>
            <a:r>
              <a:rPr kumimoji="1" lang="ja-JP" altLang="en-US" sz="4800"/>
              <a:t>研究テーマ</a:t>
            </a:r>
            <a:br>
              <a:rPr kumimoji="1" lang="en-US" altLang="ja-JP" sz="5400"/>
            </a:br>
            <a:r>
              <a:rPr kumimoji="1" lang="en-US" altLang="ja-JP" sz="2400"/>
              <a:t>IRT vertical scaling for measuring the achievement development</a:t>
            </a:r>
            <a:endParaRPr kumimoji="1" lang="ja-JP" altLang="en-US" sz="5400"/>
          </a:p>
        </p:txBody>
      </p:sp>
      <p:grpSp>
        <p:nvGrpSpPr>
          <p:cNvPr id="4" name="グループ化 3">
            <a:extLst>
              <a:ext uri="{FF2B5EF4-FFF2-40B4-BE49-F238E27FC236}">
                <a16:creationId xmlns:a16="http://schemas.microsoft.com/office/drawing/2014/main" id="{43808D12-A62C-3D4A-BD16-3AAA6F80D8EB}"/>
              </a:ext>
            </a:extLst>
          </p:cNvPr>
          <p:cNvGrpSpPr/>
          <p:nvPr/>
        </p:nvGrpSpPr>
        <p:grpSpPr>
          <a:xfrm>
            <a:off x="6597023" y="1626039"/>
            <a:ext cx="2051968" cy="1108865"/>
            <a:chOff x="4863550" y="1920474"/>
            <a:chExt cx="3176291" cy="1424457"/>
          </a:xfrm>
        </p:grpSpPr>
        <p:sp>
          <p:nvSpPr>
            <p:cNvPr id="5" name="テキスト ボックス 4">
              <a:extLst>
                <a:ext uri="{FF2B5EF4-FFF2-40B4-BE49-F238E27FC236}">
                  <a16:creationId xmlns:a16="http://schemas.microsoft.com/office/drawing/2014/main" id="{697C21DE-809C-044C-8181-38831E8EEAF5}"/>
                </a:ext>
              </a:extLst>
            </p:cNvPr>
            <p:cNvSpPr txBox="1"/>
            <p:nvPr/>
          </p:nvSpPr>
          <p:spPr>
            <a:xfrm>
              <a:off x="4863550" y="1920474"/>
              <a:ext cx="3176291" cy="513985"/>
            </a:xfrm>
            <a:prstGeom prst="rect">
              <a:avLst/>
            </a:prstGeom>
            <a:noFill/>
          </p:spPr>
          <p:txBody>
            <a:bodyPr wrap="square" rtlCol="0">
              <a:spAutoFit/>
            </a:bodyPr>
            <a:lstStyle/>
            <a:p>
              <a:r>
                <a:rPr kumimoji="1" lang="ja-JP" altLang="en-US" sz="2000" b="1"/>
                <a:t>一般的なテスト</a:t>
              </a:r>
            </a:p>
          </p:txBody>
        </p:sp>
        <p:pic>
          <p:nvPicPr>
            <p:cNvPr id="6" name="グラフィックス 5" descr="紙">
              <a:extLst>
                <a:ext uri="{FF2B5EF4-FFF2-40B4-BE49-F238E27FC236}">
                  <a16:creationId xmlns:a16="http://schemas.microsoft.com/office/drawing/2014/main" id="{C05FBC4B-F0D4-D145-9438-AD840A1099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863550" y="2518350"/>
              <a:ext cx="904700" cy="700563"/>
            </a:xfrm>
            <a:prstGeom prst="rect">
              <a:avLst/>
            </a:prstGeom>
          </p:spPr>
        </p:pic>
        <p:pic>
          <p:nvPicPr>
            <p:cNvPr id="7" name="グラフィックス 6" descr="紙">
              <a:extLst>
                <a:ext uri="{FF2B5EF4-FFF2-40B4-BE49-F238E27FC236}">
                  <a16:creationId xmlns:a16="http://schemas.microsoft.com/office/drawing/2014/main" id="{D316BE5D-A820-C74F-8359-711B106FE4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135141" y="2518350"/>
              <a:ext cx="904700" cy="700563"/>
            </a:xfrm>
            <a:prstGeom prst="rect">
              <a:avLst/>
            </a:prstGeom>
          </p:spPr>
        </p:pic>
        <p:grpSp>
          <p:nvGrpSpPr>
            <p:cNvPr id="8" name="グループ化 7">
              <a:extLst>
                <a:ext uri="{FF2B5EF4-FFF2-40B4-BE49-F238E27FC236}">
                  <a16:creationId xmlns:a16="http://schemas.microsoft.com/office/drawing/2014/main" id="{75DA1F9F-4083-9B4A-A09B-AE367B107C7C}"/>
                </a:ext>
              </a:extLst>
            </p:cNvPr>
            <p:cNvGrpSpPr/>
            <p:nvPr/>
          </p:nvGrpSpPr>
          <p:grpSpPr>
            <a:xfrm>
              <a:off x="5932916" y="2423169"/>
              <a:ext cx="1104967" cy="921762"/>
              <a:chOff x="3391435" y="10154617"/>
              <a:chExt cx="1521618" cy="1639201"/>
            </a:xfrm>
          </p:grpSpPr>
          <p:sp>
            <p:nvSpPr>
              <p:cNvPr id="9" name="矢印: 左右 11">
                <a:extLst>
                  <a:ext uri="{FF2B5EF4-FFF2-40B4-BE49-F238E27FC236}">
                    <a16:creationId xmlns:a16="http://schemas.microsoft.com/office/drawing/2014/main" id="{60D0A4F9-9535-B346-AD0C-D04B8B478941}"/>
                  </a:ext>
                </a:extLst>
              </p:cNvPr>
              <p:cNvSpPr/>
              <p:nvPr/>
            </p:nvSpPr>
            <p:spPr>
              <a:xfrm>
                <a:off x="3556000" y="10681831"/>
                <a:ext cx="1130300" cy="584775"/>
              </a:xfrm>
              <a:prstGeom prst="lef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C82E27E5-6731-5D47-843B-720B1F1D7308}"/>
                  </a:ext>
                </a:extLst>
              </p:cNvPr>
              <p:cNvSpPr/>
              <p:nvPr/>
            </p:nvSpPr>
            <p:spPr>
              <a:xfrm>
                <a:off x="3391435" y="10154617"/>
                <a:ext cx="1521618" cy="1639201"/>
              </a:xfrm>
              <a:prstGeom prst="mathMultiply">
                <a:avLst>
                  <a:gd name="adj1" fmla="val 587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9" name="グループ化 18">
            <a:extLst>
              <a:ext uri="{FF2B5EF4-FFF2-40B4-BE49-F238E27FC236}">
                <a16:creationId xmlns:a16="http://schemas.microsoft.com/office/drawing/2014/main" id="{9FBF491C-CA8B-6047-BD0F-EBAF16964A41}"/>
              </a:ext>
            </a:extLst>
          </p:cNvPr>
          <p:cNvGrpSpPr/>
          <p:nvPr/>
        </p:nvGrpSpPr>
        <p:grpSpPr>
          <a:xfrm>
            <a:off x="4443100" y="3549014"/>
            <a:ext cx="4659083" cy="2698825"/>
            <a:chOff x="732554" y="4047156"/>
            <a:chExt cx="3793004" cy="2122317"/>
          </a:xfrm>
        </p:grpSpPr>
        <p:grpSp>
          <p:nvGrpSpPr>
            <p:cNvPr id="11" name="グループ化 10">
              <a:extLst>
                <a:ext uri="{FF2B5EF4-FFF2-40B4-BE49-F238E27FC236}">
                  <a16:creationId xmlns:a16="http://schemas.microsoft.com/office/drawing/2014/main" id="{95F68B12-689B-9C40-B400-FC8BF0B79F22}"/>
                </a:ext>
              </a:extLst>
            </p:cNvPr>
            <p:cNvGrpSpPr/>
            <p:nvPr/>
          </p:nvGrpSpPr>
          <p:grpSpPr>
            <a:xfrm>
              <a:off x="732554" y="4047156"/>
              <a:ext cx="3793004" cy="1540882"/>
              <a:chOff x="1037674" y="9697381"/>
              <a:chExt cx="6011083" cy="2906205"/>
            </a:xfrm>
          </p:grpSpPr>
          <p:pic>
            <p:nvPicPr>
              <p:cNvPr id="13" name="グラフィックス 12" descr="紙">
                <a:extLst>
                  <a:ext uri="{FF2B5EF4-FFF2-40B4-BE49-F238E27FC236}">
                    <a16:creationId xmlns:a16="http://schemas.microsoft.com/office/drawing/2014/main" id="{A64818F0-3598-0244-A6A7-2BAF1012F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907282" y="11357755"/>
                <a:ext cx="1245831" cy="1245831"/>
              </a:xfrm>
              <a:prstGeom prst="rect">
                <a:avLst/>
              </a:prstGeom>
            </p:spPr>
          </p:pic>
          <p:pic>
            <p:nvPicPr>
              <p:cNvPr id="14" name="グラフィックス 13" descr="紙">
                <a:extLst>
                  <a:ext uri="{FF2B5EF4-FFF2-40B4-BE49-F238E27FC236}">
                    <a16:creationId xmlns:a16="http://schemas.microsoft.com/office/drawing/2014/main" id="{BADC01CB-65F3-7247-B1F1-8AD9185964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252894" y="11022990"/>
                <a:ext cx="1245831" cy="1245831"/>
              </a:xfrm>
              <a:prstGeom prst="rect">
                <a:avLst/>
              </a:prstGeom>
            </p:spPr>
          </p:pic>
          <p:sp>
            <p:nvSpPr>
              <p:cNvPr id="15" name="テキスト ボックス 14">
                <a:extLst>
                  <a:ext uri="{FF2B5EF4-FFF2-40B4-BE49-F238E27FC236}">
                    <a16:creationId xmlns:a16="http://schemas.microsoft.com/office/drawing/2014/main" id="{5448ECD2-07D7-6349-8C67-0D2E00D466A9}"/>
                  </a:ext>
                </a:extLst>
              </p:cNvPr>
              <p:cNvSpPr txBox="1"/>
              <p:nvPr/>
            </p:nvSpPr>
            <p:spPr>
              <a:xfrm>
                <a:off x="1037674" y="9697381"/>
                <a:ext cx="6011083" cy="776027"/>
              </a:xfrm>
              <a:prstGeom prst="rect">
                <a:avLst/>
              </a:prstGeom>
              <a:noFill/>
            </p:spPr>
            <p:txBody>
              <a:bodyPr wrap="square" rtlCol="0">
                <a:spAutoFit/>
              </a:bodyPr>
              <a:lstStyle/>
              <a:p>
                <a:r>
                  <a:rPr kumimoji="1" lang="en-US" altLang="ja-JP" sz="2800" b="1"/>
                  <a:t>IRT</a:t>
                </a:r>
                <a:r>
                  <a:rPr kumimoji="1" lang="ja-JP" altLang="en-US" sz="2800" b="1"/>
                  <a:t>垂直尺度化済みのテスト</a:t>
                </a:r>
              </a:p>
            </p:txBody>
          </p:sp>
          <p:pic>
            <p:nvPicPr>
              <p:cNvPr id="16" name="グラフィックス 15" descr="紙">
                <a:extLst>
                  <a:ext uri="{FF2B5EF4-FFF2-40B4-BE49-F238E27FC236}">
                    <a16:creationId xmlns:a16="http://schemas.microsoft.com/office/drawing/2014/main" id="{29E749BC-C90F-A64C-B7F7-28E92D75EE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552923" y="10684258"/>
                <a:ext cx="1346996" cy="1346995"/>
              </a:xfrm>
              <a:prstGeom prst="rect">
                <a:avLst/>
              </a:prstGeom>
            </p:spPr>
          </p:pic>
          <p:sp>
            <p:nvSpPr>
              <p:cNvPr id="17" name="矢印: 右 22">
                <a:extLst>
                  <a:ext uri="{FF2B5EF4-FFF2-40B4-BE49-F238E27FC236}">
                    <a16:creationId xmlns:a16="http://schemas.microsoft.com/office/drawing/2014/main" id="{58EDCFDB-6BD1-D44B-9CC8-6D86B5F0444A}"/>
                  </a:ext>
                </a:extLst>
              </p:cNvPr>
              <p:cNvSpPr/>
              <p:nvPr/>
            </p:nvSpPr>
            <p:spPr>
              <a:xfrm rot="20546576">
                <a:off x="1299976" y="11455372"/>
                <a:ext cx="5337968" cy="584773"/>
              </a:xfrm>
              <a:prstGeom prst="rightArrow">
                <a:avLst>
                  <a:gd name="adj1" fmla="val 12327"/>
                  <a:gd name="adj2" fmla="val 5260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AEAB9B4B-980C-C748-BB96-F2F94DBFDE0E}"/>
                </a:ext>
              </a:extLst>
            </p:cNvPr>
            <p:cNvGrpSpPr/>
            <p:nvPr/>
          </p:nvGrpSpPr>
          <p:grpSpPr>
            <a:xfrm>
              <a:off x="1030591" y="5840014"/>
              <a:ext cx="2826348" cy="329459"/>
              <a:chOff x="5114237" y="5471935"/>
              <a:chExt cx="2826348" cy="329459"/>
            </a:xfrm>
          </p:grpSpPr>
          <p:sp>
            <p:nvSpPr>
              <p:cNvPr id="23" name="正方形/長方形 22">
                <a:extLst>
                  <a:ext uri="{FF2B5EF4-FFF2-40B4-BE49-F238E27FC236}">
                    <a16:creationId xmlns:a16="http://schemas.microsoft.com/office/drawing/2014/main" id="{32055B93-9CB9-B64D-9696-882A31E9A476}"/>
                  </a:ext>
                </a:extLst>
              </p:cNvPr>
              <p:cNvSpPr/>
              <p:nvPr/>
            </p:nvSpPr>
            <p:spPr>
              <a:xfrm>
                <a:off x="5114237" y="5471935"/>
                <a:ext cx="2826348" cy="3294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080ACEB-AFC7-5149-92BD-EF6F79E6DFF8}"/>
                  </a:ext>
                </a:extLst>
              </p:cNvPr>
              <p:cNvCxnSpPr>
                <a:cxnSpLocks/>
              </p:cNvCxnSpPr>
              <p:nvPr/>
            </p:nvCxnSpPr>
            <p:spPr>
              <a:xfrm>
                <a:off x="5445503" y="5486478"/>
                <a:ext cx="0" cy="20312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18F60256-581B-C347-BD7D-6DA1F150E76A}"/>
                  </a:ext>
                </a:extLst>
              </p:cNvPr>
              <p:cNvCxnSpPr/>
              <p:nvPr/>
            </p:nvCxnSpPr>
            <p:spPr>
              <a:xfrm>
                <a:off x="5588476"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94E1F359-BC39-F441-B1B9-ABBC51BAB64E}"/>
                  </a:ext>
                </a:extLst>
              </p:cNvPr>
              <p:cNvCxnSpPr/>
              <p:nvPr/>
            </p:nvCxnSpPr>
            <p:spPr>
              <a:xfrm>
                <a:off x="5732911"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4B7E2799-E859-F14E-85BB-0790A1CC77DC}"/>
                  </a:ext>
                </a:extLst>
              </p:cNvPr>
              <p:cNvCxnSpPr/>
              <p:nvPr/>
            </p:nvCxnSpPr>
            <p:spPr>
              <a:xfrm>
                <a:off x="5863855"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F7B7D750-997C-EB42-A241-F0A7F9F75FF1}"/>
                  </a:ext>
                </a:extLst>
              </p:cNvPr>
              <p:cNvCxnSpPr>
                <a:cxnSpLocks/>
              </p:cNvCxnSpPr>
              <p:nvPr/>
            </p:nvCxnSpPr>
            <p:spPr>
              <a:xfrm>
                <a:off x="6009829" y="5479206"/>
                <a:ext cx="0" cy="157458"/>
              </a:xfrm>
              <a:prstGeom prst="line">
                <a:avLst/>
              </a:prstGeom>
              <a:ln w="6350"/>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1585ACE5-5DD9-7F46-B759-A3D516DDC011}"/>
                  </a:ext>
                </a:extLst>
              </p:cNvPr>
              <p:cNvCxnSpPr/>
              <p:nvPr/>
            </p:nvCxnSpPr>
            <p:spPr>
              <a:xfrm>
                <a:off x="6148384" y="5486478"/>
                <a:ext cx="0" cy="150186"/>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0068B1E0-8C45-EC49-B445-2E2217DF4429}"/>
                  </a:ext>
                </a:extLst>
              </p:cNvPr>
              <p:cNvCxnSpPr/>
              <p:nvPr/>
            </p:nvCxnSpPr>
            <p:spPr>
              <a:xfrm>
                <a:off x="6292819"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274EF8B6-F020-0547-A35E-CBDB24292079}"/>
                  </a:ext>
                </a:extLst>
              </p:cNvPr>
              <p:cNvCxnSpPr/>
              <p:nvPr/>
            </p:nvCxnSpPr>
            <p:spPr>
              <a:xfrm>
                <a:off x="6423763"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32D1936B-E29C-D845-9AB3-5C0E857ADC79}"/>
                  </a:ext>
                </a:extLst>
              </p:cNvPr>
              <p:cNvCxnSpPr/>
              <p:nvPr/>
            </p:nvCxnSpPr>
            <p:spPr>
              <a:xfrm>
                <a:off x="6569729"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D390FA26-1FD1-8E46-B63D-8418BD8CA897}"/>
                  </a:ext>
                </a:extLst>
              </p:cNvPr>
              <p:cNvCxnSpPr/>
              <p:nvPr/>
            </p:nvCxnSpPr>
            <p:spPr>
              <a:xfrm>
                <a:off x="6712702"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508938D-ED89-3F44-87AF-E3915B173B0E}"/>
                  </a:ext>
                </a:extLst>
              </p:cNvPr>
              <p:cNvCxnSpPr/>
              <p:nvPr/>
            </p:nvCxnSpPr>
            <p:spPr>
              <a:xfrm>
                <a:off x="6857137"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260CD32-DA70-FA4B-80D8-5EFB4C24F5C4}"/>
                  </a:ext>
                </a:extLst>
              </p:cNvPr>
              <p:cNvCxnSpPr/>
              <p:nvPr/>
            </p:nvCxnSpPr>
            <p:spPr>
              <a:xfrm>
                <a:off x="6988081"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6C9C3DB8-F1AB-0A43-BB29-C5FF1730708B}"/>
                  </a:ext>
                </a:extLst>
              </p:cNvPr>
              <p:cNvCxnSpPr/>
              <p:nvPr/>
            </p:nvCxnSpPr>
            <p:spPr>
              <a:xfrm>
                <a:off x="7129637"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65AD5DA0-6B84-AB47-8B03-99AD1D6FC051}"/>
                  </a:ext>
                </a:extLst>
              </p:cNvPr>
              <p:cNvCxnSpPr/>
              <p:nvPr/>
            </p:nvCxnSpPr>
            <p:spPr>
              <a:xfrm>
                <a:off x="7272610"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8A166EEC-B278-A249-9FA6-D02684D7CB2C}"/>
                  </a:ext>
                </a:extLst>
              </p:cNvPr>
              <p:cNvCxnSpPr/>
              <p:nvPr/>
            </p:nvCxnSpPr>
            <p:spPr>
              <a:xfrm>
                <a:off x="7417045"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AC1D4297-86BA-5C4C-997D-C91E1733BF16}"/>
                  </a:ext>
                </a:extLst>
              </p:cNvPr>
              <p:cNvCxnSpPr/>
              <p:nvPr/>
            </p:nvCxnSpPr>
            <p:spPr>
              <a:xfrm>
                <a:off x="7547989" y="5486478"/>
                <a:ext cx="0" cy="150186"/>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B721312-9110-C747-AF4D-A0948E957BD9}"/>
                  </a:ext>
                </a:extLst>
              </p:cNvPr>
              <p:cNvCxnSpPr>
                <a:cxnSpLocks/>
              </p:cNvCxnSpPr>
              <p:nvPr/>
            </p:nvCxnSpPr>
            <p:spPr>
              <a:xfrm>
                <a:off x="6857137" y="5486478"/>
                <a:ext cx="0" cy="203122"/>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54A54BE-75A6-C645-A102-4CC05A07C26C}"/>
                  </a:ext>
                </a:extLst>
              </p:cNvPr>
              <p:cNvCxnSpPr/>
              <p:nvPr/>
            </p:nvCxnSpPr>
            <p:spPr>
              <a:xfrm>
                <a:off x="7547989" y="5486478"/>
                <a:ext cx="0" cy="150186"/>
              </a:xfrm>
              <a:prstGeom prst="line">
                <a:avLst/>
              </a:prstGeom>
              <a:ln w="28575"/>
            </p:spPr>
            <p:style>
              <a:lnRef idx="1">
                <a:schemeClr val="dk1"/>
              </a:lnRef>
              <a:fillRef idx="0">
                <a:schemeClr val="dk1"/>
              </a:fillRef>
              <a:effectRef idx="0">
                <a:schemeClr val="dk1"/>
              </a:effectRef>
              <a:fontRef idx="minor">
                <a:schemeClr val="tx1"/>
              </a:fontRef>
            </p:style>
          </p:cxnSp>
        </p:grpSp>
      </p:grpSp>
      <p:sp>
        <p:nvSpPr>
          <p:cNvPr id="20" name="角丸四角形 19">
            <a:extLst>
              <a:ext uri="{FF2B5EF4-FFF2-40B4-BE49-F238E27FC236}">
                <a16:creationId xmlns:a16="http://schemas.microsoft.com/office/drawing/2014/main" id="{02D2E0CB-BF43-7542-914B-605B95C41FDD}"/>
              </a:ext>
            </a:extLst>
          </p:cNvPr>
          <p:cNvSpPr/>
          <p:nvPr/>
        </p:nvSpPr>
        <p:spPr>
          <a:xfrm>
            <a:off x="377028" y="3260807"/>
            <a:ext cx="3766189" cy="1477963"/>
          </a:xfrm>
          <a:prstGeom prst="roundRect">
            <a:avLst>
              <a:gd name="adj" fmla="val 3217"/>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3600" b="1" dirty="0"/>
              <a:t>心理計量</a:t>
            </a:r>
            <a:r>
              <a:rPr lang="ja-JP" altLang="en-US" sz="3600" b="1" dirty="0">
                <a:solidFill>
                  <a:schemeClr val="bg1"/>
                </a:solidFill>
              </a:rPr>
              <a:t>モデル</a:t>
            </a:r>
            <a:r>
              <a:rPr lang="en-US" altLang="ja-JP" sz="2800" b="1" dirty="0"/>
              <a:t>(psychometric model)</a:t>
            </a:r>
          </a:p>
        </p:txBody>
      </p:sp>
      <p:sp>
        <p:nvSpPr>
          <p:cNvPr id="21" name="テキスト ボックス 20">
            <a:extLst>
              <a:ext uri="{FF2B5EF4-FFF2-40B4-BE49-F238E27FC236}">
                <a16:creationId xmlns:a16="http://schemas.microsoft.com/office/drawing/2014/main" id="{C9C0CC3E-36A4-B149-A7AA-A3D6D65B79FA}"/>
              </a:ext>
            </a:extLst>
          </p:cNvPr>
          <p:cNvSpPr txBox="1"/>
          <p:nvPr/>
        </p:nvSpPr>
        <p:spPr>
          <a:xfrm>
            <a:off x="150503" y="1727560"/>
            <a:ext cx="6106382" cy="954107"/>
          </a:xfrm>
          <a:prstGeom prst="rect">
            <a:avLst/>
          </a:prstGeom>
          <a:noFill/>
        </p:spPr>
        <p:txBody>
          <a:bodyPr wrap="square" rtlCol="0">
            <a:spAutoFit/>
          </a:bodyPr>
          <a:lstStyle/>
          <a:p>
            <a:r>
              <a:rPr kumimoji="1" lang="ja-JP" altLang="en-US" sz="2400" dirty="0"/>
              <a:t>テスト＝</a:t>
            </a:r>
            <a:r>
              <a:rPr kumimoji="1" lang="ja-JP" altLang="en-US" sz="2800" b="1" dirty="0"/>
              <a:t>ものさし</a:t>
            </a:r>
            <a:r>
              <a:rPr kumimoji="1" lang="en-US" altLang="ja-JP" sz="2000" b="1" dirty="0"/>
              <a:t>(scale, scaling)</a:t>
            </a:r>
            <a:r>
              <a:rPr kumimoji="1" lang="ja-JP" altLang="en-US" sz="2400" dirty="0"/>
              <a:t>と考えると</a:t>
            </a:r>
            <a:r>
              <a:rPr kumimoji="1" lang="en-US" altLang="ja-JP" sz="2400" dirty="0"/>
              <a:t>…</a:t>
            </a:r>
          </a:p>
          <a:p>
            <a:r>
              <a:rPr kumimoji="1" lang="ja-JP" altLang="en-US" sz="2800" dirty="0"/>
              <a:t>学力の</a:t>
            </a:r>
            <a:r>
              <a:rPr kumimoji="1" lang="ja-JP" altLang="en-US" sz="2800" b="1" dirty="0">
                <a:solidFill>
                  <a:schemeClr val="accent1">
                    <a:lumMod val="75000"/>
                  </a:schemeClr>
                </a:solidFill>
              </a:rPr>
              <a:t>伸び・変化</a:t>
            </a:r>
            <a:r>
              <a:rPr kumimoji="1" lang="ja-JP" altLang="en-US" sz="2400" dirty="0"/>
              <a:t>はどうやって測る？</a:t>
            </a:r>
            <a:endParaRPr kumimoji="1" lang="en-US" altLang="ja-JP" dirty="0"/>
          </a:p>
        </p:txBody>
      </p:sp>
      <p:sp>
        <p:nvSpPr>
          <p:cNvPr id="41" name="角丸四角形 40">
            <a:extLst>
              <a:ext uri="{FF2B5EF4-FFF2-40B4-BE49-F238E27FC236}">
                <a16:creationId xmlns:a16="http://schemas.microsoft.com/office/drawing/2014/main" id="{BA027ECF-9E65-AD4E-9EF9-58268AE94068}"/>
              </a:ext>
            </a:extLst>
          </p:cNvPr>
          <p:cNvSpPr/>
          <p:nvPr/>
        </p:nvSpPr>
        <p:spPr>
          <a:xfrm>
            <a:off x="354069" y="5013190"/>
            <a:ext cx="3766189" cy="1477963"/>
          </a:xfrm>
          <a:prstGeom prst="roundRect">
            <a:avLst>
              <a:gd name="adj" fmla="val 3217"/>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3600" b="1" dirty="0"/>
              <a:t>垂直尺度化</a:t>
            </a:r>
            <a:endParaRPr lang="en-US" altLang="ja-JP" sz="3600" b="1" dirty="0"/>
          </a:p>
          <a:p>
            <a:pPr algn="ctr"/>
            <a:r>
              <a:rPr lang="en-US" altLang="ja-JP" sz="2800" b="1" dirty="0"/>
              <a:t>(vertical scaling)</a:t>
            </a:r>
            <a:endParaRPr lang="en-US" altLang="ja-JP" sz="4800" b="1" dirty="0"/>
          </a:p>
        </p:txBody>
      </p:sp>
      <p:sp>
        <p:nvSpPr>
          <p:cNvPr id="22" name="下矢印 21">
            <a:extLst>
              <a:ext uri="{FF2B5EF4-FFF2-40B4-BE49-F238E27FC236}">
                <a16:creationId xmlns:a16="http://schemas.microsoft.com/office/drawing/2014/main" id="{CE40CA27-683C-6549-A8BC-27090F123DD6}"/>
              </a:ext>
            </a:extLst>
          </p:cNvPr>
          <p:cNvSpPr/>
          <p:nvPr/>
        </p:nvSpPr>
        <p:spPr>
          <a:xfrm>
            <a:off x="7001814" y="2828868"/>
            <a:ext cx="1271995" cy="53221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日付プレースホルダー 17">
            <a:extLst>
              <a:ext uri="{FF2B5EF4-FFF2-40B4-BE49-F238E27FC236}">
                <a16:creationId xmlns:a16="http://schemas.microsoft.com/office/drawing/2014/main" id="{84993563-B740-8945-BD26-0C6660DA6E63}"/>
              </a:ext>
            </a:extLst>
          </p:cNvPr>
          <p:cNvSpPr>
            <a:spLocks noGrp="1"/>
          </p:cNvSpPr>
          <p:nvPr>
            <p:ph type="dt" sz="half" idx="10"/>
          </p:nvPr>
        </p:nvSpPr>
        <p:spPr>
          <a:xfrm>
            <a:off x="628650" y="6399606"/>
            <a:ext cx="2057400" cy="365125"/>
          </a:xfrm>
        </p:spPr>
        <p:txBody>
          <a:bodyPr/>
          <a:lstStyle/>
          <a:p>
            <a:r>
              <a:rPr kumimoji="1" lang="en-US" altLang="ja-JP"/>
              <a:t>2019/1/18</a:t>
            </a:r>
            <a:endParaRPr kumimoji="1" lang="ja-JP" altLang="en-US"/>
          </a:p>
        </p:txBody>
      </p:sp>
      <p:sp>
        <p:nvSpPr>
          <p:cNvPr id="24" name="スライド番号プレースホルダー 23">
            <a:extLst>
              <a:ext uri="{FF2B5EF4-FFF2-40B4-BE49-F238E27FC236}">
                <a16:creationId xmlns:a16="http://schemas.microsoft.com/office/drawing/2014/main" id="{F9BE4F8F-2493-EE4C-87E1-9C6908AEF07D}"/>
              </a:ext>
            </a:extLst>
          </p:cNvPr>
          <p:cNvSpPr>
            <a:spLocks noGrp="1"/>
          </p:cNvSpPr>
          <p:nvPr>
            <p:ph type="sldNum" sz="quarter" idx="12"/>
          </p:nvPr>
        </p:nvSpPr>
        <p:spPr/>
        <p:txBody>
          <a:bodyPr/>
          <a:lstStyle/>
          <a:p>
            <a:fld id="{AE4F92FC-4614-A147-B56E-AD27D3ACC38D}" type="slidenum">
              <a:rPr kumimoji="1" lang="ja-JP" altLang="en-US" smtClean="0"/>
              <a:pPr/>
              <a:t>2</a:t>
            </a:fld>
            <a:endParaRPr kumimoji="1" lang="ja-JP" altLang="en-US"/>
          </a:p>
        </p:txBody>
      </p:sp>
      <p:sp>
        <p:nvSpPr>
          <p:cNvPr id="3" name="加算記号 2">
            <a:extLst>
              <a:ext uri="{FF2B5EF4-FFF2-40B4-BE49-F238E27FC236}">
                <a16:creationId xmlns:a16="http://schemas.microsoft.com/office/drawing/2014/main" id="{78509FEB-5B18-414E-B0C0-AF25228F9394}"/>
              </a:ext>
            </a:extLst>
          </p:cNvPr>
          <p:cNvSpPr/>
          <p:nvPr/>
        </p:nvSpPr>
        <p:spPr>
          <a:xfrm>
            <a:off x="2018302" y="4553471"/>
            <a:ext cx="601155" cy="601155"/>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92238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36F5D660-CE53-F444-AC17-FED021DD21C9}"/>
              </a:ext>
            </a:extLst>
          </p:cNvPr>
          <p:cNvSpPr>
            <a:spLocks noGrp="1"/>
          </p:cNvSpPr>
          <p:nvPr>
            <p:ph type="dt" sz="half" idx="10"/>
          </p:nvPr>
        </p:nvSpPr>
        <p:spPr/>
        <p:txBody>
          <a:bodyPr/>
          <a:lstStyle/>
          <a:p>
            <a:r>
              <a:rPr kumimoji="1" lang="en-US" altLang="ja-JP"/>
              <a:t>2019/1/18</a:t>
            </a:r>
            <a:endParaRPr kumimoji="1" lang="ja-JP" altLang="en-US"/>
          </a:p>
        </p:txBody>
      </p:sp>
      <p:sp>
        <p:nvSpPr>
          <p:cNvPr id="4" name="スライド番号プレースホルダー 3">
            <a:extLst>
              <a:ext uri="{FF2B5EF4-FFF2-40B4-BE49-F238E27FC236}">
                <a16:creationId xmlns:a16="http://schemas.microsoft.com/office/drawing/2014/main" id="{DB1E16C6-2A14-3044-9CB5-953DF6769BC8}"/>
              </a:ext>
            </a:extLst>
          </p:cNvPr>
          <p:cNvSpPr>
            <a:spLocks noGrp="1"/>
          </p:cNvSpPr>
          <p:nvPr>
            <p:ph type="sldNum" sz="quarter" idx="12"/>
          </p:nvPr>
        </p:nvSpPr>
        <p:spPr/>
        <p:txBody>
          <a:bodyPr/>
          <a:lstStyle/>
          <a:p>
            <a:fld id="{AE4F92FC-4614-A147-B56E-AD27D3ACC38D}" type="slidenum">
              <a:rPr kumimoji="1" lang="ja-JP" altLang="en-US" smtClean="0"/>
              <a:pPr/>
              <a:t>3</a:t>
            </a:fld>
            <a:endParaRPr kumimoji="1" lang="ja-JP" altLang="en-US"/>
          </a:p>
        </p:txBody>
      </p:sp>
      <p:sp>
        <p:nvSpPr>
          <p:cNvPr id="5" name="タイトル 4">
            <a:extLst>
              <a:ext uri="{FF2B5EF4-FFF2-40B4-BE49-F238E27FC236}">
                <a16:creationId xmlns:a16="http://schemas.microsoft.com/office/drawing/2014/main" id="{9BE5A772-2F51-D64C-A11E-634152CDB679}"/>
              </a:ext>
            </a:extLst>
          </p:cNvPr>
          <p:cNvSpPr>
            <a:spLocks noGrp="1"/>
          </p:cNvSpPr>
          <p:nvPr>
            <p:ph type="title"/>
          </p:nvPr>
        </p:nvSpPr>
        <p:spPr/>
        <p:txBody>
          <a:bodyPr>
            <a:normAutofit/>
          </a:bodyPr>
          <a:lstStyle/>
          <a:p>
            <a:pPr algn="ctr"/>
            <a:r>
              <a:rPr lang="ja-JP" altLang="en-US" sz="4800"/>
              <a:t>項目反応理論モデル</a:t>
            </a:r>
            <a:br>
              <a:rPr lang="en-US" altLang="ja-JP" sz="4800"/>
            </a:br>
            <a:r>
              <a:rPr lang="en-US" altLang="ja-JP" sz="3100"/>
              <a:t>Item Response Theory model, </a:t>
            </a:r>
            <a:r>
              <a:rPr lang="en-US" altLang="ja-JP" sz="3600" b="1">
                <a:solidFill>
                  <a:srgbClr val="FF0000"/>
                </a:solidFill>
              </a:rPr>
              <a:t>IRT model</a:t>
            </a:r>
            <a:endParaRPr lang="ja-JP" altLang="en-US" sz="3100" b="1">
              <a:solidFill>
                <a:srgbClr val="FF0000"/>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0212CF-1344-5649-9009-8D5980BD2641}"/>
                  </a:ext>
                </a:extLst>
              </p:cNvPr>
              <p:cNvSpPr txBox="1"/>
              <p:nvPr/>
            </p:nvSpPr>
            <p:spPr>
              <a:xfrm>
                <a:off x="331443" y="1644598"/>
                <a:ext cx="3620447" cy="1608838"/>
              </a:xfrm>
              <a:prstGeom prst="rect">
                <a:avLst/>
              </a:prstGeom>
              <a:solidFill>
                <a:schemeClr val="accent1">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ja-JP" sz="2400"/>
                  <a:t>2-parameter logistic </a:t>
                </a:r>
                <a:r>
                  <a:rPr lang="en-US" altLang="ja-JP" sz="2400" b="1">
                    <a:solidFill>
                      <a:srgbClr val="FF0000"/>
                    </a:solidFill>
                  </a:rPr>
                  <a:t>model</a:t>
                </a:r>
              </a:p>
              <a:p>
                <a:pPr algn="ctr"/>
                <a:endParaRPr lang="en-US" altLang="ja-JP"/>
              </a:p>
              <a:p>
                <a:pPr algn="ctr"/>
                <a:r>
                  <a:rPr lang="en-US" altLang="ja-JP" sz="2400" i="1">
                    <a:effectLst/>
                    <a:ea typeface="Cambria Math" panose="020F0502020204030204" pitchFamily="34" charset="0"/>
                  </a:rPr>
                  <a:t>P</a:t>
                </a:r>
                <a14:m>
                  <m:oMath xmlns:m="http://schemas.openxmlformats.org/officeDocument/2006/math">
                    <m:d>
                      <m:dPr>
                        <m:ctrlPr>
                          <a:rPr lang="ja-JP" altLang="ja-JP" sz="2400" i="1">
                            <a:effectLst/>
                            <a:latin typeface="Cambria Math" panose="02040503050406030204" pitchFamily="18" charset="0"/>
                            <a:ea typeface="Cambria Math" panose="020F0502020204030204" pitchFamily="34" charset="0"/>
                          </a:rPr>
                        </m:ctrlPr>
                      </m:dPr>
                      <m:e>
                        <m:r>
                          <a:rPr lang="en-US" altLang="ja-JP" sz="2400" i="1">
                            <a:effectLst/>
                            <a:latin typeface="Cambria Math" panose="020F0502020204030204" pitchFamily="34" charset="0"/>
                            <a:ea typeface="游明朝" panose="020B0604020202020204" pitchFamily="34" charset="0"/>
                            <a:cs typeface="Times New Roman" panose="020F0502020204030204" pitchFamily="34" charset="0"/>
                          </a:rPr>
                          <m:t>𝜃</m:t>
                        </m:r>
                      </m:e>
                    </m:d>
                    <m:r>
                      <a:rPr lang="en-US" altLang="ja-JP" sz="2400">
                        <a:effectLst/>
                        <a:latin typeface="Cambria Math" panose="020F0502020204030204" pitchFamily="34" charset="0"/>
                        <a:ea typeface="游明朝" panose="020B0604020202020204" pitchFamily="34" charset="0"/>
                        <a:cs typeface="Times New Roman" panose="020F0502020204030204" pitchFamily="34" charset="0"/>
                      </a:rPr>
                      <m:t>=</m:t>
                    </m:r>
                    <m:f>
                      <m:fPr>
                        <m:ctrlPr>
                          <a:rPr lang="ja-JP" altLang="ja-JP" sz="2400" i="1">
                            <a:effectLst/>
                            <a:latin typeface="Cambria Math" panose="02040503050406030204" pitchFamily="18" charset="0"/>
                            <a:ea typeface="Cambria Math" panose="020F0502020204030204" pitchFamily="34" charset="0"/>
                          </a:rPr>
                        </m:ctrlPr>
                      </m:fPr>
                      <m:num>
                        <m:r>
                          <a:rPr lang="en-US" altLang="ja-JP" sz="2400">
                            <a:effectLst/>
                            <a:latin typeface="Cambria Math" panose="020F0502020204030204" pitchFamily="34" charset="0"/>
                            <a:ea typeface="游明朝" panose="020B0604020202020204" pitchFamily="34" charset="0"/>
                            <a:cs typeface="Times New Roman" panose="020F0502020204030204" pitchFamily="34" charset="0"/>
                          </a:rPr>
                          <m:t>1</m:t>
                        </m:r>
                      </m:num>
                      <m:den>
                        <m:r>
                          <a:rPr lang="en-US" altLang="ja-JP" sz="2400" i="1">
                            <a:effectLst/>
                            <a:latin typeface="Cambria Math" panose="020F0502020204030204" pitchFamily="34" charset="0"/>
                            <a:ea typeface="游明朝" panose="020B0604020202020204" pitchFamily="34" charset="0"/>
                            <a:cs typeface="Times New Roman" panose="020F0502020204030204" pitchFamily="34" charset="0"/>
                          </a:rPr>
                          <m:t>1+</m:t>
                        </m:r>
                        <m:func>
                          <m:funcPr>
                            <m:ctrlPr>
                              <a:rPr lang="ja-JP" altLang="ja-JP" sz="2400" i="1">
                                <a:effectLst/>
                                <a:latin typeface="Cambria Math" panose="02040503050406030204" pitchFamily="18" charset="0"/>
                                <a:ea typeface="Cambria Math" panose="020F0502020204030204" pitchFamily="34" charset="0"/>
                              </a:rPr>
                            </m:ctrlPr>
                          </m:funcPr>
                          <m:fName>
                            <m:r>
                              <m:rPr>
                                <m:sty m:val="p"/>
                              </m:rPr>
                              <a:rPr lang="en-US" altLang="ja-JP" sz="2400">
                                <a:effectLst/>
                                <a:latin typeface="Cambria Math" panose="020F0502020204030204" pitchFamily="34" charset="0"/>
                                <a:ea typeface="游明朝" panose="020B0604020202020204" pitchFamily="34" charset="0"/>
                                <a:cs typeface="Times New Roman" panose="020F0502020204030204" pitchFamily="34" charset="0"/>
                              </a:rPr>
                              <m:t>exp</m:t>
                            </m:r>
                          </m:fName>
                          <m:e>
                            <m:d>
                              <m:dPr>
                                <m:ctrlPr>
                                  <a:rPr lang="ja-JP" altLang="ja-JP" sz="2400" i="1">
                                    <a:effectLst/>
                                    <a:latin typeface="Cambria Math" panose="02040503050406030204" pitchFamily="18" charset="0"/>
                                    <a:ea typeface="Cambria Math" panose="020F0502020204030204" pitchFamily="34" charset="0"/>
                                  </a:rPr>
                                </m:ctrlPr>
                              </m:dPr>
                              <m:e>
                                <m:r>
                                  <a:rPr lang="en-US" altLang="ja-JP" sz="2400" i="1">
                                    <a:effectLst/>
                                    <a:latin typeface="Cambria Math" panose="020F0502020204030204" pitchFamily="34" charset="0"/>
                                    <a:ea typeface="游明朝" panose="020B0604020202020204" pitchFamily="34" charset="0"/>
                                    <a:cs typeface="Times New Roman" panose="020F0502020204030204" pitchFamily="34" charset="0"/>
                                  </a:rPr>
                                  <m:t>−</m:t>
                                </m:r>
                                <m:r>
                                  <a:rPr lang="en-US" altLang="ja-JP" sz="2400" b="1" i="1" smtClean="0">
                                    <a:solidFill>
                                      <a:srgbClr val="FF0000"/>
                                    </a:solidFill>
                                    <a:effectLst/>
                                    <a:latin typeface="Cambria Math" panose="02040503050406030204" pitchFamily="18" charset="0"/>
                                    <a:ea typeface="游明朝" panose="020B0604020202020204" pitchFamily="34" charset="0"/>
                                    <a:cs typeface="Times New Roman" panose="020F0502020204030204" pitchFamily="34" charset="0"/>
                                  </a:rPr>
                                  <m:t>𝒂</m:t>
                                </m:r>
                                <m:d>
                                  <m:dPr>
                                    <m:ctrlPr>
                                      <a:rPr lang="ja-JP" altLang="ja-JP" sz="2400" i="1">
                                        <a:effectLst/>
                                        <a:latin typeface="Cambria Math" panose="02040503050406030204" pitchFamily="18" charset="0"/>
                                        <a:ea typeface="Cambria Math" panose="020F0502020204030204" pitchFamily="34" charset="0"/>
                                      </a:rPr>
                                    </m:ctrlPr>
                                  </m:dPr>
                                  <m:e>
                                    <m:r>
                                      <a:rPr lang="en-US" altLang="ja-JP" sz="2400" b="1" i="1" smtClean="0">
                                        <a:solidFill>
                                          <a:srgbClr val="FF0000"/>
                                        </a:solidFill>
                                        <a:effectLst/>
                                        <a:latin typeface="Cambria Math" panose="020F0502020204030204" pitchFamily="34" charset="0"/>
                                        <a:ea typeface="游明朝" panose="020B0604020202020204" pitchFamily="34" charset="0"/>
                                        <a:cs typeface="Times New Roman" panose="020F0502020204030204" pitchFamily="34" charset="0"/>
                                      </a:rPr>
                                      <m:t>𝜽</m:t>
                                    </m:r>
                                    <m:r>
                                      <a:rPr lang="en-US" altLang="ja-JP" sz="2400" i="1">
                                        <a:effectLst/>
                                        <a:latin typeface="Cambria Math" panose="020F0502020204030204" pitchFamily="34" charset="0"/>
                                        <a:ea typeface="游明朝" panose="020B0604020202020204" pitchFamily="34" charset="0"/>
                                        <a:cs typeface="Times New Roman" panose="020F0502020204030204" pitchFamily="34" charset="0"/>
                                      </a:rPr>
                                      <m:t>−</m:t>
                                    </m:r>
                                    <m:r>
                                      <a:rPr lang="en-US" altLang="ja-JP" sz="2400" b="1" i="1" smtClean="0">
                                        <a:solidFill>
                                          <a:srgbClr val="FF0000"/>
                                        </a:solidFill>
                                        <a:effectLst/>
                                        <a:latin typeface="Cambria Math" panose="02040503050406030204" pitchFamily="18" charset="0"/>
                                        <a:ea typeface="游明朝" panose="020B0604020202020204" pitchFamily="34" charset="0"/>
                                        <a:cs typeface="Times New Roman" panose="020F0502020204030204" pitchFamily="34" charset="0"/>
                                      </a:rPr>
                                      <m:t>𝒃</m:t>
                                    </m:r>
                                  </m:e>
                                </m:d>
                              </m:e>
                            </m:d>
                          </m:e>
                        </m:func>
                      </m:den>
                    </m:f>
                  </m:oMath>
                </a14:m>
                <a:r>
                  <a:rPr lang="ja-JP" altLang="ja-JP">
                    <a:effectLst/>
                  </a:rPr>
                  <a:t> </a:t>
                </a:r>
                <a:endParaRPr lang="en-US" altLang="ja-JP">
                  <a:effectLst/>
                </a:endParaRPr>
              </a:p>
              <a:p>
                <a:pPr algn="ctr"/>
                <a:endParaRPr lang="en-US" altLang="ja-JP"/>
              </a:p>
            </p:txBody>
          </p:sp>
        </mc:Choice>
        <mc:Fallback xmlns="">
          <p:sp>
            <p:nvSpPr>
              <p:cNvPr id="8" name="テキスト ボックス 7">
                <a:extLst>
                  <a:ext uri="{FF2B5EF4-FFF2-40B4-BE49-F238E27FC236}">
                    <a16:creationId xmlns:a16="http://schemas.microsoft.com/office/drawing/2014/main" id="{080212CF-1344-5649-9009-8D5980BD2641}"/>
                  </a:ext>
                </a:extLst>
              </p:cNvPr>
              <p:cNvSpPr txBox="1">
                <a:spLocks noRot="1" noChangeAspect="1" noMove="1" noResize="1" noEditPoints="1" noAdjustHandles="1" noChangeArrowheads="1" noChangeShapeType="1" noTextEdit="1"/>
              </p:cNvSpPr>
              <p:nvPr/>
            </p:nvSpPr>
            <p:spPr>
              <a:xfrm>
                <a:off x="331443" y="1644598"/>
                <a:ext cx="3620447" cy="1608838"/>
              </a:xfrm>
              <a:prstGeom prst="rect">
                <a:avLst/>
              </a:prstGeom>
              <a:blipFill>
                <a:blip r:embed="rId4"/>
                <a:stretch>
                  <a:fillRect l="-1347" t="-3030" r="-151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1FDC60A-8609-4745-9594-424A98834A00}"/>
                  </a:ext>
                </a:extLst>
              </p:cNvPr>
              <p:cNvSpPr txBox="1"/>
              <p:nvPr/>
            </p:nvSpPr>
            <p:spPr>
              <a:xfrm>
                <a:off x="848014" y="3613366"/>
                <a:ext cx="2661805" cy="1323439"/>
              </a:xfrm>
              <a:prstGeom prst="rect">
                <a:avLst/>
              </a:prstGeom>
              <a:noFill/>
            </p:spPr>
            <p:txBody>
              <a:bodyPr wrap="square" rtlCol="0" anchor="ctr">
                <a:spAutoFit/>
              </a:bodyPr>
              <a:lstStyle/>
              <a:p>
                <a:r>
                  <a:rPr lang="en-US" altLang="ja-JP" sz="2000" i="1" dirty="0"/>
                  <a:t>P</a:t>
                </a:r>
                <a:r>
                  <a:rPr lang="en-US" altLang="ja-JP" sz="2000" dirty="0"/>
                  <a:t>…</a:t>
                </a:r>
                <a:r>
                  <a:rPr lang="ja-JP" altLang="en-US" sz="2000" dirty="0"/>
                  <a:t>正答確率</a:t>
                </a:r>
                <a:endParaRPr lang="en-US" altLang="ja-JP" sz="2000" dirty="0"/>
              </a:p>
              <a:p>
                <a14:m>
                  <m:oMath xmlns:m="http://schemas.openxmlformats.org/officeDocument/2006/math">
                    <m:r>
                      <a:rPr lang="en-US" altLang="ja-JP" sz="2000" b="1" i="1" smtClean="0">
                        <a:latin typeface="Cambria Math" panose="02040503050406030204" pitchFamily="18" charset="0"/>
                      </a:rPr>
                      <m:t>𝜽</m:t>
                    </m:r>
                  </m:oMath>
                </a14:m>
                <a:r>
                  <a:rPr lang="en-US" altLang="ja-JP" sz="2000" dirty="0"/>
                  <a:t>…</a:t>
                </a:r>
                <a:r>
                  <a:rPr lang="ja-JP" altLang="en-US" sz="2000" dirty="0"/>
                  <a:t>受検者の</a:t>
                </a:r>
                <a:r>
                  <a:rPr lang="ja-JP" altLang="en-US" sz="2000" b="1" dirty="0"/>
                  <a:t>能力</a:t>
                </a:r>
                <a:endParaRPr lang="en-US" altLang="ja-JP" sz="2000" b="1" dirty="0"/>
              </a:p>
              <a:p>
                <a:r>
                  <a:rPr lang="en-US" altLang="ja-JP" sz="2000" b="1" i="1" dirty="0"/>
                  <a:t>b</a:t>
                </a:r>
                <a:r>
                  <a:rPr lang="en-US" altLang="ja-JP" sz="2000" dirty="0"/>
                  <a:t>…</a:t>
                </a:r>
                <a:r>
                  <a:rPr lang="ja-JP" altLang="en-US" sz="2000" dirty="0"/>
                  <a:t>項目</a:t>
                </a:r>
                <a:r>
                  <a:rPr lang="ja-JP" altLang="en-US" sz="2000" b="1" dirty="0"/>
                  <a:t>困難度</a:t>
                </a:r>
                <a:endParaRPr lang="en-US" altLang="ja-JP" sz="2000" b="1" dirty="0"/>
              </a:p>
              <a:p>
                <a:r>
                  <a:rPr lang="en-US" altLang="ja-JP" sz="2000" b="1" i="1" dirty="0"/>
                  <a:t>a</a:t>
                </a:r>
                <a:r>
                  <a:rPr lang="en-US" altLang="ja-JP" sz="2000" dirty="0"/>
                  <a:t>…</a:t>
                </a:r>
                <a:r>
                  <a:rPr lang="ja-JP" altLang="en-US" sz="2000" dirty="0"/>
                  <a:t>項目</a:t>
                </a:r>
                <a:r>
                  <a:rPr lang="ja-JP" altLang="en-US" sz="2000" b="1" dirty="0"/>
                  <a:t>識別力</a:t>
                </a:r>
              </a:p>
            </p:txBody>
          </p:sp>
        </mc:Choice>
        <mc:Fallback xmlns="">
          <p:sp>
            <p:nvSpPr>
              <p:cNvPr id="9" name="テキスト ボックス 8">
                <a:extLst>
                  <a:ext uri="{FF2B5EF4-FFF2-40B4-BE49-F238E27FC236}">
                    <a16:creationId xmlns:a16="http://schemas.microsoft.com/office/drawing/2014/main" id="{71FDC60A-8609-4745-9594-424A98834A00}"/>
                  </a:ext>
                </a:extLst>
              </p:cNvPr>
              <p:cNvSpPr txBox="1">
                <a:spLocks noRot="1" noChangeAspect="1" noMove="1" noResize="1" noEditPoints="1" noAdjustHandles="1" noChangeArrowheads="1" noChangeShapeType="1" noTextEdit="1"/>
              </p:cNvSpPr>
              <p:nvPr/>
            </p:nvSpPr>
            <p:spPr>
              <a:xfrm>
                <a:off x="848014" y="3613366"/>
                <a:ext cx="2661805" cy="1323439"/>
              </a:xfrm>
              <a:prstGeom prst="rect">
                <a:avLst/>
              </a:prstGeom>
              <a:blipFill>
                <a:blip r:embed="rId5"/>
                <a:stretch>
                  <a:fillRect l="-2288" t="-3687" b="-7834"/>
                </a:stretch>
              </a:blipFill>
            </p:spPr>
            <p:txBody>
              <a:bodyPr/>
              <a:lstStyle/>
              <a:p>
                <a:r>
                  <a:rPr lang="ja-JP" altLang="en-US">
                    <a:noFill/>
                  </a:rPr>
                  <a:t> </a:t>
                </a:r>
              </a:p>
            </p:txBody>
          </p:sp>
        </mc:Fallback>
      </mc:AlternateContent>
      <p:sp>
        <p:nvSpPr>
          <p:cNvPr id="17" name="角丸四角形 24">
            <a:extLst>
              <a:ext uri="{FF2B5EF4-FFF2-40B4-BE49-F238E27FC236}">
                <a16:creationId xmlns:a16="http://schemas.microsoft.com/office/drawing/2014/main" id="{7C0D6428-0B98-924B-817D-6B5C06E64DDF}"/>
              </a:ext>
            </a:extLst>
          </p:cNvPr>
          <p:cNvSpPr/>
          <p:nvPr/>
        </p:nvSpPr>
        <p:spPr>
          <a:xfrm>
            <a:off x="331443" y="5151247"/>
            <a:ext cx="8482609" cy="1197182"/>
          </a:xfrm>
          <a:prstGeom prst="roundRect">
            <a:avLst>
              <a:gd name="adj" fmla="val 8513"/>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800" dirty="0"/>
              <a:t>テストへの回答の背後にある</a:t>
            </a:r>
            <a:r>
              <a:rPr kumimoji="1" lang="ja-JP" altLang="en-US" sz="3200" b="1" dirty="0"/>
              <a:t>能力</a:t>
            </a:r>
            <a:r>
              <a:rPr kumimoji="1" lang="ja-JP" altLang="en-US" sz="2800" dirty="0"/>
              <a:t>を</a:t>
            </a:r>
            <a:endParaRPr kumimoji="1" lang="en-US" altLang="ja-JP" sz="2800" dirty="0"/>
          </a:p>
          <a:p>
            <a:pPr algn="ctr"/>
            <a:r>
              <a:rPr kumimoji="1" lang="ja-JP" altLang="en-US" sz="3200" b="1" dirty="0">
                <a:solidFill>
                  <a:srgbClr val="FF0000"/>
                </a:solidFill>
              </a:rPr>
              <a:t>モデリング</a:t>
            </a:r>
            <a:r>
              <a:rPr kumimoji="1" lang="ja-JP" altLang="en-US" sz="2800" dirty="0"/>
              <a:t>（数式で表現）する</a:t>
            </a:r>
            <a:endParaRPr kumimoji="1" lang="en" altLang="ja-JP" sz="2800" dirty="0"/>
          </a:p>
        </p:txBody>
      </p:sp>
      <p:sp>
        <p:nvSpPr>
          <p:cNvPr id="2" name="角丸四角形 1">
            <a:extLst>
              <a:ext uri="{FF2B5EF4-FFF2-40B4-BE49-F238E27FC236}">
                <a16:creationId xmlns:a16="http://schemas.microsoft.com/office/drawing/2014/main" id="{B264487E-7844-3F42-9564-FD713D017680}"/>
              </a:ext>
            </a:extLst>
          </p:cNvPr>
          <p:cNvSpPr/>
          <p:nvPr/>
        </p:nvSpPr>
        <p:spPr>
          <a:xfrm>
            <a:off x="759283" y="3931908"/>
            <a:ext cx="2110339" cy="944892"/>
          </a:xfrm>
          <a:prstGeom prst="roundRect">
            <a:avLst>
              <a:gd name="adj" fmla="val 6553"/>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876A61-BA7E-6546-8D56-39BBF3DC3EC0}"/>
              </a:ext>
            </a:extLst>
          </p:cNvPr>
          <p:cNvSpPr txBox="1"/>
          <p:nvPr/>
        </p:nvSpPr>
        <p:spPr>
          <a:xfrm>
            <a:off x="2958353" y="3411680"/>
            <a:ext cx="1363016" cy="707886"/>
          </a:xfrm>
          <a:prstGeom prst="rect">
            <a:avLst/>
          </a:prstGeom>
          <a:noFill/>
        </p:spPr>
        <p:txBody>
          <a:bodyPr wrap="square" rtlCol="0">
            <a:spAutoFit/>
          </a:bodyPr>
          <a:lstStyle/>
          <a:p>
            <a:r>
              <a:rPr kumimoji="1" lang="ja-JP" altLang="en-US" sz="2000" dirty="0"/>
              <a:t>知りたい</a:t>
            </a:r>
            <a:endParaRPr kumimoji="1" lang="en-US" altLang="ja-JP" sz="2000" dirty="0"/>
          </a:p>
          <a:p>
            <a:r>
              <a:rPr kumimoji="1" lang="ja-JP" altLang="en-US" sz="2000" b="1" dirty="0"/>
              <a:t>パラメタ</a:t>
            </a:r>
          </a:p>
        </p:txBody>
      </p:sp>
      <p:sp>
        <p:nvSpPr>
          <p:cNvPr id="10" name="吹き出し: 角を丸めた四角形 9">
            <a:extLst>
              <a:ext uri="{FF2B5EF4-FFF2-40B4-BE49-F238E27FC236}">
                <a16:creationId xmlns:a16="http://schemas.microsoft.com/office/drawing/2014/main" id="{2D86C0B4-4F8B-409C-A27C-319547D897C1}"/>
              </a:ext>
            </a:extLst>
          </p:cNvPr>
          <p:cNvSpPr/>
          <p:nvPr/>
        </p:nvSpPr>
        <p:spPr>
          <a:xfrm>
            <a:off x="2958354" y="3351946"/>
            <a:ext cx="1229920" cy="793106"/>
          </a:xfrm>
          <a:prstGeom prst="wedgeRoundRectCallout">
            <a:avLst>
              <a:gd name="adj1" fmla="val -47227"/>
              <a:gd name="adj2" fmla="val 61175"/>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テキスト, 地図 が含まれている画像&#10;&#10;自動的に生成された説明">
            <a:extLst>
              <a:ext uri="{FF2B5EF4-FFF2-40B4-BE49-F238E27FC236}">
                <a16:creationId xmlns:a16="http://schemas.microsoft.com/office/drawing/2014/main" id="{9753ED36-71E6-42F4-826F-A7DF36965064}"/>
              </a:ext>
            </a:extLst>
          </p:cNvPr>
          <p:cNvPicPr>
            <a:picLocks noChangeAspect="1"/>
          </p:cNvPicPr>
          <p:nvPr/>
        </p:nvPicPr>
        <p:blipFill>
          <a:blip r:embed="rId6"/>
          <a:stretch>
            <a:fillRect/>
          </a:stretch>
        </p:blipFill>
        <p:spPr>
          <a:xfrm>
            <a:off x="4277004" y="1644598"/>
            <a:ext cx="4535553" cy="3239681"/>
          </a:xfrm>
          <a:prstGeom prst="rect">
            <a:avLst/>
          </a:prstGeom>
        </p:spPr>
      </p:pic>
    </p:spTree>
    <p:extLst>
      <p:ext uri="{BB962C8B-B14F-4D97-AF65-F5344CB8AC3E}">
        <p14:creationId xmlns:p14="http://schemas.microsoft.com/office/powerpoint/2010/main" val="288210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キスト, 地図 が含まれている画像&#10;&#10;自動的に生成された説明">
            <a:extLst>
              <a:ext uri="{FF2B5EF4-FFF2-40B4-BE49-F238E27FC236}">
                <a16:creationId xmlns:a16="http://schemas.microsoft.com/office/drawing/2014/main" id="{FD54D1D0-2555-4121-925B-EAD412A26E7E}"/>
              </a:ext>
            </a:extLst>
          </p:cNvPr>
          <p:cNvPicPr>
            <a:picLocks noChangeAspect="1"/>
          </p:cNvPicPr>
          <p:nvPr/>
        </p:nvPicPr>
        <p:blipFill>
          <a:blip r:embed="rId3"/>
          <a:stretch>
            <a:fillRect/>
          </a:stretch>
        </p:blipFill>
        <p:spPr>
          <a:xfrm>
            <a:off x="271607" y="1401417"/>
            <a:ext cx="8600786" cy="5018779"/>
          </a:xfrm>
          <a:prstGeom prst="rect">
            <a:avLst/>
          </a:prstGeom>
        </p:spPr>
      </p:pic>
      <p:sp>
        <p:nvSpPr>
          <p:cNvPr id="3" name="日付プレースホルダー 2">
            <a:extLst>
              <a:ext uri="{FF2B5EF4-FFF2-40B4-BE49-F238E27FC236}">
                <a16:creationId xmlns:a16="http://schemas.microsoft.com/office/drawing/2014/main" id="{031E54E6-89BD-AF41-9FB7-BCA7AC3A99CD}"/>
              </a:ext>
            </a:extLst>
          </p:cNvPr>
          <p:cNvSpPr>
            <a:spLocks noGrp="1"/>
          </p:cNvSpPr>
          <p:nvPr>
            <p:ph type="dt" sz="half" idx="10"/>
          </p:nvPr>
        </p:nvSpPr>
        <p:spPr/>
        <p:txBody>
          <a:bodyPr/>
          <a:lstStyle/>
          <a:p>
            <a:r>
              <a:rPr kumimoji="1" lang="en-US" altLang="ja-JP"/>
              <a:t>2019/1/18</a:t>
            </a:r>
            <a:endParaRPr kumimoji="1" lang="ja-JP" altLang="en-US"/>
          </a:p>
        </p:txBody>
      </p:sp>
      <p:sp>
        <p:nvSpPr>
          <p:cNvPr id="4" name="スライド番号プレースホルダー 3">
            <a:extLst>
              <a:ext uri="{FF2B5EF4-FFF2-40B4-BE49-F238E27FC236}">
                <a16:creationId xmlns:a16="http://schemas.microsoft.com/office/drawing/2014/main" id="{F7F11E28-A904-5C48-BB6F-B1613F098CB9}"/>
              </a:ext>
            </a:extLst>
          </p:cNvPr>
          <p:cNvSpPr>
            <a:spLocks noGrp="1"/>
          </p:cNvSpPr>
          <p:nvPr>
            <p:ph type="sldNum" sz="quarter" idx="12"/>
          </p:nvPr>
        </p:nvSpPr>
        <p:spPr/>
        <p:txBody>
          <a:bodyPr/>
          <a:lstStyle/>
          <a:p>
            <a:fld id="{AE4F92FC-4614-A147-B56E-AD27D3ACC38D}" type="slidenum">
              <a:rPr kumimoji="1" lang="ja-JP" altLang="en-US" smtClean="0"/>
              <a:pPr/>
              <a:t>4</a:t>
            </a:fld>
            <a:endParaRPr kumimoji="1" lang="ja-JP" altLang="en-US"/>
          </a:p>
        </p:txBody>
      </p:sp>
      <p:sp>
        <p:nvSpPr>
          <p:cNvPr id="5" name="タイトル 4">
            <a:extLst>
              <a:ext uri="{FF2B5EF4-FFF2-40B4-BE49-F238E27FC236}">
                <a16:creationId xmlns:a16="http://schemas.microsoft.com/office/drawing/2014/main" id="{D23B6F4A-969E-C343-AB18-E229273E0E73}"/>
              </a:ext>
            </a:extLst>
          </p:cNvPr>
          <p:cNvSpPr>
            <a:spLocks noGrp="1"/>
          </p:cNvSpPr>
          <p:nvPr>
            <p:ph type="title"/>
          </p:nvPr>
        </p:nvSpPr>
        <p:spPr>
          <a:xfrm>
            <a:off x="628650" y="75854"/>
            <a:ext cx="7886700" cy="1325563"/>
          </a:xfrm>
        </p:spPr>
        <p:txBody>
          <a:bodyPr>
            <a:normAutofit/>
          </a:bodyPr>
          <a:lstStyle/>
          <a:p>
            <a:pPr algn="ctr"/>
            <a:r>
              <a:rPr lang="ja-JP" altLang="en-US" sz="4800"/>
              <a:t>学力分布の分析</a:t>
            </a:r>
          </a:p>
        </p:txBody>
      </p:sp>
      <p:sp>
        <p:nvSpPr>
          <p:cNvPr id="6" name="角丸四角形 5">
            <a:extLst>
              <a:ext uri="{FF2B5EF4-FFF2-40B4-BE49-F238E27FC236}">
                <a16:creationId xmlns:a16="http://schemas.microsoft.com/office/drawing/2014/main" id="{20F1254F-207C-314D-AC46-DA0202B433A0}"/>
              </a:ext>
            </a:extLst>
          </p:cNvPr>
          <p:cNvSpPr/>
          <p:nvPr/>
        </p:nvSpPr>
        <p:spPr>
          <a:xfrm>
            <a:off x="5453349" y="1401417"/>
            <a:ext cx="3419044" cy="957640"/>
          </a:xfrm>
          <a:prstGeom prst="roundRect">
            <a:avLst>
              <a:gd name="adj" fmla="val 3217"/>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算数・数学のテストデータから</a:t>
            </a:r>
            <a:endParaRPr lang="en-US" altLang="ja-JP" dirty="0"/>
          </a:p>
          <a:p>
            <a:pPr algn="ctr"/>
            <a:r>
              <a:rPr lang="ja-JP" altLang="en-US" sz="2000" b="1" dirty="0">
                <a:solidFill>
                  <a:schemeClr val="bg1"/>
                </a:solidFill>
              </a:rPr>
              <a:t>パラメタ</a:t>
            </a:r>
            <a:r>
              <a:rPr lang="ja-JP" altLang="en-US" sz="2000" dirty="0"/>
              <a:t>を</a:t>
            </a:r>
            <a:r>
              <a:rPr lang="ja-JP" altLang="en-US" sz="2000" b="1" dirty="0"/>
              <a:t>推定</a:t>
            </a:r>
            <a:r>
              <a:rPr lang="ja-JP" altLang="en-US" sz="2000" dirty="0"/>
              <a:t>した結果</a:t>
            </a:r>
            <a:endParaRPr lang="en-US" altLang="ja-JP" sz="2000" dirty="0"/>
          </a:p>
        </p:txBody>
      </p:sp>
    </p:spTree>
    <p:extLst>
      <p:ext uri="{BB962C8B-B14F-4D97-AF65-F5344CB8AC3E}">
        <p14:creationId xmlns:p14="http://schemas.microsoft.com/office/powerpoint/2010/main" val="264071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30572E0-8919-AF4F-9541-531BC6E6674C}"/>
              </a:ext>
            </a:extLst>
          </p:cNvPr>
          <p:cNvSpPr/>
          <p:nvPr/>
        </p:nvSpPr>
        <p:spPr>
          <a:xfrm>
            <a:off x="619578" y="1690689"/>
            <a:ext cx="7895772" cy="1320800"/>
          </a:xfrm>
          <a:prstGeom prst="rect">
            <a:avLst/>
          </a:prstGeom>
          <a:solidFill>
            <a:schemeClr val="accent1">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484D83-345B-F74E-A8CB-4F6CE422B242}"/>
              </a:ext>
            </a:extLst>
          </p:cNvPr>
          <p:cNvSpPr/>
          <p:nvPr/>
        </p:nvSpPr>
        <p:spPr>
          <a:xfrm>
            <a:off x="628650" y="3146425"/>
            <a:ext cx="7895772" cy="1458459"/>
          </a:xfrm>
          <a:prstGeom prst="rect">
            <a:avLst/>
          </a:prstGeom>
          <a:solidFill>
            <a:schemeClr val="accent2">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D441C65-4AD6-8B46-98D9-A0F3B69E261A}"/>
              </a:ext>
            </a:extLst>
          </p:cNvPr>
          <p:cNvSpPr/>
          <p:nvPr/>
        </p:nvSpPr>
        <p:spPr>
          <a:xfrm>
            <a:off x="619578" y="4743449"/>
            <a:ext cx="7895772" cy="1320800"/>
          </a:xfrm>
          <a:prstGeom prst="rect">
            <a:avLst/>
          </a:prstGeom>
          <a:solidFill>
            <a:schemeClr val="accent6">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B4706E-0E6B-A841-8535-B9B69EDFDF7A}"/>
              </a:ext>
            </a:extLst>
          </p:cNvPr>
          <p:cNvSpPr>
            <a:spLocks noGrp="1"/>
          </p:cNvSpPr>
          <p:nvPr>
            <p:ph type="title"/>
          </p:nvPr>
        </p:nvSpPr>
        <p:spPr>
          <a:xfrm>
            <a:off x="628650" y="365126"/>
            <a:ext cx="7886700" cy="1325563"/>
          </a:xfrm>
        </p:spPr>
        <p:txBody>
          <a:bodyPr>
            <a:normAutofit/>
          </a:bodyPr>
          <a:lstStyle/>
          <a:p>
            <a:r>
              <a:rPr lang="ja-JP" altLang="en-US" sz="6000"/>
              <a:t>これからやりたいこと</a:t>
            </a:r>
            <a:endParaRPr kumimoji="1" lang="ja-JP" altLang="en-US" sz="6000"/>
          </a:p>
        </p:txBody>
      </p:sp>
      <p:sp>
        <p:nvSpPr>
          <p:cNvPr id="3" name="コンテンツ プレースホルダー 2">
            <a:extLst>
              <a:ext uri="{FF2B5EF4-FFF2-40B4-BE49-F238E27FC236}">
                <a16:creationId xmlns:a16="http://schemas.microsoft.com/office/drawing/2014/main" id="{CA9CF2FD-E189-684A-BB85-069F2DAA9123}"/>
              </a:ext>
            </a:extLst>
          </p:cNvPr>
          <p:cNvSpPr>
            <a:spLocks noGrp="1"/>
          </p:cNvSpPr>
          <p:nvPr>
            <p:ph idx="1"/>
          </p:nvPr>
        </p:nvSpPr>
        <p:spPr>
          <a:xfrm>
            <a:off x="628650" y="1825625"/>
            <a:ext cx="7886700" cy="4351338"/>
          </a:xfrm>
        </p:spPr>
        <p:txBody>
          <a:bodyPr/>
          <a:lstStyle/>
          <a:p>
            <a:r>
              <a:rPr kumimoji="1" lang="ja-JP" altLang="en-US" sz="3600" b="1" dirty="0"/>
              <a:t>欠測データ</a:t>
            </a:r>
            <a:r>
              <a:rPr lang="en-US" altLang="ja-JP" sz="3600" b="1" dirty="0"/>
              <a:t>(missing data)</a:t>
            </a:r>
            <a:r>
              <a:rPr kumimoji="1" lang="ja-JP" altLang="en-US" sz="3600" dirty="0"/>
              <a:t>の分析</a:t>
            </a:r>
            <a:endParaRPr kumimoji="1" lang="en-US" altLang="ja-JP" sz="3200" dirty="0"/>
          </a:p>
          <a:p>
            <a:pPr lvl="1"/>
            <a:r>
              <a:rPr kumimoji="1" lang="ja-JP" altLang="en-US" dirty="0"/>
              <a:t>回答時間切れや問題が難しすぎたとか</a:t>
            </a:r>
            <a:r>
              <a:rPr kumimoji="1" lang="en-US" altLang="ja-JP" dirty="0"/>
              <a:t>…</a:t>
            </a:r>
          </a:p>
          <a:p>
            <a:pPr lvl="1"/>
            <a:endParaRPr kumimoji="1" lang="en-US" altLang="ja-JP" dirty="0"/>
          </a:p>
          <a:p>
            <a:r>
              <a:rPr kumimoji="1" lang="ja-JP" altLang="en-US" sz="3200"/>
              <a:t>もっと様々なテストの分析・開発</a:t>
            </a:r>
            <a:endParaRPr kumimoji="1" lang="en-US" altLang="ja-JP" dirty="0"/>
          </a:p>
          <a:p>
            <a:pPr lvl="1"/>
            <a:r>
              <a:rPr kumimoji="1" lang="ja-JP" altLang="en-US" dirty="0"/>
              <a:t>研究は大学・大学院の中に限らない</a:t>
            </a:r>
            <a:endParaRPr kumimoji="1" lang="en-US" altLang="ja-JP" dirty="0"/>
          </a:p>
          <a:p>
            <a:pPr lvl="1"/>
            <a:r>
              <a:rPr lang="ja-JP" altLang="en-US" sz="2800" b="1" dirty="0"/>
              <a:t>企業の研究員</a:t>
            </a:r>
            <a:r>
              <a:rPr lang="ja-JP" altLang="en-US" dirty="0"/>
              <a:t>も選択肢</a:t>
            </a:r>
            <a:endParaRPr lang="en-US" altLang="ja-JP" dirty="0"/>
          </a:p>
          <a:p>
            <a:endParaRPr kumimoji="1" lang="en-US" altLang="ja-JP" dirty="0"/>
          </a:p>
          <a:p>
            <a:r>
              <a:rPr lang="ja-JP" altLang="en-US" sz="3200" dirty="0"/>
              <a:t>働きながら学位</a:t>
            </a:r>
            <a:r>
              <a:rPr lang="en-US" altLang="ja-JP" sz="3200" dirty="0"/>
              <a:t>(</a:t>
            </a:r>
            <a:r>
              <a:rPr lang="ja-JP" altLang="en-US" sz="3200" b="1" dirty="0"/>
              <a:t>博士課程</a:t>
            </a:r>
            <a:r>
              <a:rPr lang="en-US" altLang="ja-JP" sz="3200" dirty="0"/>
              <a:t>)</a:t>
            </a:r>
            <a:r>
              <a:rPr lang="ja-JP" altLang="en-US" sz="3200" dirty="0"/>
              <a:t>をとる</a:t>
            </a:r>
            <a:endParaRPr kumimoji="1" lang="en-US" altLang="ja-JP" sz="3200" dirty="0"/>
          </a:p>
        </p:txBody>
      </p:sp>
      <p:sp>
        <p:nvSpPr>
          <p:cNvPr id="5" name="日付プレースホルダー 4">
            <a:extLst>
              <a:ext uri="{FF2B5EF4-FFF2-40B4-BE49-F238E27FC236}">
                <a16:creationId xmlns:a16="http://schemas.microsoft.com/office/drawing/2014/main" id="{09388675-7C0C-0C43-A900-AF194A55C70E}"/>
              </a:ext>
            </a:extLst>
          </p:cNvPr>
          <p:cNvSpPr>
            <a:spLocks noGrp="1"/>
          </p:cNvSpPr>
          <p:nvPr>
            <p:ph type="dt" sz="half" idx="10"/>
          </p:nvPr>
        </p:nvSpPr>
        <p:spPr/>
        <p:txBody>
          <a:bodyPr/>
          <a:lstStyle/>
          <a:p>
            <a:r>
              <a:rPr kumimoji="1" lang="en-US" altLang="ja-JP"/>
              <a:t>2019/1/18</a:t>
            </a:r>
            <a:endParaRPr kumimoji="1" lang="ja-JP" altLang="en-US"/>
          </a:p>
        </p:txBody>
      </p:sp>
      <p:sp>
        <p:nvSpPr>
          <p:cNvPr id="6" name="スライド番号プレースホルダー 5">
            <a:extLst>
              <a:ext uri="{FF2B5EF4-FFF2-40B4-BE49-F238E27FC236}">
                <a16:creationId xmlns:a16="http://schemas.microsoft.com/office/drawing/2014/main" id="{7DC9E4D5-FD34-724A-AC2B-8367C3B59BC0}"/>
              </a:ext>
            </a:extLst>
          </p:cNvPr>
          <p:cNvSpPr>
            <a:spLocks noGrp="1"/>
          </p:cNvSpPr>
          <p:nvPr>
            <p:ph type="sldNum" sz="quarter" idx="12"/>
          </p:nvPr>
        </p:nvSpPr>
        <p:spPr/>
        <p:txBody>
          <a:bodyPr/>
          <a:lstStyle/>
          <a:p>
            <a:fld id="{AE4F92FC-4614-A147-B56E-AD27D3ACC38D}" type="slidenum">
              <a:rPr kumimoji="1" lang="ja-JP" altLang="en-US" smtClean="0"/>
              <a:pPr/>
              <a:t>5</a:t>
            </a:fld>
            <a:endParaRPr kumimoji="1" lang="ja-JP" altLang="en-US"/>
          </a:p>
        </p:txBody>
      </p:sp>
    </p:spTree>
    <p:extLst>
      <p:ext uri="{BB962C8B-B14F-4D97-AF65-F5344CB8AC3E}">
        <p14:creationId xmlns:p14="http://schemas.microsoft.com/office/powerpoint/2010/main" val="256992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8C2D7FB-0070-864D-988C-95CCFA10F47F}"/>
              </a:ext>
            </a:extLst>
          </p:cNvPr>
          <p:cNvSpPr/>
          <p:nvPr/>
        </p:nvSpPr>
        <p:spPr>
          <a:xfrm>
            <a:off x="637722" y="4013886"/>
            <a:ext cx="7895772" cy="2241778"/>
          </a:xfrm>
          <a:prstGeom prst="rect">
            <a:avLst/>
          </a:prstGeom>
          <a:solidFill>
            <a:schemeClr val="accent2">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D3832E9-2B0E-D340-B140-AB7A7CC6491F}"/>
              </a:ext>
            </a:extLst>
          </p:cNvPr>
          <p:cNvSpPr/>
          <p:nvPr/>
        </p:nvSpPr>
        <p:spPr>
          <a:xfrm>
            <a:off x="628650" y="2452914"/>
            <a:ext cx="7895772" cy="1320800"/>
          </a:xfrm>
          <a:prstGeom prst="rect">
            <a:avLst/>
          </a:prstGeom>
          <a:solidFill>
            <a:schemeClr val="accent1">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92C8175-5599-F944-969D-DA9EAF5DB632}"/>
              </a:ext>
            </a:extLst>
          </p:cNvPr>
          <p:cNvSpPr>
            <a:spLocks noGrp="1"/>
          </p:cNvSpPr>
          <p:nvPr>
            <p:ph type="title"/>
          </p:nvPr>
        </p:nvSpPr>
        <p:spPr>
          <a:xfrm>
            <a:off x="628650" y="365126"/>
            <a:ext cx="7886700" cy="1325563"/>
          </a:xfrm>
        </p:spPr>
        <p:txBody>
          <a:bodyPr>
            <a:normAutofit/>
          </a:bodyPr>
          <a:lstStyle/>
          <a:p>
            <a:pPr algn="ctr"/>
            <a:r>
              <a:rPr kumimoji="1" lang="ja-JP" altLang="en-US" sz="6000"/>
              <a:t>みなさんへ</a:t>
            </a:r>
          </a:p>
        </p:txBody>
      </p:sp>
      <p:sp>
        <p:nvSpPr>
          <p:cNvPr id="3" name="コンテンツ プレースホルダー 2">
            <a:extLst>
              <a:ext uri="{FF2B5EF4-FFF2-40B4-BE49-F238E27FC236}">
                <a16:creationId xmlns:a16="http://schemas.microsoft.com/office/drawing/2014/main" id="{D0078EBF-F4B6-A846-BA19-73BBD78077F5}"/>
              </a:ext>
            </a:extLst>
          </p:cNvPr>
          <p:cNvSpPr>
            <a:spLocks noGrp="1"/>
          </p:cNvSpPr>
          <p:nvPr>
            <p:ph idx="1"/>
          </p:nvPr>
        </p:nvSpPr>
        <p:spPr>
          <a:xfrm>
            <a:off x="646794" y="2693086"/>
            <a:ext cx="7886700" cy="3562578"/>
          </a:xfrm>
        </p:spPr>
        <p:txBody>
          <a:bodyPr/>
          <a:lstStyle/>
          <a:p>
            <a:r>
              <a:rPr lang="ja-JP" altLang="en-US" sz="3600" dirty="0"/>
              <a:t>研究，</a:t>
            </a:r>
            <a:r>
              <a:rPr lang="ja-JP" altLang="en-US" sz="3600" b="1" dirty="0"/>
              <a:t>卒論</a:t>
            </a:r>
            <a:r>
              <a:rPr lang="ja-JP" altLang="en-US" sz="3600" dirty="0"/>
              <a:t>を頑張って</a:t>
            </a:r>
            <a:endParaRPr lang="en-US" altLang="ja-JP" sz="3600" dirty="0"/>
          </a:p>
          <a:p>
            <a:pPr lvl="1"/>
            <a:r>
              <a:rPr lang="ja-JP" altLang="en-US" dirty="0"/>
              <a:t>研究で身につけた知識やスキルが武器になります</a:t>
            </a:r>
            <a:endParaRPr lang="en-US" altLang="ja-JP" dirty="0"/>
          </a:p>
          <a:p>
            <a:endParaRPr kumimoji="1" lang="en-US" altLang="ja-JP" dirty="0"/>
          </a:p>
          <a:p>
            <a:r>
              <a:rPr lang="ja-JP" altLang="en-US" sz="3600" dirty="0"/>
              <a:t>授業を受けて，単位を取ることだけが勉強ではありませんよ！</a:t>
            </a:r>
            <a:endParaRPr lang="en-US" altLang="ja-JP" sz="3600" dirty="0"/>
          </a:p>
          <a:p>
            <a:pPr lvl="1"/>
            <a:r>
              <a:rPr kumimoji="1" lang="ja-JP" altLang="en-US" dirty="0"/>
              <a:t> 自分で興味のある内容にトライしてください</a:t>
            </a:r>
            <a:endParaRPr kumimoji="1" lang="en-US" altLang="ja-JP" dirty="0"/>
          </a:p>
          <a:p>
            <a:pPr lvl="1"/>
            <a:r>
              <a:rPr lang="en-US" altLang="ja-JP" b="1" dirty="0"/>
              <a:t> </a:t>
            </a:r>
            <a:r>
              <a:rPr lang="ja-JP" altLang="en-US" b="1" dirty="0">
                <a:solidFill>
                  <a:schemeClr val="accent1">
                    <a:lumMod val="75000"/>
                  </a:schemeClr>
                </a:solidFill>
              </a:rPr>
              <a:t>自主ゼミ</a:t>
            </a:r>
            <a:r>
              <a:rPr lang="ja-JP" altLang="en-US" b="1" dirty="0"/>
              <a:t>，</a:t>
            </a:r>
            <a:r>
              <a:rPr lang="ja-JP" altLang="en-US" b="1" dirty="0">
                <a:solidFill>
                  <a:schemeClr val="accent1">
                    <a:lumMod val="75000"/>
                  </a:schemeClr>
                </a:solidFill>
              </a:rPr>
              <a:t>勉強会</a:t>
            </a:r>
            <a:r>
              <a:rPr lang="ja-JP" altLang="en-US" dirty="0"/>
              <a:t>をやろう！</a:t>
            </a:r>
            <a:endParaRPr kumimoji="1" lang="ja-JP" altLang="en-US" dirty="0"/>
          </a:p>
        </p:txBody>
      </p:sp>
      <p:sp>
        <p:nvSpPr>
          <p:cNvPr id="4" name="テキスト ボックス 3">
            <a:extLst>
              <a:ext uri="{FF2B5EF4-FFF2-40B4-BE49-F238E27FC236}">
                <a16:creationId xmlns:a16="http://schemas.microsoft.com/office/drawing/2014/main" id="{4B646AF0-B10D-3C4B-8DF1-D48BF985D8D9}"/>
              </a:ext>
            </a:extLst>
          </p:cNvPr>
          <p:cNvSpPr txBox="1"/>
          <p:nvPr/>
        </p:nvSpPr>
        <p:spPr>
          <a:xfrm>
            <a:off x="798285" y="1690689"/>
            <a:ext cx="7300686" cy="646331"/>
          </a:xfrm>
          <a:prstGeom prst="rect">
            <a:avLst/>
          </a:prstGeom>
          <a:noFill/>
        </p:spPr>
        <p:txBody>
          <a:bodyPr wrap="square" rtlCol="0">
            <a:spAutoFit/>
          </a:bodyPr>
          <a:lstStyle/>
          <a:p>
            <a:r>
              <a:rPr kumimoji="1" lang="ja-JP" altLang="en-US"/>
              <a:t>サークルや部活，アルバイトに打ち込んで，リーダーシップや協調性，潤滑油のような人間性をアピールして，就活するのもアリですが</a:t>
            </a:r>
            <a:r>
              <a:rPr kumimoji="1" lang="en-US" altLang="ja-JP"/>
              <a:t>…</a:t>
            </a:r>
            <a:endParaRPr kumimoji="1" lang="ja-JP" altLang="en-US"/>
          </a:p>
        </p:txBody>
      </p:sp>
      <p:pic>
        <p:nvPicPr>
          <p:cNvPr id="6" name="グラフィックス 5" descr="ユーザー">
            <a:extLst>
              <a:ext uri="{FF2B5EF4-FFF2-40B4-BE49-F238E27FC236}">
                <a16:creationId xmlns:a16="http://schemas.microsoft.com/office/drawing/2014/main" id="{87C0832C-A7C2-2344-AC9C-09208C3505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0950" y="954322"/>
            <a:ext cx="914400" cy="914400"/>
          </a:xfrm>
          <a:prstGeom prst="rect">
            <a:avLst/>
          </a:prstGeom>
        </p:spPr>
      </p:pic>
      <p:sp>
        <p:nvSpPr>
          <p:cNvPr id="9" name="日付プレースホルダー 8">
            <a:extLst>
              <a:ext uri="{FF2B5EF4-FFF2-40B4-BE49-F238E27FC236}">
                <a16:creationId xmlns:a16="http://schemas.microsoft.com/office/drawing/2014/main" id="{E345222F-AACD-7E45-ACD7-D495049477C8}"/>
              </a:ext>
            </a:extLst>
          </p:cNvPr>
          <p:cNvSpPr>
            <a:spLocks noGrp="1"/>
          </p:cNvSpPr>
          <p:nvPr>
            <p:ph type="dt" sz="half" idx="10"/>
          </p:nvPr>
        </p:nvSpPr>
        <p:spPr/>
        <p:txBody>
          <a:bodyPr/>
          <a:lstStyle/>
          <a:p>
            <a:r>
              <a:rPr kumimoji="1" lang="en-US" altLang="ja-JP" dirty="0"/>
              <a:t>2019/1/18</a:t>
            </a:r>
            <a:endParaRPr kumimoji="1" lang="ja-JP" altLang="en-US" dirty="0"/>
          </a:p>
        </p:txBody>
      </p:sp>
      <p:sp>
        <p:nvSpPr>
          <p:cNvPr id="10" name="スライド番号プレースホルダー 9">
            <a:extLst>
              <a:ext uri="{FF2B5EF4-FFF2-40B4-BE49-F238E27FC236}">
                <a16:creationId xmlns:a16="http://schemas.microsoft.com/office/drawing/2014/main" id="{E01D7B72-1A0F-6F4B-B9BF-07927DE56F16}"/>
              </a:ext>
            </a:extLst>
          </p:cNvPr>
          <p:cNvSpPr>
            <a:spLocks noGrp="1"/>
          </p:cNvSpPr>
          <p:nvPr>
            <p:ph type="sldNum" sz="quarter" idx="12"/>
          </p:nvPr>
        </p:nvSpPr>
        <p:spPr/>
        <p:txBody>
          <a:bodyPr/>
          <a:lstStyle/>
          <a:p>
            <a:fld id="{AE4F92FC-4614-A147-B56E-AD27D3ACC38D}" type="slidenum">
              <a:rPr kumimoji="1" lang="ja-JP" altLang="en-US" smtClean="0"/>
              <a:pPr/>
              <a:t>6</a:t>
            </a:fld>
            <a:endParaRPr kumimoji="1" lang="ja-JP" altLang="en-US"/>
          </a:p>
        </p:txBody>
      </p:sp>
      <p:grpSp>
        <p:nvGrpSpPr>
          <p:cNvPr id="5" name="グループ化 4">
            <a:extLst>
              <a:ext uri="{FF2B5EF4-FFF2-40B4-BE49-F238E27FC236}">
                <a16:creationId xmlns:a16="http://schemas.microsoft.com/office/drawing/2014/main" id="{F80AE406-9D55-1A4E-A17F-9DAD1060B715}"/>
              </a:ext>
            </a:extLst>
          </p:cNvPr>
          <p:cNvGrpSpPr/>
          <p:nvPr/>
        </p:nvGrpSpPr>
        <p:grpSpPr>
          <a:xfrm>
            <a:off x="7543456" y="5530467"/>
            <a:ext cx="953750" cy="725197"/>
            <a:chOff x="1291769" y="2412321"/>
            <a:chExt cx="1449956" cy="1049336"/>
          </a:xfrm>
        </p:grpSpPr>
        <p:pic>
          <p:nvPicPr>
            <p:cNvPr id="12" name="グラフィックス 11" descr="頭の中の脳">
              <a:extLst>
                <a:ext uri="{FF2B5EF4-FFF2-40B4-BE49-F238E27FC236}">
                  <a16:creationId xmlns:a16="http://schemas.microsoft.com/office/drawing/2014/main" id="{1718CB39-8FE8-F64C-AC77-99A89FCB9E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769" y="2547257"/>
              <a:ext cx="914400" cy="914400"/>
            </a:xfrm>
            <a:prstGeom prst="rect">
              <a:avLst/>
            </a:prstGeom>
          </p:spPr>
        </p:pic>
        <p:pic>
          <p:nvPicPr>
            <p:cNvPr id="13" name="グラフィックス 12" descr="思案中の吹き出し">
              <a:extLst>
                <a:ext uri="{FF2B5EF4-FFF2-40B4-BE49-F238E27FC236}">
                  <a16:creationId xmlns:a16="http://schemas.microsoft.com/office/drawing/2014/main" id="{48FCAF90-F9D2-184F-AB74-520BEE8135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9589" y="2412321"/>
              <a:ext cx="592136" cy="592136"/>
            </a:xfrm>
            <a:prstGeom prst="rect">
              <a:avLst/>
            </a:prstGeom>
          </p:spPr>
        </p:pic>
      </p:grpSp>
    </p:spTree>
    <p:extLst>
      <p:ext uri="{BB962C8B-B14F-4D97-AF65-F5344CB8AC3E}">
        <p14:creationId xmlns:p14="http://schemas.microsoft.com/office/powerpoint/2010/main" val="40124450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700</Words>
  <Application>Microsoft Macintosh PowerPoint</Application>
  <PresentationFormat>画面に合わせる (4:3)</PresentationFormat>
  <Paragraphs>86</Paragraphs>
  <Slides>6</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Arial</vt:lpstr>
      <vt:lpstr>Calibri</vt:lpstr>
      <vt:lpstr>Cambria Math</vt:lpstr>
      <vt:lpstr>Office テーマ</vt:lpstr>
      <vt:lpstr>学力の伸びを測定するための ものさしを作る＋α</vt:lpstr>
      <vt:lpstr>研究テーマ IRT vertical scaling for measuring the achievement development</vt:lpstr>
      <vt:lpstr>項目反応理論モデル Item Response Theory model, IRT model</vt:lpstr>
      <vt:lpstr>学力分布の分析</vt:lpstr>
      <vt:lpstr>これからやりたいこと</vt:lpstr>
      <vt:lpstr>みなさんへ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SHIBUYA Takumi</dc:creator>
  <cp:lastModifiedBy>SHIBUYA Takumi</cp:lastModifiedBy>
  <cp:revision>1</cp:revision>
  <cp:lastPrinted>2019-01-13T03:39:38Z</cp:lastPrinted>
  <dcterms:created xsi:type="dcterms:W3CDTF">2019-01-12T23:28:50Z</dcterms:created>
  <dcterms:modified xsi:type="dcterms:W3CDTF">2019-01-16T09:33:58Z</dcterms:modified>
</cp:coreProperties>
</file>