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46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7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2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3301"/>
            <a:ext cx="7886700" cy="595472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2540"/>
            <a:ext cx="7886700" cy="490442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1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38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8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20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683FC3-697B-4349-8792-102F934E5B6F}"/>
              </a:ext>
            </a:extLst>
          </p:cNvPr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4E46-235A-4FA0-A938-E715329C88B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33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7C8F5-F90C-47B8-9F85-E44E05BC7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781" y="1041400"/>
            <a:ext cx="8574437" cy="2387600"/>
          </a:xfrm>
        </p:spPr>
        <p:txBody>
          <a:bodyPr/>
          <a:lstStyle/>
          <a:p>
            <a:r>
              <a:rPr kumimoji="1" lang="en-US" altLang="ja-JP" sz="8800" b="1" dirty="0">
                <a:solidFill>
                  <a:schemeClr val="accent1"/>
                </a:solidFill>
              </a:rPr>
              <a:t>R</a:t>
            </a:r>
            <a:r>
              <a:rPr kumimoji="1" lang="ja-JP" altLang="en-US" dirty="0"/>
              <a:t>による</a:t>
            </a:r>
            <a:br>
              <a:rPr kumimoji="1" lang="en-US" altLang="ja-JP" dirty="0"/>
            </a:br>
            <a:r>
              <a:rPr kumimoji="1" lang="ja-JP" altLang="en-US" b="1" dirty="0"/>
              <a:t>多母集団</a:t>
            </a:r>
            <a:r>
              <a:rPr kumimoji="1" lang="en-US" altLang="ja-JP" b="1" dirty="0"/>
              <a:t>IRT</a:t>
            </a:r>
            <a:r>
              <a:rPr kumimoji="1" lang="ja-JP" altLang="en-US" dirty="0"/>
              <a:t>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CDD677-53FF-404F-9B5A-A36B27CFF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41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A5CDE-F657-4677-93CC-3029E6E5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10075-D195-4F4D-B84A-4006FFD4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9FD8F-78EC-4639-8A97-5EEBF937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Direct Marketing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1C731-C9B6-4517-A8DA-88AA7F98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加藤・川端・山田 </a:t>
            </a:r>
            <a:r>
              <a:rPr kumimoji="1" lang="en-US" altLang="ja-JP" dirty="0"/>
              <a:t>(2014). R</a:t>
            </a:r>
            <a:r>
              <a:rPr kumimoji="1" lang="ja-JP" altLang="en-US" dirty="0"/>
              <a:t>による項目反応理論　オーム社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（おそらく）日本で一番</a:t>
            </a:r>
            <a:r>
              <a:rPr kumimoji="1" lang="en-US" altLang="ja-JP" dirty="0"/>
              <a:t>IRT</a:t>
            </a:r>
            <a:r>
              <a:rPr kumimoji="1" lang="ja-JP" altLang="en-US" dirty="0"/>
              <a:t>の実践に精通している著者による項目反応理論の専門書。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IRT</a:t>
            </a:r>
            <a:r>
              <a:rPr kumimoji="1" lang="ja-JP" altLang="en-US" dirty="0"/>
              <a:t>の基本的なモデルである一次元</a:t>
            </a:r>
            <a:r>
              <a:rPr kumimoji="1" lang="en-US" altLang="ja-JP" dirty="0"/>
              <a:t>IRT</a:t>
            </a:r>
            <a:r>
              <a:rPr kumimoji="1" lang="ja-JP" altLang="en-US" dirty="0"/>
              <a:t>モデルを中心に，パラメタ推定，等化など，実践で必要な知識を重点的に網羅。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TYT</a:t>
            </a:r>
            <a:r>
              <a:rPr kumimoji="1" lang="ja-JP" altLang="en-US" dirty="0"/>
              <a:t>本よりもわかりやすい（個人談）</a:t>
            </a:r>
          </a:p>
        </p:txBody>
      </p:sp>
    </p:spTree>
    <p:extLst>
      <p:ext uri="{BB962C8B-B14F-4D97-AF65-F5344CB8AC3E}">
        <p14:creationId xmlns:p14="http://schemas.microsoft.com/office/powerpoint/2010/main" val="18635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0439B-29F2-4074-9946-75C4498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IRT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5A0F38-191F-4744-ADB8-0723B6D3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75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7630A-B26B-4A6B-8CCC-63BE0CF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DF835-F20F-4ED2-878F-C6C156AF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1735"/>
      </p:ext>
    </p:extLst>
  </p:cSld>
  <p:clrMapOvr>
    <a:masterClrMapping/>
  </p:clrMapOvr>
</p:sld>
</file>

<file path=ppt/theme/theme1.xml><?xml version="1.0" encoding="utf-8"?>
<a:theme xmlns:a="http://schemas.openxmlformats.org/drawingml/2006/main" name="デフォルト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uniformed">
      <a:majorFont>
        <a:latin typeface="Meiryo UI"/>
        <a:ea typeface="メイリオ"/>
        <a:cs typeface=""/>
      </a:majorFont>
      <a:minorFont>
        <a:latin typeface="Meiryo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24</Words>
  <Application>Microsoft Office PowerPoint</Application>
  <PresentationFormat>画面に合わせる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メイリオ</vt:lpstr>
      <vt:lpstr>Arial</vt:lpstr>
      <vt:lpstr>デフォルトテーマ</vt:lpstr>
      <vt:lpstr>Rによる 多母集団IRT分析</vt:lpstr>
      <vt:lpstr>自己紹介</vt:lpstr>
      <vt:lpstr>Direct Marketing</vt:lpstr>
      <vt:lpstr>IRTとは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Rによる 多母集団IRT分析</dc:title>
  <dc:creator>澁谷 拓巳</dc:creator>
  <cp:lastModifiedBy>澁谷 拓巳</cp:lastModifiedBy>
  <cp:revision>3</cp:revision>
  <dcterms:created xsi:type="dcterms:W3CDTF">2019-04-10T05:02:21Z</dcterms:created>
  <dcterms:modified xsi:type="dcterms:W3CDTF">2019-04-10T05:38:37Z</dcterms:modified>
</cp:coreProperties>
</file>