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4831461A.xml" ContentType="application/vnd.ms-powerpoint.comments+xml"/>
  <Override PartName="/ppt/comments/modernComment_106_6AED34B9.xml" ContentType="application/vnd.ms-powerpoint.comments+xml"/>
  <Override PartName="/ppt/comments/modernComment_101_8AB02EB1.xml" ContentType="application/vnd.ms-powerpoint.comments+xml"/>
  <Override PartName="/ppt/comments/modernComment_109_DE2116E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56" r:id="rId4"/>
    <p:sldId id="263" r:id="rId5"/>
    <p:sldId id="264" r:id="rId6"/>
    <p:sldId id="267" r:id="rId7"/>
    <p:sldId id="266" r:id="rId8"/>
    <p:sldId id="259" r:id="rId9"/>
    <p:sldId id="262" r:id="rId10"/>
    <p:sldId id="257" r:id="rId11"/>
    <p:sldId id="265" r:id="rId1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AAAC55-D45F-D1E5-DC12-A9A928260BCB}" name="甲斐 巧真" initials="甲斐" userId="70de0982af44f8f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3A62D-7831-4510-8100-43A8ADD8D2B2}" v="20" dt="2023-05-25T15:24:27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甲斐 巧真" userId="70de0982af44f8f1" providerId="LiveId" clId="{9BF3A62D-7831-4510-8100-43A8ADD8D2B2}"/>
    <pc:docChg chg="undo custSel addSld delSld modSld sldOrd">
      <pc:chgData name="甲斐 巧真" userId="70de0982af44f8f1" providerId="LiveId" clId="{9BF3A62D-7831-4510-8100-43A8ADD8D2B2}" dt="2023-05-25T15:26:29.391" v="300"/>
      <pc:docMkLst>
        <pc:docMk/>
      </pc:docMkLst>
      <pc:sldChg chg="addSp modSp ord">
        <pc:chgData name="甲斐 巧真" userId="70de0982af44f8f1" providerId="LiveId" clId="{9BF3A62D-7831-4510-8100-43A8ADD8D2B2}" dt="2023-05-25T15:26:23.862" v="298"/>
        <pc:sldMkLst>
          <pc:docMk/>
          <pc:sldMk cId="1084522774" sldId="256"/>
        </pc:sldMkLst>
        <pc:picChg chg="add mod">
          <ac:chgData name="甲斐 巧真" userId="70de0982af44f8f1" providerId="LiveId" clId="{9BF3A62D-7831-4510-8100-43A8ADD8D2B2}" dt="2023-05-25T15:24:27.198" v="294"/>
          <ac:picMkLst>
            <pc:docMk/>
            <pc:sldMk cId="1084522774" sldId="256"/>
            <ac:picMk id="77" creationId="{2224B83D-C1A8-7C47-0D63-70DB99F63987}"/>
          </ac:picMkLst>
        </pc:picChg>
      </pc:sldChg>
      <pc:sldChg chg="addSp modSp mod">
        <pc:chgData name="甲斐 巧真" userId="70de0982af44f8f1" providerId="LiveId" clId="{9BF3A62D-7831-4510-8100-43A8ADD8D2B2}" dt="2023-05-25T15:09:19.444" v="3" actId="1076"/>
        <pc:sldMkLst>
          <pc:docMk/>
          <pc:sldMk cId="1211188762" sldId="259"/>
        </pc:sldMkLst>
        <pc:spChg chg="mod">
          <ac:chgData name="甲斐 巧真" userId="70de0982af44f8f1" providerId="LiveId" clId="{9BF3A62D-7831-4510-8100-43A8ADD8D2B2}" dt="2023-05-25T15:09:19.444" v="3" actId="1076"/>
          <ac:spMkLst>
            <pc:docMk/>
            <pc:sldMk cId="1211188762" sldId="259"/>
            <ac:spMk id="11" creationId="{E9045B2A-F333-935B-6FB6-E6EEE9EC0203}"/>
          </ac:spMkLst>
        </pc:spChg>
        <pc:spChg chg="mod">
          <ac:chgData name="甲斐 巧真" userId="70de0982af44f8f1" providerId="LiveId" clId="{9BF3A62D-7831-4510-8100-43A8ADD8D2B2}" dt="2023-05-25T15:09:19.444" v="3" actId="1076"/>
          <ac:spMkLst>
            <pc:docMk/>
            <pc:sldMk cId="1211188762" sldId="259"/>
            <ac:spMk id="12" creationId="{D0275DCA-63E8-33D7-68D8-DEA209B18600}"/>
          </ac:spMkLst>
        </pc:spChg>
        <pc:spChg chg="add mod">
          <ac:chgData name="甲斐 巧真" userId="70de0982af44f8f1" providerId="LiveId" clId="{9BF3A62D-7831-4510-8100-43A8ADD8D2B2}" dt="2023-05-25T15:09:12.665" v="2" actId="1076"/>
          <ac:spMkLst>
            <pc:docMk/>
            <pc:sldMk cId="1211188762" sldId="259"/>
            <ac:spMk id="13" creationId="{EA98083C-68B2-F480-4ACE-AA8A4470548B}"/>
          </ac:spMkLst>
        </pc:spChg>
        <pc:spChg chg="add mod">
          <ac:chgData name="甲斐 巧真" userId="70de0982af44f8f1" providerId="LiveId" clId="{9BF3A62D-7831-4510-8100-43A8ADD8D2B2}" dt="2023-05-25T15:09:12.665" v="2" actId="1076"/>
          <ac:spMkLst>
            <pc:docMk/>
            <pc:sldMk cId="1211188762" sldId="259"/>
            <ac:spMk id="14" creationId="{BF3D17BF-6BCC-1974-10CF-F8484885788C}"/>
          </ac:spMkLst>
        </pc:spChg>
      </pc:sldChg>
      <pc:sldChg chg="new del">
        <pc:chgData name="甲斐 巧真" userId="70de0982af44f8f1" providerId="LiveId" clId="{9BF3A62D-7831-4510-8100-43A8ADD8D2B2}" dt="2023-05-25T15:13:43.039" v="6" actId="47"/>
        <pc:sldMkLst>
          <pc:docMk/>
          <pc:sldMk cId="3519045400" sldId="261"/>
        </pc:sldMkLst>
      </pc:sldChg>
      <pc:sldChg chg="addSp delSp modSp add mod">
        <pc:chgData name="甲斐 巧真" userId="70de0982af44f8f1" providerId="LiveId" clId="{9BF3A62D-7831-4510-8100-43A8ADD8D2B2}" dt="2023-05-25T15:19:46.931" v="202" actId="1076"/>
        <pc:sldMkLst>
          <pc:docMk/>
          <pc:sldMk cId="1793930425" sldId="262"/>
        </pc:sldMkLst>
        <pc:spChg chg="add mod">
          <ac:chgData name="甲斐 巧真" userId="70de0982af44f8f1" providerId="LiveId" clId="{9BF3A62D-7831-4510-8100-43A8ADD8D2B2}" dt="2023-05-25T15:14:25.777" v="38" actId="1076"/>
          <ac:spMkLst>
            <pc:docMk/>
            <pc:sldMk cId="1793930425" sldId="262"/>
            <ac:spMk id="2" creationId="{ACA118BF-17BE-9490-8EED-4D348F6C56F8}"/>
          </ac:spMkLst>
        </pc:spChg>
        <pc:spChg chg="add mod">
          <ac:chgData name="甲斐 巧真" userId="70de0982af44f8f1" providerId="LiveId" clId="{9BF3A62D-7831-4510-8100-43A8ADD8D2B2}" dt="2023-05-25T15:14:25.777" v="38" actId="1076"/>
          <ac:spMkLst>
            <pc:docMk/>
            <pc:sldMk cId="1793930425" sldId="262"/>
            <ac:spMk id="3" creationId="{5D061639-07DC-677F-D098-FA36AE38B042}"/>
          </ac:spMkLst>
        </pc:spChg>
        <pc:spChg chg="del">
          <ac:chgData name="甲斐 巧真" userId="70de0982af44f8f1" providerId="LiveId" clId="{9BF3A62D-7831-4510-8100-43A8ADD8D2B2}" dt="2023-05-25T15:13:50.303" v="10" actId="478"/>
          <ac:spMkLst>
            <pc:docMk/>
            <pc:sldMk cId="1793930425" sldId="262"/>
            <ac:spMk id="6" creationId="{4D5D9D3D-7378-57E4-E4C9-5CA9DB564BAB}"/>
          </ac:spMkLst>
        </pc:spChg>
        <pc:spChg chg="del">
          <ac:chgData name="甲斐 巧真" userId="70de0982af44f8f1" providerId="LiveId" clId="{9BF3A62D-7831-4510-8100-43A8ADD8D2B2}" dt="2023-05-25T15:13:49.672" v="9" actId="478"/>
          <ac:spMkLst>
            <pc:docMk/>
            <pc:sldMk cId="1793930425" sldId="262"/>
            <ac:spMk id="8" creationId="{06B69F0F-3E64-AD99-95B3-37FE93D58332}"/>
          </ac:spMkLst>
        </pc:spChg>
        <pc:spChg chg="del">
          <ac:chgData name="甲斐 巧真" userId="70de0982af44f8f1" providerId="LiveId" clId="{9BF3A62D-7831-4510-8100-43A8ADD8D2B2}" dt="2023-05-25T15:13:48.838" v="8" actId="478"/>
          <ac:spMkLst>
            <pc:docMk/>
            <pc:sldMk cId="1793930425" sldId="262"/>
            <ac:spMk id="10" creationId="{C26B60C7-2CD3-9373-48C6-558BF1F412D5}"/>
          </ac:spMkLst>
        </pc:spChg>
        <pc:spChg chg="mod">
          <ac:chgData name="甲斐 巧真" userId="70de0982af44f8f1" providerId="LiveId" clId="{9BF3A62D-7831-4510-8100-43A8ADD8D2B2}" dt="2023-05-25T15:14:08.517" v="33" actId="20577"/>
          <ac:spMkLst>
            <pc:docMk/>
            <pc:sldMk cId="1793930425" sldId="262"/>
            <ac:spMk id="12" creationId="{D0275DCA-63E8-33D7-68D8-DEA209B18600}"/>
          </ac:spMkLst>
        </pc:spChg>
        <pc:spChg chg="del">
          <ac:chgData name="甲斐 巧真" userId="70de0982af44f8f1" providerId="LiveId" clId="{9BF3A62D-7831-4510-8100-43A8ADD8D2B2}" dt="2023-05-25T15:13:47.886" v="7" actId="478"/>
          <ac:spMkLst>
            <pc:docMk/>
            <pc:sldMk cId="1793930425" sldId="262"/>
            <ac:spMk id="14" creationId="{BF3D17BF-6BCC-1974-10CF-F8484885788C}"/>
          </ac:spMkLst>
        </pc:spChg>
        <pc:spChg chg="add del mod">
          <ac:chgData name="甲斐 巧真" userId="70de0982af44f8f1" providerId="LiveId" clId="{9BF3A62D-7831-4510-8100-43A8ADD8D2B2}" dt="2023-05-25T15:14:14.939" v="35"/>
          <ac:spMkLst>
            <pc:docMk/>
            <pc:sldMk cId="1793930425" sldId="262"/>
            <ac:spMk id="15" creationId="{A5EB9557-4A51-ABA6-FB52-E2913EBA41A0}"/>
          </ac:spMkLst>
        </pc:spChg>
        <pc:spChg chg="add del mod">
          <ac:chgData name="甲斐 巧真" userId="70de0982af44f8f1" providerId="LiveId" clId="{9BF3A62D-7831-4510-8100-43A8ADD8D2B2}" dt="2023-05-25T15:14:14.939" v="35"/>
          <ac:spMkLst>
            <pc:docMk/>
            <pc:sldMk cId="1793930425" sldId="262"/>
            <ac:spMk id="16" creationId="{E0E49D02-34A3-8F17-6387-5B5C9DF00EA2}"/>
          </ac:spMkLst>
        </pc:spChg>
        <pc:spChg chg="add mod">
          <ac:chgData name="甲斐 巧真" userId="70de0982af44f8f1" providerId="LiveId" clId="{9BF3A62D-7831-4510-8100-43A8ADD8D2B2}" dt="2023-05-25T15:19:46.931" v="202" actId="1076"/>
          <ac:spMkLst>
            <pc:docMk/>
            <pc:sldMk cId="1793930425" sldId="262"/>
            <ac:spMk id="17" creationId="{1AFCC847-338C-0DF9-6EBB-96BEB3D76D11}"/>
          </ac:spMkLst>
        </pc:spChg>
      </pc:sldChg>
      <pc:sldChg chg="delSp modSp add mod ord">
        <pc:chgData name="甲斐 巧真" userId="70de0982af44f8f1" providerId="LiveId" clId="{9BF3A62D-7831-4510-8100-43A8ADD8D2B2}" dt="2023-05-25T15:26:23.862" v="298"/>
        <pc:sldMkLst>
          <pc:docMk/>
          <pc:sldMk cId="2657564992" sldId="263"/>
        </pc:sldMkLst>
        <pc:spChg chg="del">
          <ac:chgData name="甲斐 巧真" userId="70de0982af44f8f1" providerId="LiveId" clId="{9BF3A62D-7831-4510-8100-43A8ADD8D2B2}" dt="2023-05-25T15:16:11.713" v="150" actId="478"/>
          <ac:spMkLst>
            <pc:docMk/>
            <pc:sldMk cId="2657564992" sldId="263"/>
            <ac:spMk id="4" creationId="{920EE2B8-A0D2-B824-AC3F-0C315E40E99B}"/>
          </ac:spMkLst>
        </pc:spChg>
        <pc:spChg chg="del">
          <ac:chgData name="甲斐 巧真" userId="70de0982af44f8f1" providerId="LiveId" clId="{9BF3A62D-7831-4510-8100-43A8ADD8D2B2}" dt="2023-05-25T15:16:11.713" v="150" actId="478"/>
          <ac:spMkLst>
            <pc:docMk/>
            <pc:sldMk cId="2657564992" sldId="263"/>
            <ac:spMk id="5" creationId="{E0F77CBA-FC23-29E8-0A0E-A0CE293E2266}"/>
          </ac:spMkLst>
        </pc:spChg>
        <pc:spChg chg="mod">
          <ac:chgData name="甲斐 巧真" userId="70de0982af44f8f1" providerId="LiveId" clId="{9BF3A62D-7831-4510-8100-43A8ADD8D2B2}" dt="2023-05-25T15:16:28.617" v="155" actId="1076"/>
          <ac:spMkLst>
            <pc:docMk/>
            <pc:sldMk cId="2657564992" sldId="263"/>
            <ac:spMk id="6" creationId="{8C47A069-CB31-1E7F-C7E4-CB33545A4E8B}"/>
          </ac:spMkLst>
        </pc:spChg>
        <pc:spChg chg="del">
          <ac:chgData name="甲斐 巧真" userId="70de0982af44f8f1" providerId="LiveId" clId="{9BF3A62D-7831-4510-8100-43A8ADD8D2B2}" dt="2023-05-25T15:16:15.195" v="151" actId="478"/>
          <ac:spMkLst>
            <pc:docMk/>
            <pc:sldMk cId="2657564992" sldId="263"/>
            <ac:spMk id="10" creationId="{1D27A1AB-1D72-69DB-D94D-7B2E7A3331F5}"/>
          </ac:spMkLst>
        </pc:spChg>
        <pc:spChg chg="del">
          <ac:chgData name="甲斐 巧真" userId="70de0982af44f8f1" providerId="LiveId" clId="{9BF3A62D-7831-4510-8100-43A8ADD8D2B2}" dt="2023-05-25T15:16:15.195" v="151" actId="478"/>
          <ac:spMkLst>
            <pc:docMk/>
            <pc:sldMk cId="2657564992" sldId="263"/>
            <ac:spMk id="11" creationId="{D1105E62-48D4-73F0-C3A1-E79EBAA2415D}"/>
          </ac:spMkLst>
        </pc:spChg>
        <pc:spChg chg="del">
          <ac:chgData name="甲斐 巧真" userId="70de0982af44f8f1" providerId="LiveId" clId="{9BF3A62D-7831-4510-8100-43A8ADD8D2B2}" dt="2023-05-25T15:16:15.195" v="151" actId="478"/>
          <ac:spMkLst>
            <pc:docMk/>
            <pc:sldMk cId="2657564992" sldId="263"/>
            <ac:spMk id="12" creationId="{0A3D046F-D478-2540-AD39-FDF344DA0107}"/>
          </ac:spMkLst>
        </pc:spChg>
      </pc:sldChg>
      <pc:sldChg chg="new del">
        <pc:chgData name="甲斐 巧真" userId="70de0982af44f8f1" providerId="LiveId" clId="{9BF3A62D-7831-4510-8100-43A8ADD8D2B2}" dt="2023-05-25T15:16:03.817" v="148" actId="47"/>
        <pc:sldMkLst>
          <pc:docMk/>
          <pc:sldMk cId="4169412377" sldId="263"/>
        </pc:sldMkLst>
      </pc:sldChg>
      <pc:sldChg chg="addSp delSp modSp add mod ord">
        <pc:chgData name="甲斐 巧真" userId="70de0982af44f8f1" providerId="LiveId" clId="{9BF3A62D-7831-4510-8100-43A8ADD8D2B2}" dt="2023-05-25T15:26:29.391" v="300"/>
        <pc:sldMkLst>
          <pc:docMk/>
          <pc:sldMk cId="2732314587" sldId="264"/>
        </pc:sldMkLst>
        <pc:spChg chg="add mod">
          <ac:chgData name="甲斐 巧真" userId="70de0982af44f8f1" providerId="LiveId" clId="{9BF3A62D-7831-4510-8100-43A8ADD8D2B2}" dt="2023-05-25T15:17:10.638" v="174" actId="1076"/>
          <ac:spMkLst>
            <pc:docMk/>
            <pc:sldMk cId="2732314587" sldId="264"/>
            <ac:spMk id="2" creationId="{FAF0B566-16FE-45A0-54D3-D9E7F2962A20}"/>
          </ac:spMkLst>
        </pc:spChg>
        <pc:spChg chg="del">
          <ac:chgData name="甲斐 巧真" userId="70de0982af44f8f1" providerId="LiveId" clId="{9BF3A62D-7831-4510-8100-43A8ADD8D2B2}" dt="2023-05-25T15:16:59.798" v="157" actId="478"/>
          <ac:spMkLst>
            <pc:docMk/>
            <pc:sldMk cId="2732314587" sldId="264"/>
            <ac:spMk id="6" creationId="{8C47A069-CB31-1E7F-C7E4-CB33545A4E8B}"/>
          </ac:spMkLst>
        </pc:spChg>
      </pc:sldChg>
      <pc:sldChg chg="addSp modSp add mod">
        <pc:chgData name="甲斐 巧真" userId="70de0982af44f8f1" providerId="LiveId" clId="{9BF3A62D-7831-4510-8100-43A8ADD8D2B2}" dt="2023-05-25T15:19:27.380" v="201" actId="1076"/>
        <pc:sldMkLst>
          <pc:docMk/>
          <pc:sldMk cId="3726710497" sldId="265"/>
        </pc:sldMkLst>
        <pc:spChg chg="add mod">
          <ac:chgData name="甲斐 巧真" userId="70de0982af44f8f1" providerId="LiveId" clId="{9BF3A62D-7831-4510-8100-43A8ADD8D2B2}" dt="2023-05-25T15:19:27.380" v="201" actId="1076"/>
          <ac:spMkLst>
            <pc:docMk/>
            <pc:sldMk cId="3726710497" sldId="265"/>
            <ac:spMk id="2" creationId="{623D8CD0-1250-C34F-7163-2751914275D7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5" creationId="{62B88C3D-8E60-93AA-6CD7-0DD52985EBDF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6" creationId="{60735909-B8A0-95F6-6224-B41413B51BA6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1" creationId="{AB50FBE9-FCCB-82E8-0531-2CDFF02B5CAD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3" creationId="{46973FBF-9E1C-5FD7-9AB4-86D96DE375BA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4" creationId="{B693AE79-5559-FCD0-5819-FC6F3FCEFB9E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5" creationId="{AE3C338C-2ABC-5B30-72E8-33F05E1CB9F0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6" creationId="{108600D7-6920-90F6-C48C-0978011B9B24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7" creationId="{8145DC5E-71DE-1368-E017-153D9F62CC93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8" creationId="{62138354-6243-2DED-2850-AC08FDA84B79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29" creationId="{6F60D3F1-0A3D-27AF-B9E6-0CEE25ED8ABA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0" creationId="{273470AA-156F-E623-5530-433AB4649FB6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1" creationId="{C5519433-137F-3A01-925C-C0D0BBA85844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2" creationId="{C72767B6-4434-FAD0-6705-101099B3314B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3" creationId="{0BF813FD-7340-7229-A582-2E119C7E5E36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4" creationId="{79827ECE-3AFC-BE52-6526-3739342BBC68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5" creationId="{8BED4885-1D6B-CAE6-78EB-033CE8707969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6" creationId="{8EA42CE6-D89E-CCFC-CED0-27FB1279D27B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7" creationId="{2D8C9413-441F-0B57-7BC4-39EF483CFD23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8" creationId="{2287B068-8395-FF92-BB67-C23464D59A39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39" creationId="{B6225CD5-7400-8A11-1FFA-E15008D43C7F}"/>
          </ac:spMkLst>
        </pc:spChg>
        <pc:spChg chg="mod">
          <ac:chgData name="甲斐 巧真" userId="70de0982af44f8f1" providerId="LiveId" clId="{9BF3A62D-7831-4510-8100-43A8ADD8D2B2}" dt="2023-05-25T15:18:57.563" v="178" actId="1076"/>
          <ac:spMkLst>
            <pc:docMk/>
            <pc:sldMk cId="3726710497" sldId="265"/>
            <ac:spMk id="40" creationId="{66AC759D-3FB9-44AC-D70A-962B338547AE}"/>
          </ac:spMkLst>
        </pc:spChg>
      </pc:sldChg>
      <pc:sldChg chg="add del">
        <pc:chgData name="甲斐 巧真" userId="70de0982af44f8f1" providerId="LiveId" clId="{9BF3A62D-7831-4510-8100-43A8ADD8D2B2}" dt="2023-05-25T15:17:50.138" v="176" actId="2890"/>
        <pc:sldMkLst>
          <pc:docMk/>
          <pc:sldMk cId="3994961396" sldId="265"/>
        </pc:sldMkLst>
      </pc:sldChg>
      <pc:sldChg chg="addSp delSp modSp new mod">
        <pc:chgData name="甲斐 巧真" userId="70de0982af44f8f1" providerId="LiveId" clId="{9BF3A62D-7831-4510-8100-43A8ADD8D2B2}" dt="2023-05-25T15:24:16.264" v="293" actId="1076"/>
        <pc:sldMkLst>
          <pc:docMk/>
          <pc:sldMk cId="3358780089" sldId="266"/>
        </pc:sldMkLst>
        <pc:spChg chg="del">
          <ac:chgData name="甲斐 巧真" userId="70de0982af44f8f1" providerId="LiveId" clId="{9BF3A62D-7831-4510-8100-43A8ADD8D2B2}" dt="2023-05-25T15:20:07.760" v="204" actId="478"/>
          <ac:spMkLst>
            <pc:docMk/>
            <pc:sldMk cId="3358780089" sldId="266"/>
            <ac:spMk id="2" creationId="{9171DBAB-A393-C39D-913B-CB9DB18E5CC8}"/>
          </ac:spMkLst>
        </pc:spChg>
        <pc:spChg chg="del mod">
          <ac:chgData name="甲斐 巧真" userId="70de0982af44f8f1" providerId="LiveId" clId="{9BF3A62D-7831-4510-8100-43A8ADD8D2B2}" dt="2023-05-25T15:20:10.795" v="206" actId="478"/>
          <ac:spMkLst>
            <pc:docMk/>
            <pc:sldMk cId="3358780089" sldId="266"/>
            <ac:spMk id="3" creationId="{F904BDAB-4941-ED4A-8EA0-61F103E0FC69}"/>
          </ac:spMkLst>
        </pc:spChg>
        <pc:spChg chg="add mod">
          <ac:chgData name="甲斐 巧真" userId="70de0982af44f8f1" providerId="LiveId" clId="{9BF3A62D-7831-4510-8100-43A8ADD8D2B2}" dt="2023-05-25T15:20:38.650" v="231" actId="14100"/>
          <ac:spMkLst>
            <pc:docMk/>
            <pc:sldMk cId="3358780089" sldId="266"/>
            <ac:spMk id="4" creationId="{CD3364DA-83AE-DFEF-DD67-0F39B333E37A}"/>
          </ac:spMkLst>
        </pc:spChg>
        <pc:spChg chg="add mod">
          <ac:chgData name="甲斐 巧真" userId="70de0982af44f8f1" providerId="LiveId" clId="{9BF3A62D-7831-4510-8100-43A8ADD8D2B2}" dt="2023-05-25T15:20:35.662" v="230" actId="14100"/>
          <ac:spMkLst>
            <pc:docMk/>
            <pc:sldMk cId="3358780089" sldId="266"/>
            <ac:spMk id="5" creationId="{1B1F5515-2A6F-17B4-42F3-C0F3611BD75B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6" creationId="{00684E37-863B-3982-57AA-0D17191F6098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7" creationId="{F7704DC7-6585-7CDC-2981-2066A42670C4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8" creationId="{F1BE6E2B-9E37-EB78-53C7-753AA12B950D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9" creationId="{445FBAA1-26C7-124B-CEF3-180429564FEE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10" creationId="{4B89CCE9-5F83-70F9-40FA-FB3F4C22B1D8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11" creationId="{E8D76187-EEC1-9BAF-E16C-6940DED72D9A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12" creationId="{478C6891-0727-5736-5E27-4D425CF5B075}"/>
          </ac:spMkLst>
        </pc:spChg>
        <pc:spChg chg="add mod">
          <ac:chgData name="甲斐 巧真" userId="70de0982af44f8f1" providerId="LiveId" clId="{9BF3A62D-7831-4510-8100-43A8ADD8D2B2}" dt="2023-05-25T15:20:59.533" v="233" actId="1076"/>
          <ac:spMkLst>
            <pc:docMk/>
            <pc:sldMk cId="3358780089" sldId="266"/>
            <ac:spMk id="13" creationId="{8DDFC75A-F081-3DFE-25C9-BE689A372AC9}"/>
          </ac:spMkLst>
        </pc:spChg>
        <pc:spChg chg="add mod">
          <ac:chgData name="甲斐 巧真" userId="70de0982af44f8f1" providerId="LiveId" clId="{9BF3A62D-7831-4510-8100-43A8ADD8D2B2}" dt="2023-05-25T15:21:16.960" v="262" actId="20577"/>
          <ac:spMkLst>
            <pc:docMk/>
            <pc:sldMk cId="3358780089" sldId="266"/>
            <ac:spMk id="14" creationId="{13C2E17F-2473-8273-E196-54DCE850939A}"/>
          </ac:spMkLst>
        </pc:spChg>
        <pc:picChg chg="add mod">
          <ac:chgData name="甲斐 巧真" userId="70de0982af44f8f1" providerId="LiveId" clId="{9BF3A62D-7831-4510-8100-43A8ADD8D2B2}" dt="2023-05-25T15:24:16.264" v="293" actId="1076"/>
          <ac:picMkLst>
            <pc:docMk/>
            <pc:sldMk cId="3358780089" sldId="266"/>
            <ac:picMk id="15" creationId="{100D9F6E-40D9-4634-DF92-461DEDF50725}"/>
          </ac:picMkLst>
        </pc:picChg>
      </pc:sldChg>
      <pc:sldChg chg="addSp delSp modSp add mod">
        <pc:chgData name="甲斐 巧真" userId="70de0982af44f8f1" providerId="LiveId" clId="{9BF3A62D-7831-4510-8100-43A8ADD8D2B2}" dt="2023-05-25T15:24:01.321" v="291" actId="1076"/>
        <pc:sldMkLst>
          <pc:docMk/>
          <pc:sldMk cId="1882871162" sldId="267"/>
        </pc:sldMkLst>
        <pc:spChg chg="add mod">
          <ac:chgData name="甲斐 巧真" userId="70de0982af44f8f1" providerId="LiveId" clId="{9BF3A62D-7831-4510-8100-43A8ADD8D2B2}" dt="2023-05-25T15:22:11.041" v="281" actId="1076"/>
          <ac:spMkLst>
            <pc:docMk/>
            <pc:sldMk cId="1882871162" sldId="267"/>
            <ac:spMk id="2" creationId="{B86B1883-6F27-2897-7027-5573D9B5B022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" creationId="{00305DC0-FFF9-AA34-9D27-BA2099EC927A}"/>
          </ac:spMkLst>
        </pc:spChg>
        <pc:spChg chg="del mod">
          <ac:chgData name="甲斐 巧真" userId="70de0982af44f8f1" providerId="LiveId" clId="{9BF3A62D-7831-4510-8100-43A8ADD8D2B2}" dt="2023-05-25T15:22:30.036" v="284" actId="478"/>
          <ac:spMkLst>
            <pc:docMk/>
            <pc:sldMk cId="1882871162" sldId="267"/>
            <ac:spMk id="6" creationId="{8C47A069-CB31-1E7F-C7E4-CB33545A4E8B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7" creationId="{69E8A762-E999-BA6D-0D7E-BA6122C9C1D5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8" creationId="{6F2BE942-766B-DB57-5B6A-2F416B3D217C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9" creationId="{FED96EEE-F9FF-7F40-DFAF-E866E14E96A8}"/>
          </ac:spMkLst>
        </pc:spChg>
        <pc:spChg chg="del mod">
          <ac:chgData name="甲斐 巧真" userId="70de0982af44f8f1" providerId="LiveId" clId="{9BF3A62D-7831-4510-8100-43A8ADD8D2B2}" dt="2023-05-25T15:22:30.036" v="284" actId="478"/>
          <ac:spMkLst>
            <pc:docMk/>
            <pc:sldMk cId="1882871162" sldId="267"/>
            <ac:spMk id="10" creationId="{1D27A1AB-1D72-69DB-D94D-7B2E7A3331F5}"/>
          </ac:spMkLst>
        </pc:spChg>
        <pc:spChg chg="del mod">
          <ac:chgData name="甲斐 巧真" userId="70de0982af44f8f1" providerId="LiveId" clId="{9BF3A62D-7831-4510-8100-43A8ADD8D2B2}" dt="2023-05-25T15:22:30.036" v="284" actId="478"/>
          <ac:spMkLst>
            <pc:docMk/>
            <pc:sldMk cId="1882871162" sldId="267"/>
            <ac:spMk id="11" creationId="{D1105E62-48D4-73F0-C3A1-E79EBAA2415D}"/>
          </ac:spMkLst>
        </pc:spChg>
        <pc:spChg chg="del mod">
          <ac:chgData name="甲斐 巧真" userId="70de0982af44f8f1" providerId="LiveId" clId="{9BF3A62D-7831-4510-8100-43A8ADD8D2B2}" dt="2023-05-25T15:22:30.036" v="284" actId="478"/>
          <ac:spMkLst>
            <pc:docMk/>
            <pc:sldMk cId="1882871162" sldId="267"/>
            <ac:spMk id="12" creationId="{0A3D046F-D478-2540-AD39-FDF344DA0107}"/>
          </ac:spMkLst>
        </pc:spChg>
        <pc:spChg chg="add del">
          <ac:chgData name="甲斐 巧真" userId="70de0982af44f8f1" providerId="LiveId" clId="{9BF3A62D-7831-4510-8100-43A8ADD8D2B2}" dt="2023-05-25T15:21:39.706" v="266" actId="478"/>
          <ac:spMkLst>
            <pc:docMk/>
            <pc:sldMk cId="1882871162" sldId="267"/>
            <ac:spMk id="13" creationId="{3F475CEA-F0C2-6B82-F198-281F74A7B67D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14" creationId="{CCBFFC7A-5D62-0DF1-56A6-95A65E9E2951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15" creationId="{A7B22D28-CB5B-D369-558A-3302057580D7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16" creationId="{325BA46A-8B07-C946-1FFA-4F5B0056F96E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17" creationId="{3C4F717D-0D29-9F57-910A-F101057156DC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18" creationId="{EA41BBF5-3290-5C14-76B7-DBCCE3D4F1DF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19" creationId="{7EEB4C48-4B0E-EA93-E1C1-9A455561E65A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0" creationId="{F0DB7F03-0BDE-0571-8380-CD377AE3307B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1" creationId="{AE1202FA-EE16-8AC0-BFAA-0B3A50537EAE}"/>
          </ac:spMkLst>
        </pc:spChg>
        <pc:spChg chg="del">
          <ac:chgData name="甲斐 巧真" userId="70de0982af44f8f1" providerId="LiveId" clId="{9BF3A62D-7831-4510-8100-43A8ADD8D2B2}" dt="2023-05-25T15:21:39.706" v="266" actId="478"/>
          <ac:spMkLst>
            <pc:docMk/>
            <pc:sldMk cId="1882871162" sldId="267"/>
            <ac:spMk id="22" creationId="{EC6A197D-67F0-EC70-ACA5-476865B08C04}"/>
          </ac:spMkLst>
        </pc:spChg>
        <pc:spChg chg="del">
          <ac:chgData name="甲斐 巧真" userId="70de0982af44f8f1" providerId="LiveId" clId="{9BF3A62D-7831-4510-8100-43A8ADD8D2B2}" dt="2023-05-25T15:21:39.706" v="266" actId="478"/>
          <ac:spMkLst>
            <pc:docMk/>
            <pc:sldMk cId="1882871162" sldId="267"/>
            <ac:spMk id="23" creationId="{687C415E-16DA-699D-4720-F16807F3C78B}"/>
          </ac:spMkLst>
        </pc:spChg>
        <pc:spChg chg="del">
          <ac:chgData name="甲斐 巧真" userId="70de0982af44f8f1" providerId="LiveId" clId="{9BF3A62D-7831-4510-8100-43A8ADD8D2B2}" dt="2023-05-25T15:21:39.706" v="266" actId="478"/>
          <ac:spMkLst>
            <pc:docMk/>
            <pc:sldMk cId="1882871162" sldId="267"/>
            <ac:spMk id="24" creationId="{EC9ED5B5-ACC6-B4B8-7620-619115117311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5" creationId="{3C60CEF0-80AE-902C-A213-751AB030DBA9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6" creationId="{D441B0EA-A1D9-22D6-5905-65F2EB781FDC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7" creationId="{03B3223C-8F65-0FC7-88E1-314AB50735B0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8" creationId="{0A337264-D8A3-EC21-6CDF-10E51F582C8D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29" creationId="{51ED71DB-1668-F15D-5091-87574276BEEA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0" creationId="{A3F2D724-FE65-E727-1BCA-A8EBE71F49E7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1" creationId="{5397D3B6-3A15-052D-3613-CAD9615F042B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2" creationId="{498ABE18-995C-D183-50E4-8F03C1507813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3" creationId="{7592D0BF-7D12-4DDC-B4B5-EA3FE9523C9D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4" creationId="{ECC9AC79-1D5E-68BB-7F3E-05AA53544F5D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5" creationId="{49D6953B-1A0C-EC85-CDBC-2A8F52B692EC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6" creationId="{06314B6B-C82F-8A94-8C30-ACD61D742FC3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7" creationId="{2E761BC2-B9D5-6D0E-EA5B-A16699DD1FBC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8" creationId="{29A346A3-1014-CEA3-7087-1F961ED04164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39" creationId="{5724D0A6-08C4-DF80-A05E-1300304E9C1F}"/>
          </ac:spMkLst>
        </pc:spChg>
        <pc:spChg chg="add mod">
          <ac:chgData name="甲斐 巧真" userId="70de0982af44f8f1" providerId="LiveId" clId="{9BF3A62D-7831-4510-8100-43A8ADD8D2B2}" dt="2023-05-25T15:22:41.361" v="286"/>
          <ac:spMkLst>
            <pc:docMk/>
            <pc:sldMk cId="1882871162" sldId="267"/>
            <ac:spMk id="40" creationId="{30221309-A618-612F-7200-C4A1B8480A4D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49" creationId="{AFEEFF2D-AEC3-7E94-9A41-CF578DB36A59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0" creationId="{3C16F327-EC1F-7A1A-1446-AB68EEF84B01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1" creationId="{6C3573AB-8D8C-97BF-C871-5A7BAED543E6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2" creationId="{36DB1D4F-E647-3634-CD64-D688FFBB1CA6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3" creationId="{1F72B8B9-A1EC-CFA0-3B1B-2AE4F054E728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4" creationId="{6D3226EF-EEBA-4828-BAD8-6DACACC33DF4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5" creationId="{D0FC55F7-ACA5-F364-24F4-5211BCD95CD7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6" creationId="{E27CD7F7-95FE-871F-98EA-D9C05B49801A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7" creationId="{09E1F148-B1A5-3D4C-4480-50079E2E3FC6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8" creationId="{F62D24E6-8F11-4AD2-BEB9-AC41B6B80C59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59" creationId="{8C494002-ED28-CD19-9D0E-F009A654DAC1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60" creationId="{CED22620-A022-FBD4-033A-71110B1F30BF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61" creationId="{E4BB5799-6F74-8160-343B-D1A899C122B9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62" creationId="{138A26A7-CEB9-A54F-F544-323A511034B4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63" creationId="{A6FFFBD7-8E8C-03F2-18C6-2B4AB07CC489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64" creationId="{313DFF10-1B8E-8A8A-0250-A8D3F435F66A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69" creationId="{FE09C317-1FF6-2C96-53DC-BAE828004B3D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0" creationId="{96833BEE-916B-D143-18C7-F20C6E623315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1" creationId="{104FF2C1-390F-21B7-E1E7-C4034F4CAB74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2" creationId="{40510231-15D2-2A71-31E9-C414C233BC7E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3" creationId="{FB53B3B0-11E6-4E4F-2EBB-41C1A8D7A044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4" creationId="{1A7FCC5C-EF39-C041-5BC9-9579D8BA77E1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5" creationId="{AF291B39-1CDF-53F9-9095-B5DA325E8D3A}"/>
          </ac:spMkLst>
        </pc:spChg>
        <pc:spChg chg="del mod">
          <ac:chgData name="甲斐 巧真" userId="70de0982af44f8f1" providerId="LiveId" clId="{9BF3A62D-7831-4510-8100-43A8ADD8D2B2}" dt="2023-05-25T15:22:34.135" v="285" actId="478"/>
          <ac:spMkLst>
            <pc:docMk/>
            <pc:sldMk cId="1882871162" sldId="267"/>
            <ac:spMk id="76" creationId="{8FF35309-5815-84DB-9FAA-9CC7CD9C4D6A}"/>
          </ac:spMkLst>
        </pc:spChg>
        <pc:picChg chg="add mod">
          <ac:chgData name="甲斐 巧真" userId="70de0982af44f8f1" providerId="LiveId" clId="{9BF3A62D-7831-4510-8100-43A8ADD8D2B2}" dt="2023-05-25T15:24:01.321" v="291" actId="1076"/>
          <ac:picMkLst>
            <pc:docMk/>
            <pc:sldMk cId="1882871162" sldId="267"/>
            <ac:picMk id="42" creationId="{13DC985D-16BD-3480-B07A-EE93EA26C845}"/>
          </ac:picMkLst>
        </pc:picChg>
      </pc:sldChg>
    </pc:docChg>
  </pc:docChgLst>
</pc:chgInfo>
</file>

<file path=ppt/comments/modernComment_101_8AB02E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9C3104-CAC0-4087-BD78-1A71BA26E36B}" authorId="{20AAAC55-D45F-D1E5-DC12-A9A928260BCB}" created="2023-05-25T14:20:44.393">
    <pc:sldMkLst xmlns:pc="http://schemas.microsoft.com/office/powerpoint/2013/main/command">
      <pc:docMk/>
      <pc:sldMk cId="2326802097" sldId="257"/>
    </pc:sldMkLst>
    <p188:txBody>
      <a:bodyPr/>
      <a:lstStyle/>
      <a:p>
        <a:r>
          <a:rPr lang="ja-JP" altLang="en-US"/>
          <a:t>歌詞に飛ぶリンクはどうする？</a:t>
        </a:r>
      </a:p>
    </p188:txBody>
  </p188:cm>
</p188:cmLst>
</file>

<file path=ppt/comments/modernComment_103_483146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15E672-AD49-43FD-9A15-C0730A915DEC}" authorId="{20AAAC55-D45F-D1E5-DC12-A9A928260BCB}" created="2023-05-25T14:19:55.4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11188762" sldId="259"/>
      <ac:spMk id="5" creationId="{6D404711-627C-A741-8C20-5832DB2E7BF5}"/>
    </ac:deMkLst>
    <p188:txBody>
      <a:bodyPr/>
      <a:lstStyle/>
      <a:p>
        <a:r>
          <a:rPr lang="ja-JP" altLang="en-US"/>
          <a:t>最低1個はジャンルを指定しないとエラーが出るようにする</a:t>
        </a:r>
      </a:p>
    </p188:txBody>
  </p188:cm>
</p188:cmLst>
</file>

<file path=ppt/comments/modernComment_106_6AED34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FAFF4A-441F-47DF-9418-9FB4BD0F1D70}" authorId="{20AAAC55-D45F-D1E5-DC12-A9A928260BCB}" created="2023-05-25T14:19:55.4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3930425" sldId="262"/>
      <ac:spMk id="5" creationId="{6D404711-627C-A741-8C20-5832DB2E7BF5}"/>
    </ac:deMkLst>
    <p188:txBody>
      <a:bodyPr/>
      <a:lstStyle/>
      <a:p>
        <a:r>
          <a:rPr lang="ja-JP" altLang="en-US"/>
          <a:t>最低1個はジャンルを指定しないとエラーが出るようにする</a:t>
        </a:r>
      </a:p>
    </p188:txBody>
  </p188:cm>
</p188:cmLst>
</file>

<file path=ppt/comments/modernComment_109_DE2116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AEE106-9BC5-448D-AE1C-9C0BA8AB1D3D}" authorId="{20AAAC55-D45F-D1E5-DC12-A9A928260BCB}" created="2023-05-25T14:20:44.393">
    <pc:sldMkLst xmlns:pc="http://schemas.microsoft.com/office/powerpoint/2013/main/command">
      <pc:docMk/>
      <pc:sldMk cId="2326802097" sldId="257"/>
    </pc:sldMkLst>
    <p188:txBody>
      <a:bodyPr/>
      <a:lstStyle/>
      <a:p>
        <a:r>
          <a:rPr lang="ja-JP" altLang="en-US"/>
          <a:t>歌詞に飛ぶリンクはどうする？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1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04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2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06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7A37-35EF-4309-907B-8DBAEA4D205C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762A-BF08-4DAD-9FEB-40D1F64B88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AB02EB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DE2116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4831461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6AED34B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8186280-737A-8D41-212A-8F8B8559ED62}"/>
              </a:ext>
            </a:extLst>
          </p:cNvPr>
          <p:cNvSpPr/>
          <p:nvPr/>
        </p:nvSpPr>
        <p:spPr>
          <a:xfrm>
            <a:off x="1873404" y="3155795"/>
            <a:ext cx="3512634" cy="323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85C89F-F027-C83C-600A-54EE8E0EE4B7}"/>
              </a:ext>
            </a:extLst>
          </p:cNvPr>
          <p:cNvSpPr txBox="1"/>
          <p:nvPr/>
        </p:nvSpPr>
        <p:spPr>
          <a:xfrm>
            <a:off x="1471962" y="3155795"/>
            <a:ext cx="47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11ED6D-322D-4ACF-C655-E67567FFBCED}"/>
              </a:ext>
            </a:extLst>
          </p:cNvPr>
          <p:cNvSpPr/>
          <p:nvPr/>
        </p:nvSpPr>
        <p:spPr>
          <a:xfrm>
            <a:off x="1873404" y="3525127"/>
            <a:ext cx="3512634" cy="323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A6AEC7-DB4C-D9E3-E2B8-D44020DC0476}"/>
              </a:ext>
            </a:extLst>
          </p:cNvPr>
          <p:cNvSpPr txBox="1"/>
          <p:nvPr/>
        </p:nvSpPr>
        <p:spPr>
          <a:xfrm>
            <a:off x="614247" y="3525127"/>
            <a:ext cx="17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730D28E-D262-2C8B-E2F3-9A8A553D04E5}"/>
              </a:ext>
            </a:extLst>
          </p:cNvPr>
          <p:cNvSpPr/>
          <p:nvPr/>
        </p:nvSpPr>
        <p:spPr>
          <a:xfrm>
            <a:off x="4304371" y="3980986"/>
            <a:ext cx="1081667" cy="3233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ログイン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6402CB-0A9C-C2C0-EB93-981C77475047}"/>
              </a:ext>
            </a:extLst>
          </p:cNvPr>
          <p:cNvSpPr txBox="1"/>
          <p:nvPr/>
        </p:nvSpPr>
        <p:spPr>
          <a:xfrm>
            <a:off x="3323064" y="4004398"/>
            <a:ext cx="121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新規登録</a:t>
            </a:r>
          </a:p>
        </p:txBody>
      </p:sp>
    </p:spTree>
    <p:extLst>
      <p:ext uri="{BB962C8B-B14F-4D97-AF65-F5344CB8AC3E}">
        <p14:creationId xmlns:p14="http://schemas.microsoft.com/office/powerpoint/2010/main" val="8915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D620ABE-83F9-BFA7-7239-6C84988E3EF5}"/>
              </a:ext>
            </a:extLst>
          </p:cNvPr>
          <p:cNvSpPr/>
          <p:nvPr/>
        </p:nvSpPr>
        <p:spPr>
          <a:xfrm>
            <a:off x="864219" y="278779"/>
            <a:ext cx="5129561" cy="501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〇〇掲示板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2B88C3D-8E60-93AA-6CD7-0DD52985EBDF}"/>
              </a:ext>
            </a:extLst>
          </p:cNvPr>
          <p:cNvSpPr/>
          <p:nvPr/>
        </p:nvSpPr>
        <p:spPr>
          <a:xfrm>
            <a:off x="602165" y="1056991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735909-B8A0-95F6-6224-B41413B51BA6}"/>
              </a:ext>
            </a:extLst>
          </p:cNvPr>
          <p:cNvSpPr txBox="1"/>
          <p:nvPr/>
        </p:nvSpPr>
        <p:spPr>
          <a:xfrm>
            <a:off x="706244" y="1099221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50FBE9-FCCB-82E8-0531-2CDFF02B5CAD}"/>
              </a:ext>
            </a:extLst>
          </p:cNvPr>
          <p:cNvSpPr txBox="1"/>
          <p:nvPr/>
        </p:nvSpPr>
        <p:spPr>
          <a:xfrm>
            <a:off x="4828478" y="1547954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6973FBF-9E1C-5FD7-9AB4-86D96DE375BA}"/>
              </a:ext>
            </a:extLst>
          </p:cNvPr>
          <p:cNvSpPr/>
          <p:nvPr/>
        </p:nvSpPr>
        <p:spPr>
          <a:xfrm>
            <a:off x="602166" y="210045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93AE79-5559-FCD0-5819-FC6F3FCEFB9E}"/>
              </a:ext>
            </a:extLst>
          </p:cNvPr>
          <p:cNvSpPr txBox="1"/>
          <p:nvPr/>
        </p:nvSpPr>
        <p:spPr>
          <a:xfrm>
            <a:off x="706245" y="2142688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3C338C-2ABC-5B30-72E8-33F05E1CB9F0}"/>
              </a:ext>
            </a:extLst>
          </p:cNvPr>
          <p:cNvSpPr txBox="1"/>
          <p:nvPr/>
        </p:nvSpPr>
        <p:spPr>
          <a:xfrm>
            <a:off x="4828479" y="2591421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08600D7-6920-90F6-C48C-0978011B9B24}"/>
              </a:ext>
            </a:extLst>
          </p:cNvPr>
          <p:cNvSpPr/>
          <p:nvPr/>
        </p:nvSpPr>
        <p:spPr>
          <a:xfrm>
            <a:off x="602166" y="314392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45DC5E-71DE-1368-E017-153D9F62CC93}"/>
              </a:ext>
            </a:extLst>
          </p:cNvPr>
          <p:cNvSpPr txBox="1"/>
          <p:nvPr/>
        </p:nvSpPr>
        <p:spPr>
          <a:xfrm>
            <a:off x="706245" y="318615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138354-6243-2DED-2850-AC08FDA84B79}"/>
              </a:ext>
            </a:extLst>
          </p:cNvPr>
          <p:cNvSpPr txBox="1"/>
          <p:nvPr/>
        </p:nvSpPr>
        <p:spPr>
          <a:xfrm>
            <a:off x="4828479" y="363488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60D3F1-0A3D-27AF-B9E6-0CEE25ED8ABA}"/>
              </a:ext>
            </a:extLst>
          </p:cNvPr>
          <p:cNvSpPr/>
          <p:nvPr/>
        </p:nvSpPr>
        <p:spPr>
          <a:xfrm>
            <a:off x="602167" y="4187392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470AA-156F-E623-5530-433AB4649FB6}"/>
              </a:ext>
            </a:extLst>
          </p:cNvPr>
          <p:cNvSpPr txBox="1"/>
          <p:nvPr/>
        </p:nvSpPr>
        <p:spPr>
          <a:xfrm>
            <a:off x="706246" y="4229622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519433-137F-3A01-925C-C0D0BBA85844}"/>
              </a:ext>
            </a:extLst>
          </p:cNvPr>
          <p:cNvSpPr txBox="1"/>
          <p:nvPr/>
        </p:nvSpPr>
        <p:spPr>
          <a:xfrm>
            <a:off x="4828480" y="4678355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72767B6-4434-FAD0-6705-101099B3314B}"/>
              </a:ext>
            </a:extLst>
          </p:cNvPr>
          <p:cNvSpPr/>
          <p:nvPr/>
        </p:nvSpPr>
        <p:spPr>
          <a:xfrm>
            <a:off x="602164" y="5230859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F813FD-7340-7229-A582-2E119C7E5E36}"/>
              </a:ext>
            </a:extLst>
          </p:cNvPr>
          <p:cNvSpPr txBox="1"/>
          <p:nvPr/>
        </p:nvSpPr>
        <p:spPr>
          <a:xfrm>
            <a:off x="706243" y="5273089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827ECE-3AFC-BE52-6526-3739342BBC68}"/>
              </a:ext>
            </a:extLst>
          </p:cNvPr>
          <p:cNvSpPr txBox="1"/>
          <p:nvPr/>
        </p:nvSpPr>
        <p:spPr>
          <a:xfrm>
            <a:off x="4828477" y="5721822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BED4885-1D6B-CAE6-78EB-033CE8707969}"/>
              </a:ext>
            </a:extLst>
          </p:cNvPr>
          <p:cNvSpPr/>
          <p:nvPr/>
        </p:nvSpPr>
        <p:spPr>
          <a:xfrm>
            <a:off x="602165" y="6274326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EA42CE6-D89E-CCFC-CED0-27FB1279D27B}"/>
              </a:ext>
            </a:extLst>
          </p:cNvPr>
          <p:cNvSpPr txBox="1"/>
          <p:nvPr/>
        </p:nvSpPr>
        <p:spPr>
          <a:xfrm>
            <a:off x="706244" y="6316556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D8C9413-441F-0B57-7BC4-39EF483CFD23}"/>
              </a:ext>
            </a:extLst>
          </p:cNvPr>
          <p:cNvSpPr txBox="1"/>
          <p:nvPr/>
        </p:nvSpPr>
        <p:spPr>
          <a:xfrm>
            <a:off x="4828478" y="6765289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287B068-8395-FF92-BB67-C23464D59A39}"/>
              </a:ext>
            </a:extLst>
          </p:cNvPr>
          <p:cNvSpPr/>
          <p:nvPr/>
        </p:nvSpPr>
        <p:spPr>
          <a:xfrm>
            <a:off x="602164" y="730992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225CD5-7400-8A11-1FFA-E15008D43C7F}"/>
              </a:ext>
            </a:extLst>
          </p:cNvPr>
          <p:cNvSpPr txBox="1"/>
          <p:nvPr/>
        </p:nvSpPr>
        <p:spPr>
          <a:xfrm>
            <a:off x="706243" y="735215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AC759D-3FB9-44AC-D70A-962B338547AE}"/>
              </a:ext>
            </a:extLst>
          </p:cNvPr>
          <p:cNvSpPr txBox="1"/>
          <p:nvPr/>
        </p:nvSpPr>
        <p:spPr>
          <a:xfrm>
            <a:off x="4828477" y="780088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68020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D620ABE-83F9-BFA7-7239-6C84988E3EF5}"/>
              </a:ext>
            </a:extLst>
          </p:cNvPr>
          <p:cNvSpPr/>
          <p:nvPr/>
        </p:nvSpPr>
        <p:spPr>
          <a:xfrm>
            <a:off x="864219" y="278779"/>
            <a:ext cx="5129561" cy="501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〇〇掲示板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2B88C3D-8E60-93AA-6CD7-0DD52985EBDF}"/>
              </a:ext>
            </a:extLst>
          </p:cNvPr>
          <p:cNvSpPr/>
          <p:nvPr/>
        </p:nvSpPr>
        <p:spPr>
          <a:xfrm>
            <a:off x="602166" y="1569947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735909-B8A0-95F6-6224-B41413B51BA6}"/>
              </a:ext>
            </a:extLst>
          </p:cNvPr>
          <p:cNvSpPr txBox="1"/>
          <p:nvPr/>
        </p:nvSpPr>
        <p:spPr>
          <a:xfrm>
            <a:off x="706245" y="161217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50FBE9-FCCB-82E8-0531-2CDFF02B5CAD}"/>
              </a:ext>
            </a:extLst>
          </p:cNvPr>
          <p:cNvSpPr txBox="1"/>
          <p:nvPr/>
        </p:nvSpPr>
        <p:spPr>
          <a:xfrm>
            <a:off x="4828479" y="206091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6973FBF-9E1C-5FD7-9AB4-86D96DE375BA}"/>
              </a:ext>
            </a:extLst>
          </p:cNvPr>
          <p:cNvSpPr/>
          <p:nvPr/>
        </p:nvSpPr>
        <p:spPr>
          <a:xfrm>
            <a:off x="602167" y="2613414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93AE79-5559-FCD0-5819-FC6F3FCEFB9E}"/>
              </a:ext>
            </a:extLst>
          </p:cNvPr>
          <p:cNvSpPr txBox="1"/>
          <p:nvPr/>
        </p:nvSpPr>
        <p:spPr>
          <a:xfrm>
            <a:off x="706246" y="2655644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3C338C-2ABC-5B30-72E8-33F05E1CB9F0}"/>
              </a:ext>
            </a:extLst>
          </p:cNvPr>
          <p:cNvSpPr txBox="1"/>
          <p:nvPr/>
        </p:nvSpPr>
        <p:spPr>
          <a:xfrm>
            <a:off x="4828480" y="3104377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08600D7-6920-90F6-C48C-0978011B9B24}"/>
              </a:ext>
            </a:extLst>
          </p:cNvPr>
          <p:cNvSpPr/>
          <p:nvPr/>
        </p:nvSpPr>
        <p:spPr>
          <a:xfrm>
            <a:off x="602167" y="3656881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45DC5E-71DE-1368-E017-153D9F62CC93}"/>
              </a:ext>
            </a:extLst>
          </p:cNvPr>
          <p:cNvSpPr txBox="1"/>
          <p:nvPr/>
        </p:nvSpPr>
        <p:spPr>
          <a:xfrm>
            <a:off x="706246" y="3699111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138354-6243-2DED-2850-AC08FDA84B79}"/>
              </a:ext>
            </a:extLst>
          </p:cNvPr>
          <p:cNvSpPr txBox="1"/>
          <p:nvPr/>
        </p:nvSpPr>
        <p:spPr>
          <a:xfrm>
            <a:off x="4828480" y="4147844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60D3F1-0A3D-27AF-B9E6-0CEE25ED8ABA}"/>
              </a:ext>
            </a:extLst>
          </p:cNvPr>
          <p:cNvSpPr/>
          <p:nvPr/>
        </p:nvSpPr>
        <p:spPr>
          <a:xfrm>
            <a:off x="602168" y="470034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470AA-156F-E623-5530-433AB4649FB6}"/>
              </a:ext>
            </a:extLst>
          </p:cNvPr>
          <p:cNvSpPr txBox="1"/>
          <p:nvPr/>
        </p:nvSpPr>
        <p:spPr>
          <a:xfrm>
            <a:off x="706247" y="4742578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519433-137F-3A01-925C-C0D0BBA85844}"/>
              </a:ext>
            </a:extLst>
          </p:cNvPr>
          <p:cNvSpPr txBox="1"/>
          <p:nvPr/>
        </p:nvSpPr>
        <p:spPr>
          <a:xfrm>
            <a:off x="4828481" y="5191311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72767B6-4434-FAD0-6705-101099B3314B}"/>
              </a:ext>
            </a:extLst>
          </p:cNvPr>
          <p:cNvSpPr/>
          <p:nvPr/>
        </p:nvSpPr>
        <p:spPr>
          <a:xfrm>
            <a:off x="602165" y="574381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F813FD-7340-7229-A582-2E119C7E5E36}"/>
              </a:ext>
            </a:extLst>
          </p:cNvPr>
          <p:cNvSpPr txBox="1"/>
          <p:nvPr/>
        </p:nvSpPr>
        <p:spPr>
          <a:xfrm>
            <a:off x="706244" y="578604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827ECE-3AFC-BE52-6526-3739342BBC68}"/>
              </a:ext>
            </a:extLst>
          </p:cNvPr>
          <p:cNvSpPr txBox="1"/>
          <p:nvPr/>
        </p:nvSpPr>
        <p:spPr>
          <a:xfrm>
            <a:off x="4828478" y="623477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BED4885-1D6B-CAE6-78EB-033CE8707969}"/>
              </a:ext>
            </a:extLst>
          </p:cNvPr>
          <p:cNvSpPr/>
          <p:nvPr/>
        </p:nvSpPr>
        <p:spPr>
          <a:xfrm>
            <a:off x="602166" y="6787282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EA42CE6-D89E-CCFC-CED0-27FB1279D27B}"/>
              </a:ext>
            </a:extLst>
          </p:cNvPr>
          <p:cNvSpPr txBox="1"/>
          <p:nvPr/>
        </p:nvSpPr>
        <p:spPr>
          <a:xfrm>
            <a:off x="706245" y="6829512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D8C9413-441F-0B57-7BC4-39EF483CFD23}"/>
              </a:ext>
            </a:extLst>
          </p:cNvPr>
          <p:cNvSpPr txBox="1"/>
          <p:nvPr/>
        </p:nvSpPr>
        <p:spPr>
          <a:xfrm>
            <a:off x="4828479" y="7278245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287B068-8395-FF92-BB67-C23464D59A39}"/>
              </a:ext>
            </a:extLst>
          </p:cNvPr>
          <p:cNvSpPr/>
          <p:nvPr/>
        </p:nvSpPr>
        <p:spPr>
          <a:xfrm>
            <a:off x="602165" y="7822881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225CD5-7400-8A11-1FFA-E15008D43C7F}"/>
              </a:ext>
            </a:extLst>
          </p:cNvPr>
          <p:cNvSpPr txBox="1"/>
          <p:nvPr/>
        </p:nvSpPr>
        <p:spPr>
          <a:xfrm>
            <a:off x="706244" y="7865111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AC759D-3FB9-44AC-D70A-962B338547AE}"/>
              </a:ext>
            </a:extLst>
          </p:cNvPr>
          <p:cNvSpPr txBox="1"/>
          <p:nvPr/>
        </p:nvSpPr>
        <p:spPr>
          <a:xfrm>
            <a:off x="4828478" y="8313844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3D8CD0-1250-C34F-7163-2751914275D7}"/>
              </a:ext>
            </a:extLst>
          </p:cNvPr>
          <p:cNvSpPr txBox="1"/>
          <p:nvPr/>
        </p:nvSpPr>
        <p:spPr>
          <a:xfrm>
            <a:off x="4828478" y="986666"/>
            <a:ext cx="13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歌詞リンク</a:t>
            </a:r>
          </a:p>
        </p:txBody>
      </p:sp>
    </p:spTree>
    <p:extLst>
      <p:ext uri="{BB962C8B-B14F-4D97-AF65-F5344CB8AC3E}">
        <p14:creationId xmlns:p14="http://schemas.microsoft.com/office/powerpoint/2010/main" val="37267104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FC10C7-B421-4462-FDEB-CB41EE47DFAB}"/>
              </a:ext>
            </a:extLst>
          </p:cNvPr>
          <p:cNvSpPr txBox="1"/>
          <p:nvPr/>
        </p:nvSpPr>
        <p:spPr>
          <a:xfrm>
            <a:off x="869794" y="3869473"/>
            <a:ext cx="13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817324-8680-85B4-D7D5-F4D269C3600B}"/>
              </a:ext>
            </a:extLst>
          </p:cNvPr>
          <p:cNvSpPr/>
          <p:nvPr/>
        </p:nvSpPr>
        <p:spPr>
          <a:xfrm>
            <a:off x="2219092" y="3869473"/>
            <a:ext cx="3601844" cy="4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FE5702-1330-19BB-C5B3-5924DC492EE4}"/>
              </a:ext>
            </a:extLst>
          </p:cNvPr>
          <p:cNvSpPr txBox="1"/>
          <p:nvPr/>
        </p:nvSpPr>
        <p:spPr>
          <a:xfrm>
            <a:off x="1773044" y="4467250"/>
            <a:ext cx="4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2D277C1-6784-2556-AA0B-7327ECDFC65F}"/>
              </a:ext>
            </a:extLst>
          </p:cNvPr>
          <p:cNvSpPr/>
          <p:nvPr/>
        </p:nvSpPr>
        <p:spPr>
          <a:xfrm>
            <a:off x="2219092" y="4434468"/>
            <a:ext cx="3601844" cy="4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7422AF-99BE-7B53-E06E-573ADF13301F}"/>
              </a:ext>
            </a:extLst>
          </p:cNvPr>
          <p:cNvSpPr txBox="1"/>
          <p:nvPr/>
        </p:nvSpPr>
        <p:spPr>
          <a:xfrm>
            <a:off x="869794" y="5010613"/>
            <a:ext cx="13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AB32193-C95C-0227-E4DF-FF7BFCC443DE}"/>
              </a:ext>
            </a:extLst>
          </p:cNvPr>
          <p:cNvSpPr/>
          <p:nvPr/>
        </p:nvSpPr>
        <p:spPr>
          <a:xfrm>
            <a:off x="2219092" y="5010613"/>
            <a:ext cx="3601844" cy="4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BA1170-CECD-82A5-1557-37E6014BD2E9}"/>
              </a:ext>
            </a:extLst>
          </p:cNvPr>
          <p:cNvSpPr txBox="1"/>
          <p:nvPr/>
        </p:nvSpPr>
        <p:spPr>
          <a:xfrm>
            <a:off x="2776654" y="2927195"/>
            <a:ext cx="429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</a:t>
            </a:r>
          </a:p>
        </p:txBody>
      </p:sp>
    </p:spTree>
    <p:extLst>
      <p:ext uri="{BB962C8B-B14F-4D97-AF65-F5344CB8AC3E}">
        <p14:creationId xmlns:p14="http://schemas.microsoft.com/office/powerpoint/2010/main" val="28984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20EE2B8-A0D2-B824-AC3F-0C315E40E99B}"/>
              </a:ext>
            </a:extLst>
          </p:cNvPr>
          <p:cNvSpPr/>
          <p:nvPr/>
        </p:nvSpPr>
        <p:spPr>
          <a:xfrm>
            <a:off x="1193179" y="512956"/>
            <a:ext cx="4995747" cy="401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F77CBA-FC23-29E8-0A0E-A0CE293E2266}"/>
              </a:ext>
            </a:extLst>
          </p:cNvPr>
          <p:cNvSpPr txBox="1"/>
          <p:nvPr/>
        </p:nvSpPr>
        <p:spPr>
          <a:xfrm>
            <a:off x="535259" y="545068"/>
            <a:ext cx="82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47A069-CB31-1E7F-C7E4-CB33545A4E8B}"/>
              </a:ext>
            </a:extLst>
          </p:cNvPr>
          <p:cNvSpPr/>
          <p:nvPr/>
        </p:nvSpPr>
        <p:spPr>
          <a:xfrm>
            <a:off x="947854" y="1070517"/>
            <a:ext cx="1048214" cy="234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ジャンル１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27A1AB-1D72-69DB-D94D-7B2E7A3331F5}"/>
              </a:ext>
            </a:extLst>
          </p:cNvPr>
          <p:cNvSpPr/>
          <p:nvPr/>
        </p:nvSpPr>
        <p:spPr>
          <a:xfrm>
            <a:off x="4549696" y="1077951"/>
            <a:ext cx="1048214" cy="234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ジャンル４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1105E62-48D4-73F0-C3A1-E79EBAA2415D}"/>
              </a:ext>
            </a:extLst>
          </p:cNvPr>
          <p:cNvSpPr/>
          <p:nvPr/>
        </p:nvSpPr>
        <p:spPr>
          <a:xfrm>
            <a:off x="3349082" y="1070517"/>
            <a:ext cx="1048214" cy="234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ジャンル３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A3D046F-D478-2540-AD39-FDF344DA0107}"/>
              </a:ext>
            </a:extLst>
          </p:cNvPr>
          <p:cNvSpPr/>
          <p:nvPr/>
        </p:nvSpPr>
        <p:spPr>
          <a:xfrm>
            <a:off x="2148468" y="1070517"/>
            <a:ext cx="1048214" cy="2341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ジャンル２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F475CEA-F0C2-6B82-F198-281F74A7B67D}"/>
              </a:ext>
            </a:extLst>
          </p:cNvPr>
          <p:cNvSpPr/>
          <p:nvPr/>
        </p:nvSpPr>
        <p:spPr>
          <a:xfrm>
            <a:off x="602161" y="148831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6A197D-67F0-EC70-ACA5-476865B08C04}"/>
              </a:ext>
            </a:extLst>
          </p:cNvPr>
          <p:cNvSpPr/>
          <p:nvPr/>
        </p:nvSpPr>
        <p:spPr>
          <a:xfrm>
            <a:off x="754566" y="154689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7C415E-16DA-699D-4720-F16807F3C78B}"/>
              </a:ext>
            </a:extLst>
          </p:cNvPr>
          <p:cNvSpPr txBox="1"/>
          <p:nvPr/>
        </p:nvSpPr>
        <p:spPr>
          <a:xfrm>
            <a:off x="1843668" y="152124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C9ED5B5-ACC6-B4B8-7620-619115117311}"/>
              </a:ext>
            </a:extLst>
          </p:cNvPr>
          <p:cNvSpPr txBox="1"/>
          <p:nvPr/>
        </p:nvSpPr>
        <p:spPr>
          <a:xfrm>
            <a:off x="4828478" y="195050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FEEFF2D-AEC3-7E94-9A41-CF578DB36A59}"/>
              </a:ext>
            </a:extLst>
          </p:cNvPr>
          <p:cNvSpPr/>
          <p:nvPr/>
        </p:nvSpPr>
        <p:spPr>
          <a:xfrm>
            <a:off x="602166" y="2486206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C16F327-EC1F-7A1A-1446-AB68EEF84B01}"/>
              </a:ext>
            </a:extLst>
          </p:cNvPr>
          <p:cNvSpPr/>
          <p:nvPr/>
        </p:nvSpPr>
        <p:spPr>
          <a:xfrm>
            <a:off x="754571" y="2544784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C3573AB-8D8C-97BF-C871-5A7BAED543E6}"/>
              </a:ext>
            </a:extLst>
          </p:cNvPr>
          <p:cNvSpPr txBox="1"/>
          <p:nvPr/>
        </p:nvSpPr>
        <p:spPr>
          <a:xfrm>
            <a:off x="1843673" y="251913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6DB1D4F-E647-3634-CD64-D688FFBB1CA6}"/>
              </a:ext>
            </a:extLst>
          </p:cNvPr>
          <p:cNvSpPr txBox="1"/>
          <p:nvPr/>
        </p:nvSpPr>
        <p:spPr>
          <a:xfrm>
            <a:off x="4828483" y="294838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22:00</a:t>
            </a:r>
            <a:endParaRPr kumimoji="1" lang="ja-JP" altLang="en-US" sz="14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F72B8B9-A1EC-CFA0-3B1B-2AE4F054E728}"/>
              </a:ext>
            </a:extLst>
          </p:cNvPr>
          <p:cNvSpPr/>
          <p:nvPr/>
        </p:nvSpPr>
        <p:spPr>
          <a:xfrm>
            <a:off x="602166" y="3517023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3226EF-EEBA-4828-BAD8-6DACACC33DF4}"/>
              </a:ext>
            </a:extLst>
          </p:cNvPr>
          <p:cNvSpPr/>
          <p:nvPr/>
        </p:nvSpPr>
        <p:spPr>
          <a:xfrm>
            <a:off x="754571" y="3575601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FC55F7-ACA5-F364-24F4-5211BCD95CD7}"/>
              </a:ext>
            </a:extLst>
          </p:cNvPr>
          <p:cNvSpPr txBox="1"/>
          <p:nvPr/>
        </p:nvSpPr>
        <p:spPr>
          <a:xfrm>
            <a:off x="1843673" y="3549952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7CD7F7-95FE-871F-98EA-D9C05B49801A}"/>
              </a:ext>
            </a:extLst>
          </p:cNvPr>
          <p:cNvSpPr txBox="1"/>
          <p:nvPr/>
        </p:nvSpPr>
        <p:spPr>
          <a:xfrm>
            <a:off x="4828483" y="3979205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21:00</a:t>
            </a:r>
            <a:endParaRPr kumimoji="1" lang="ja-JP" altLang="en-US" sz="14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9E1F148-B1A5-3D4C-4480-50079E2E3FC6}"/>
              </a:ext>
            </a:extLst>
          </p:cNvPr>
          <p:cNvSpPr/>
          <p:nvPr/>
        </p:nvSpPr>
        <p:spPr>
          <a:xfrm>
            <a:off x="602161" y="4547840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F62D24E6-8F11-4AD2-BEB9-AC41B6B80C59}"/>
              </a:ext>
            </a:extLst>
          </p:cNvPr>
          <p:cNvSpPr/>
          <p:nvPr/>
        </p:nvSpPr>
        <p:spPr>
          <a:xfrm>
            <a:off x="754566" y="4606418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C494002-ED28-CD19-9D0E-F009A654DAC1}"/>
              </a:ext>
            </a:extLst>
          </p:cNvPr>
          <p:cNvSpPr txBox="1"/>
          <p:nvPr/>
        </p:nvSpPr>
        <p:spPr>
          <a:xfrm>
            <a:off x="1843668" y="4580769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ED22620-A022-FBD4-033A-71110B1F30BF}"/>
              </a:ext>
            </a:extLst>
          </p:cNvPr>
          <p:cNvSpPr txBox="1"/>
          <p:nvPr/>
        </p:nvSpPr>
        <p:spPr>
          <a:xfrm>
            <a:off x="4828478" y="5010022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20:00</a:t>
            </a:r>
            <a:endParaRPr kumimoji="1" lang="ja-JP" altLang="en-US" sz="14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4BB5799-6F74-8160-343B-D1A899C122B9}"/>
              </a:ext>
            </a:extLst>
          </p:cNvPr>
          <p:cNvSpPr/>
          <p:nvPr/>
        </p:nvSpPr>
        <p:spPr>
          <a:xfrm>
            <a:off x="602161" y="554498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38A26A7-CEB9-A54F-F544-323A511034B4}"/>
              </a:ext>
            </a:extLst>
          </p:cNvPr>
          <p:cNvSpPr/>
          <p:nvPr/>
        </p:nvSpPr>
        <p:spPr>
          <a:xfrm>
            <a:off x="754566" y="560356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6FFFBD7-8E8C-03F2-18C6-2B4AB07CC489}"/>
              </a:ext>
            </a:extLst>
          </p:cNvPr>
          <p:cNvSpPr txBox="1"/>
          <p:nvPr/>
        </p:nvSpPr>
        <p:spPr>
          <a:xfrm>
            <a:off x="1843668" y="557791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13DFF10-1B8E-8A8A-0250-A8D3F435F66A}"/>
              </a:ext>
            </a:extLst>
          </p:cNvPr>
          <p:cNvSpPr txBox="1"/>
          <p:nvPr/>
        </p:nvSpPr>
        <p:spPr>
          <a:xfrm>
            <a:off x="4828478" y="600717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19:00</a:t>
            </a:r>
            <a:endParaRPr kumimoji="1" lang="ja-JP" altLang="en-US" sz="14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FE09C317-1FF6-2C96-53DC-BAE828004B3D}"/>
              </a:ext>
            </a:extLst>
          </p:cNvPr>
          <p:cNvSpPr/>
          <p:nvPr/>
        </p:nvSpPr>
        <p:spPr>
          <a:xfrm>
            <a:off x="602161" y="656994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96833BEE-916B-D143-18C7-F20C6E623315}"/>
              </a:ext>
            </a:extLst>
          </p:cNvPr>
          <p:cNvSpPr/>
          <p:nvPr/>
        </p:nvSpPr>
        <p:spPr>
          <a:xfrm>
            <a:off x="754566" y="6628523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04FF2C1-390F-21B7-E1E7-C4034F4CAB74}"/>
              </a:ext>
            </a:extLst>
          </p:cNvPr>
          <p:cNvSpPr txBox="1"/>
          <p:nvPr/>
        </p:nvSpPr>
        <p:spPr>
          <a:xfrm>
            <a:off x="1843668" y="6602874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510231-15D2-2A71-31E9-C414C233BC7E}"/>
              </a:ext>
            </a:extLst>
          </p:cNvPr>
          <p:cNvSpPr txBox="1"/>
          <p:nvPr/>
        </p:nvSpPr>
        <p:spPr>
          <a:xfrm>
            <a:off x="4828478" y="7032127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18:00</a:t>
            </a:r>
            <a:endParaRPr kumimoji="1" lang="ja-JP" altLang="en-US" sz="1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B53B3B0-11E6-4E4F-2EBB-41C1A8D7A044}"/>
              </a:ext>
            </a:extLst>
          </p:cNvPr>
          <p:cNvSpPr/>
          <p:nvPr/>
        </p:nvSpPr>
        <p:spPr>
          <a:xfrm>
            <a:off x="602161" y="7552049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A7FCC5C-EF39-C041-5BC9-9579D8BA77E1}"/>
              </a:ext>
            </a:extLst>
          </p:cNvPr>
          <p:cNvSpPr/>
          <p:nvPr/>
        </p:nvSpPr>
        <p:spPr>
          <a:xfrm>
            <a:off x="754566" y="7610627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F291B39-1CDF-53F9-9095-B5DA325E8D3A}"/>
              </a:ext>
            </a:extLst>
          </p:cNvPr>
          <p:cNvSpPr txBox="1"/>
          <p:nvPr/>
        </p:nvSpPr>
        <p:spPr>
          <a:xfrm>
            <a:off x="1843668" y="7584978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F35309-5815-84DB-9FAA-9CC7CD9C4D6A}"/>
              </a:ext>
            </a:extLst>
          </p:cNvPr>
          <p:cNvSpPr txBox="1"/>
          <p:nvPr/>
        </p:nvSpPr>
        <p:spPr>
          <a:xfrm>
            <a:off x="4828478" y="8014231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17:00</a:t>
            </a:r>
            <a:endParaRPr kumimoji="1" lang="ja-JP" altLang="en-US" sz="1400" dirty="0"/>
          </a:p>
        </p:txBody>
      </p:sp>
      <p:pic>
        <p:nvPicPr>
          <p:cNvPr id="77" name="図 76" descr="アイコン&#10;&#10;自動的に生成された説明">
            <a:extLst>
              <a:ext uri="{FF2B5EF4-FFF2-40B4-BE49-F238E27FC236}">
                <a16:creationId xmlns:a16="http://schemas.microsoft.com/office/drawing/2014/main" id="{2224B83D-C1A8-7C47-0D63-70DB99F63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575888"/>
            <a:ext cx="289596" cy="2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47A069-CB31-1E7F-C7E4-CB33545A4E8B}"/>
              </a:ext>
            </a:extLst>
          </p:cNvPr>
          <p:cNvSpPr/>
          <p:nvPr/>
        </p:nvSpPr>
        <p:spPr>
          <a:xfrm>
            <a:off x="1691268" y="587659"/>
            <a:ext cx="3239435" cy="3684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ジャンル１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F475CEA-F0C2-6B82-F198-281F74A7B67D}"/>
              </a:ext>
            </a:extLst>
          </p:cNvPr>
          <p:cNvSpPr/>
          <p:nvPr/>
        </p:nvSpPr>
        <p:spPr>
          <a:xfrm>
            <a:off x="602161" y="148831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6A197D-67F0-EC70-ACA5-476865B08C04}"/>
              </a:ext>
            </a:extLst>
          </p:cNvPr>
          <p:cNvSpPr/>
          <p:nvPr/>
        </p:nvSpPr>
        <p:spPr>
          <a:xfrm>
            <a:off x="754566" y="154689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7C415E-16DA-699D-4720-F16807F3C78B}"/>
              </a:ext>
            </a:extLst>
          </p:cNvPr>
          <p:cNvSpPr txBox="1"/>
          <p:nvPr/>
        </p:nvSpPr>
        <p:spPr>
          <a:xfrm>
            <a:off x="1843668" y="152124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C9ED5B5-ACC6-B4B8-7620-619115117311}"/>
              </a:ext>
            </a:extLst>
          </p:cNvPr>
          <p:cNvSpPr txBox="1"/>
          <p:nvPr/>
        </p:nvSpPr>
        <p:spPr>
          <a:xfrm>
            <a:off x="4828478" y="195050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FEEFF2D-AEC3-7E94-9A41-CF578DB36A59}"/>
              </a:ext>
            </a:extLst>
          </p:cNvPr>
          <p:cNvSpPr/>
          <p:nvPr/>
        </p:nvSpPr>
        <p:spPr>
          <a:xfrm>
            <a:off x="602166" y="2486206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C16F327-EC1F-7A1A-1446-AB68EEF84B01}"/>
              </a:ext>
            </a:extLst>
          </p:cNvPr>
          <p:cNvSpPr/>
          <p:nvPr/>
        </p:nvSpPr>
        <p:spPr>
          <a:xfrm>
            <a:off x="754571" y="2544784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C3573AB-8D8C-97BF-C871-5A7BAED543E6}"/>
              </a:ext>
            </a:extLst>
          </p:cNvPr>
          <p:cNvSpPr txBox="1"/>
          <p:nvPr/>
        </p:nvSpPr>
        <p:spPr>
          <a:xfrm>
            <a:off x="1843673" y="251913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6DB1D4F-E647-3634-CD64-D688FFBB1CA6}"/>
              </a:ext>
            </a:extLst>
          </p:cNvPr>
          <p:cNvSpPr txBox="1"/>
          <p:nvPr/>
        </p:nvSpPr>
        <p:spPr>
          <a:xfrm>
            <a:off x="4828483" y="294838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22:00</a:t>
            </a:r>
            <a:endParaRPr kumimoji="1" lang="ja-JP" altLang="en-US" sz="14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F72B8B9-A1EC-CFA0-3B1B-2AE4F054E728}"/>
              </a:ext>
            </a:extLst>
          </p:cNvPr>
          <p:cNvSpPr/>
          <p:nvPr/>
        </p:nvSpPr>
        <p:spPr>
          <a:xfrm>
            <a:off x="602166" y="3517023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3226EF-EEBA-4828-BAD8-6DACACC33DF4}"/>
              </a:ext>
            </a:extLst>
          </p:cNvPr>
          <p:cNvSpPr/>
          <p:nvPr/>
        </p:nvSpPr>
        <p:spPr>
          <a:xfrm>
            <a:off x="754571" y="3575601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FC55F7-ACA5-F364-24F4-5211BCD95CD7}"/>
              </a:ext>
            </a:extLst>
          </p:cNvPr>
          <p:cNvSpPr txBox="1"/>
          <p:nvPr/>
        </p:nvSpPr>
        <p:spPr>
          <a:xfrm>
            <a:off x="1843673" y="3549952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7CD7F7-95FE-871F-98EA-D9C05B49801A}"/>
              </a:ext>
            </a:extLst>
          </p:cNvPr>
          <p:cNvSpPr txBox="1"/>
          <p:nvPr/>
        </p:nvSpPr>
        <p:spPr>
          <a:xfrm>
            <a:off x="4828483" y="3979205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21:00</a:t>
            </a:r>
            <a:endParaRPr kumimoji="1" lang="ja-JP" altLang="en-US" sz="14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9E1F148-B1A5-3D4C-4480-50079E2E3FC6}"/>
              </a:ext>
            </a:extLst>
          </p:cNvPr>
          <p:cNvSpPr/>
          <p:nvPr/>
        </p:nvSpPr>
        <p:spPr>
          <a:xfrm>
            <a:off x="602161" y="4547840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F62D24E6-8F11-4AD2-BEB9-AC41B6B80C59}"/>
              </a:ext>
            </a:extLst>
          </p:cNvPr>
          <p:cNvSpPr/>
          <p:nvPr/>
        </p:nvSpPr>
        <p:spPr>
          <a:xfrm>
            <a:off x="754566" y="4606418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C494002-ED28-CD19-9D0E-F009A654DAC1}"/>
              </a:ext>
            </a:extLst>
          </p:cNvPr>
          <p:cNvSpPr txBox="1"/>
          <p:nvPr/>
        </p:nvSpPr>
        <p:spPr>
          <a:xfrm>
            <a:off x="1843668" y="4580769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ED22620-A022-FBD4-033A-71110B1F30BF}"/>
              </a:ext>
            </a:extLst>
          </p:cNvPr>
          <p:cNvSpPr txBox="1"/>
          <p:nvPr/>
        </p:nvSpPr>
        <p:spPr>
          <a:xfrm>
            <a:off x="4828478" y="5010022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20:00</a:t>
            </a:r>
            <a:endParaRPr kumimoji="1" lang="ja-JP" altLang="en-US" sz="14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4BB5799-6F74-8160-343B-D1A899C122B9}"/>
              </a:ext>
            </a:extLst>
          </p:cNvPr>
          <p:cNvSpPr/>
          <p:nvPr/>
        </p:nvSpPr>
        <p:spPr>
          <a:xfrm>
            <a:off x="602161" y="554498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38A26A7-CEB9-A54F-F544-323A511034B4}"/>
              </a:ext>
            </a:extLst>
          </p:cNvPr>
          <p:cNvSpPr/>
          <p:nvPr/>
        </p:nvSpPr>
        <p:spPr>
          <a:xfrm>
            <a:off x="754566" y="560356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6FFFBD7-8E8C-03F2-18C6-2B4AB07CC489}"/>
              </a:ext>
            </a:extLst>
          </p:cNvPr>
          <p:cNvSpPr txBox="1"/>
          <p:nvPr/>
        </p:nvSpPr>
        <p:spPr>
          <a:xfrm>
            <a:off x="1843668" y="557791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13DFF10-1B8E-8A8A-0250-A8D3F435F66A}"/>
              </a:ext>
            </a:extLst>
          </p:cNvPr>
          <p:cNvSpPr txBox="1"/>
          <p:nvPr/>
        </p:nvSpPr>
        <p:spPr>
          <a:xfrm>
            <a:off x="4828478" y="600717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19:00</a:t>
            </a:r>
            <a:endParaRPr kumimoji="1" lang="ja-JP" altLang="en-US" sz="14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FE09C317-1FF6-2C96-53DC-BAE828004B3D}"/>
              </a:ext>
            </a:extLst>
          </p:cNvPr>
          <p:cNvSpPr/>
          <p:nvPr/>
        </p:nvSpPr>
        <p:spPr>
          <a:xfrm>
            <a:off x="602161" y="656994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96833BEE-916B-D143-18C7-F20C6E623315}"/>
              </a:ext>
            </a:extLst>
          </p:cNvPr>
          <p:cNvSpPr/>
          <p:nvPr/>
        </p:nvSpPr>
        <p:spPr>
          <a:xfrm>
            <a:off x="754566" y="6628523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04FF2C1-390F-21B7-E1E7-C4034F4CAB74}"/>
              </a:ext>
            </a:extLst>
          </p:cNvPr>
          <p:cNvSpPr txBox="1"/>
          <p:nvPr/>
        </p:nvSpPr>
        <p:spPr>
          <a:xfrm>
            <a:off x="1843668" y="6602874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510231-15D2-2A71-31E9-C414C233BC7E}"/>
              </a:ext>
            </a:extLst>
          </p:cNvPr>
          <p:cNvSpPr txBox="1"/>
          <p:nvPr/>
        </p:nvSpPr>
        <p:spPr>
          <a:xfrm>
            <a:off x="4828478" y="7032127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18:00</a:t>
            </a:r>
            <a:endParaRPr kumimoji="1" lang="ja-JP" altLang="en-US" sz="1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B53B3B0-11E6-4E4F-2EBB-41C1A8D7A044}"/>
              </a:ext>
            </a:extLst>
          </p:cNvPr>
          <p:cNvSpPr/>
          <p:nvPr/>
        </p:nvSpPr>
        <p:spPr>
          <a:xfrm>
            <a:off x="602161" y="7552049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A7FCC5C-EF39-C041-5BC9-9579D8BA77E1}"/>
              </a:ext>
            </a:extLst>
          </p:cNvPr>
          <p:cNvSpPr/>
          <p:nvPr/>
        </p:nvSpPr>
        <p:spPr>
          <a:xfrm>
            <a:off x="754566" y="7610627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F291B39-1CDF-53F9-9095-B5DA325E8D3A}"/>
              </a:ext>
            </a:extLst>
          </p:cNvPr>
          <p:cNvSpPr txBox="1"/>
          <p:nvPr/>
        </p:nvSpPr>
        <p:spPr>
          <a:xfrm>
            <a:off x="1843668" y="7584978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F35309-5815-84DB-9FAA-9CC7CD9C4D6A}"/>
              </a:ext>
            </a:extLst>
          </p:cNvPr>
          <p:cNvSpPr txBox="1"/>
          <p:nvPr/>
        </p:nvSpPr>
        <p:spPr>
          <a:xfrm>
            <a:off x="4828478" y="8014231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17:00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75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F475CEA-F0C2-6B82-F198-281F74A7B67D}"/>
              </a:ext>
            </a:extLst>
          </p:cNvPr>
          <p:cNvSpPr/>
          <p:nvPr/>
        </p:nvSpPr>
        <p:spPr>
          <a:xfrm>
            <a:off x="602161" y="148831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6A197D-67F0-EC70-ACA5-476865B08C04}"/>
              </a:ext>
            </a:extLst>
          </p:cNvPr>
          <p:cNvSpPr/>
          <p:nvPr/>
        </p:nvSpPr>
        <p:spPr>
          <a:xfrm>
            <a:off x="754566" y="154689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7C415E-16DA-699D-4720-F16807F3C78B}"/>
              </a:ext>
            </a:extLst>
          </p:cNvPr>
          <p:cNvSpPr txBox="1"/>
          <p:nvPr/>
        </p:nvSpPr>
        <p:spPr>
          <a:xfrm>
            <a:off x="1843668" y="152124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C9ED5B5-ACC6-B4B8-7620-619115117311}"/>
              </a:ext>
            </a:extLst>
          </p:cNvPr>
          <p:cNvSpPr txBox="1"/>
          <p:nvPr/>
        </p:nvSpPr>
        <p:spPr>
          <a:xfrm>
            <a:off x="4828478" y="195050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FEEFF2D-AEC3-7E94-9A41-CF578DB36A59}"/>
              </a:ext>
            </a:extLst>
          </p:cNvPr>
          <p:cNvSpPr/>
          <p:nvPr/>
        </p:nvSpPr>
        <p:spPr>
          <a:xfrm>
            <a:off x="602166" y="2486206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C16F327-EC1F-7A1A-1446-AB68EEF84B01}"/>
              </a:ext>
            </a:extLst>
          </p:cNvPr>
          <p:cNvSpPr/>
          <p:nvPr/>
        </p:nvSpPr>
        <p:spPr>
          <a:xfrm>
            <a:off x="754571" y="2544784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C3573AB-8D8C-97BF-C871-5A7BAED543E6}"/>
              </a:ext>
            </a:extLst>
          </p:cNvPr>
          <p:cNvSpPr txBox="1"/>
          <p:nvPr/>
        </p:nvSpPr>
        <p:spPr>
          <a:xfrm>
            <a:off x="1843673" y="251913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6DB1D4F-E647-3634-CD64-D688FFBB1CA6}"/>
              </a:ext>
            </a:extLst>
          </p:cNvPr>
          <p:cNvSpPr txBox="1"/>
          <p:nvPr/>
        </p:nvSpPr>
        <p:spPr>
          <a:xfrm>
            <a:off x="4828483" y="294838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22:00</a:t>
            </a:r>
            <a:endParaRPr kumimoji="1" lang="ja-JP" altLang="en-US" sz="1400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F72B8B9-A1EC-CFA0-3B1B-2AE4F054E728}"/>
              </a:ext>
            </a:extLst>
          </p:cNvPr>
          <p:cNvSpPr/>
          <p:nvPr/>
        </p:nvSpPr>
        <p:spPr>
          <a:xfrm>
            <a:off x="602166" y="3517023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D3226EF-EEBA-4828-BAD8-6DACACC33DF4}"/>
              </a:ext>
            </a:extLst>
          </p:cNvPr>
          <p:cNvSpPr/>
          <p:nvPr/>
        </p:nvSpPr>
        <p:spPr>
          <a:xfrm>
            <a:off x="754571" y="3575601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0FC55F7-ACA5-F364-24F4-5211BCD95CD7}"/>
              </a:ext>
            </a:extLst>
          </p:cNvPr>
          <p:cNvSpPr txBox="1"/>
          <p:nvPr/>
        </p:nvSpPr>
        <p:spPr>
          <a:xfrm>
            <a:off x="1843673" y="3549952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7CD7F7-95FE-871F-98EA-D9C05B49801A}"/>
              </a:ext>
            </a:extLst>
          </p:cNvPr>
          <p:cNvSpPr txBox="1"/>
          <p:nvPr/>
        </p:nvSpPr>
        <p:spPr>
          <a:xfrm>
            <a:off x="4828483" y="3979205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21:00</a:t>
            </a:r>
            <a:endParaRPr kumimoji="1" lang="ja-JP" altLang="en-US" sz="14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9E1F148-B1A5-3D4C-4480-50079E2E3FC6}"/>
              </a:ext>
            </a:extLst>
          </p:cNvPr>
          <p:cNvSpPr/>
          <p:nvPr/>
        </p:nvSpPr>
        <p:spPr>
          <a:xfrm>
            <a:off x="602161" y="4547840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F62D24E6-8F11-4AD2-BEB9-AC41B6B80C59}"/>
              </a:ext>
            </a:extLst>
          </p:cNvPr>
          <p:cNvSpPr/>
          <p:nvPr/>
        </p:nvSpPr>
        <p:spPr>
          <a:xfrm>
            <a:off x="754566" y="4606418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C494002-ED28-CD19-9D0E-F009A654DAC1}"/>
              </a:ext>
            </a:extLst>
          </p:cNvPr>
          <p:cNvSpPr txBox="1"/>
          <p:nvPr/>
        </p:nvSpPr>
        <p:spPr>
          <a:xfrm>
            <a:off x="1843668" y="4580769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ED22620-A022-FBD4-033A-71110B1F30BF}"/>
              </a:ext>
            </a:extLst>
          </p:cNvPr>
          <p:cNvSpPr txBox="1"/>
          <p:nvPr/>
        </p:nvSpPr>
        <p:spPr>
          <a:xfrm>
            <a:off x="4828478" y="5010022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20:00</a:t>
            </a:r>
            <a:endParaRPr kumimoji="1" lang="ja-JP" altLang="en-US" sz="14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4BB5799-6F74-8160-343B-D1A899C122B9}"/>
              </a:ext>
            </a:extLst>
          </p:cNvPr>
          <p:cNvSpPr/>
          <p:nvPr/>
        </p:nvSpPr>
        <p:spPr>
          <a:xfrm>
            <a:off x="602161" y="554498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138A26A7-CEB9-A54F-F544-323A511034B4}"/>
              </a:ext>
            </a:extLst>
          </p:cNvPr>
          <p:cNvSpPr/>
          <p:nvPr/>
        </p:nvSpPr>
        <p:spPr>
          <a:xfrm>
            <a:off x="754566" y="560356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6FFFBD7-8E8C-03F2-18C6-2B4AB07CC489}"/>
              </a:ext>
            </a:extLst>
          </p:cNvPr>
          <p:cNvSpPr txBox="1"/>
          <p:nvPr/>
        </p:nvSpPr>
        <p:spPr>
          <a:xfrm>
            <a:off x="1843668" y="557791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13DFF10-1B8E-8A8A-0250-A8D3F435F66A}"/>
              </a:ext>
            </a:extLst>
          </p:cNvPr>
          <p:cNvSpPr txBox="1"/>
          <p:nvPr/>
        </p:nvSpPr>
        <p:spPr>
          <a:xfrm>
            <a:off x="4828478" y="600717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19:00</a:t>
            </a:r>
            <a:endParaRPr kumimoji="1" lang="ja-JP" altLang="en-US" sz="14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FE09C317-1FF6-2C96-53DC-BAE828004B3D}"/>
              </a:ext>
            </a:extLst>
          </p:cNvPr>
          <p:cNvSpPr/>
          <p:nvPr/>
        </p:nvSpPr>
        <p:spPr>
          <a:xfrm>
            <a:off x="602161" y="656994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96833BEE-916B-D143-18C7-F20C6E623315}"/>
              </a:ext>
            </a:extLst>
          </p:cNvPr>
          <p:cNvSpPr/>
          <p:nvPr/>
        </p:nvSpPr>
        <p:spPr>
          <a:xfrm>
            <a:off x="754566" y="6628523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04FF2C1-390F-21B7-E1E7-C4034F4CAB74}"/>
              </a:ext>
            </a:extLst>
          </p:cNvPr>
          <p:cNvSpPr txBox="1"/>
          <p:nvPr/>
        </p:nvSpPr>
        <p:spPr>
          <a:xfrm>
            <a:off x="1843668" y="6602874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510231-15D2-2A71-31E9-C414C233BC7E}"/>
              </a:ext>
            </a:extLst>
          </p:cNvPr>
          <p:cNvSpPr txBox="1"/>
          <p:nvPr/>
        </p:nvSpPr>
        <p:spPr>
          <a:xfrm>
            <a:off x="4828478" y="7032127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18:00</a:t>
            </a:r>
            <a:endParaRPr kumimoji="1" lang="ja-JP" altLang="en-US" sz="1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B53B3B0-11E6-4E4F-2EBB-41C1A8D7A044}"/>
              </a:ext>
            </a:extLst>
          </p:cNvPr>
          <p:cNvSpPr/>
          <p:nvPr/>
        </p:nvSpPr>
        <p:spPr>
          <a:xfrm>
            <a:off x="602161" y="7552049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A7FCC5C-EF39-C041-5BC9-9579D8BA77E1}"/>
              </a:ext>
            </a:extLst>
          </p:cNvPr>
          <p:cNvSpPr/>
          <p:nvPr/>
        </p:nvSpPr>
        <p:spPr>
          <a:xfrm>
            <a:off x="754566" y="7610627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F291B39-1CDF-53F9-9095-B5DA325E8D3A}"/>
              </a:ext>
            </a:extLst>
          </p:cNvPr>
          <p:cNvSpPr txBox="1"/>
          <p:nvPr/>
        </p:nvSpPr>
        <p:spPr>
          <a:xfrm>
            <a:off x="1843668" y="7584978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F35309-5815-84DB-9FAA-9CC7CD9C4D6A}"/>
              </a:ext>
            </a:extLst>
          </p:cNvPr>
          <p:cNvSpPr txBox="1"/>
          <p:nvPr/>
        </p:nvSpPr>
        <p:spPr>
          <a:xfrm>
            <a:off x="4828478" y="8014231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17:00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0B566-16FE-45A0-54D3-D9E7F2962A20}"/>
              </a:ext>
            </a:extLst>
          </p:cNvPr>
          <p:cNvSpPr txBox="1"/>
          <p:nvPr/>
        </p:nvSpPr>
        <p:spPr>
          <a:xfrm>
            <a:off x="2821259" y="689733"/>
            <a:ext cx="262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</a:t>
            </a:r>
          </a:p>
        </p:txBody>
      </p:sp>
    </p:spTree>
    <p:extLst>
      <p:ext uri="{BB962C8B-B14F-4D97-AF65-F5344CB8AC3E}">
        <p14:creationId xmlns:p14="http://schemas.microsoft.com/office/powerpoint/2010/main" val="273231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20EE2B8-A0D2-B824-AC3F-0C315E40E99B}"/>
              </a:ext>
            </a:extLst>
          </p:cNvPr>
          <p:cNvSpPr/>
          <p:nvPr/>
        </p:nvSpPr>
        <p:spPr>
          <a:xfrm>
            <a:off x="1193179" y="512956"/>
            <a:ext cx="4995747" cy="401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F77CBA-FC23-29E8-0A0E-A0CE293E2266}"/>
              </a:ext>
            </a:extLst>
          </p:cNvPr>
          <p:cNvSpPr txBox="1"/>
          <p:nvPr/>
        </p:nvSpPr>
        <p:spPr>
          <a:xfrm>
            <a:off x="535259" y="545068"/>
            <a:ext cx="82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6B1883-6F27-2897-7027-5573D9B5B022}"/>
              </a:ext>
            </a:extLst>
          </p:cNvPr>
          <p:cNvSpPr txBox="1"/>
          <p:nvPr/>
        </p:nvSpPr>
        <p:spPr>
          <a:xfrm>
            <a:off x="5140710" y="981544"/>
            <a:ext cx="1518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絞り込み検索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305DC0-FFF9-AA34-9D27-BA2099EC927A}"/>
              </a:ext>
            </a:extLst>
          </p:cNvPr>
          <p:cNvSpPr/>
          <p:nvPr/>
        </p:nvSpPr>
        <p:spPr>
          <a:xfrm>
            <a:off x="602161" y="148831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9E8A762-E999-BA6D-0D7E-BA6122C9C1D5}"/>
              </a:ext>
            </a:extLst>
          </p:cNvPr>
          <p:cNvSpPr/>
          <p:nvPr/>
        </p:nvSpPr>
        <p:spPr>
          <a:xfrm>
            <a:off x="754566" y="154689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2BE942-766B-DB57-5B6A-2F416B3D217C}"/>
              </a:ext>
            </a:extLst>
          </p:cNvPr>
          <p:cNvSpPr txBox="1"/>
          <p:nvPr/>
        </p:nvSpPr>
        <p:spPr>
          <a:xfrm>
            <a:off x="1843668" y="152124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D96EEE-F9FF-7F40-DFAF-E866E14E96A8}"/>
              </a:ext>
            </a:extLst>
          </p:cNvPr>
          <p:cNvSpPr txBox="1"/>
          <p:nvPr/>
        </p:nvSpPr>
        <p:spPr>
          <a:xfrm>
            <a:off x="4828478" y="195050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23:00</a:t>
            </a:r>
            <a:endParaRPr kumimoji="1" lang="ja-JP" altLang="en-US" sz="14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CBFFC7A-5D62-0DF1-56A6-95A65E9E2951}"/>
              </a:ext>
            </a:extLst>
          </p:cNvPr>
          <p:cNvSpPr/>
          <p:nvPr/>
        </p:nvSpPr>
        <p:spPr>
          <a:xfrm>
            <a:off x="602166" y="2486206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7B22D28-CB5B-D369-558A-3302057580D7}"/>
              </a:ext>
            </a:extLst>
          </p:cNvPr>
          <p:cNvSpPr/>
          <p:nvPr/>
        </p:nvSpPr>
        <p:spPr>
          <a:xfrm>
            <a:off x="754571" y="2544784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5BA46A-8B07-C946-1FFA-4F5B0056F96E}"/>
              </a:ext>
            </a:extLst>
          </p:cNvPr>
          <p:cNvSpPr txBox="1"/>
          <p:nvPr/>
        </p:nvSpPr>
        <p:spPr>
          <a:xfrm>
            <a:off x="1843673" y="2519135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4F717D-0D29-9F57-910A-F101057156DC}"/>
              </a:ext>
            </a:extLst>
          </p:cNvPr>
          <p:cNvSpPr txBox="1"/>
          <p:nvPr/>
        </p:nvSpPr>
        <p:spPr>
          <a:xfrm>
            <a:off x="4828483" y="2948388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22:00</a:t>
            </a:r>
            <a:endParaRPr kumimoji="1" lang="ja-JP" altLang="en-US" sz="1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A41BBF5-3290-5C14-76B7-DBCCE3D4F1DF}"/>
              </a:ext>
            </a:extLst>
          </p:cNvPr>
          <p:cNvSpPr/>
          <p:nvPr/>
        </p:nvSpPr>
        <p:spPr>
          <a:xfrm>
            <a:off x="602166" y="3517023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EEB4C48-4B0E-EA93-E1C1-9A455561E65A}"/>
              </a:ext>
            </a:extLst>
          </p:cNvPr>
          <p:cNvSpPr/>
          <p:nvPr/>
        </p:nvSpPr>
        <p:spPr>
          <a:xfrm>
            <a:off x="754571" y="3575601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DB7F03-0BDE-0571-8380-CD377AE3307B}"/>
              </a:ext>
            </a:extLst>
          </p:cNvPr>
          <p:cNvSpPr txBox="1"/>
          <p:nvPr/>
        </p:nvSpPr>
        <p:spPr>
          <a:xfrm>
            <a:off x="1843673" y="3549952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1202FA-EE16-8AC0-BFAA-0B3A50537EAE}"/>
              </a:ext>
            </a:extLst>
          </p:cNvPr>
          <p:cNvSpPr txBox="1"/>
          <p:nvPr/>
        </p:nvSpPr>
        <p:spPr>
          <a:xfrm>
            <a:off x="4828483" y="3979205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21:00</a:t>
            </a:r>
            <a:endParaRPr kumimoji="1" lang="ja-JP" altLang="en-US" sz="1400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C60CEF0-80AE-902C-A213-751AB030DBA9}"/>
              </a:ext>
            </a:extLst>
          </p:cNvPr>
          <p:cNvSpPr/>
          <p:nvPr/>
        </p:nvSpPr>
        <p:spPr>
          <a:xfrm>
            <a:off x="602161" y="4547840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441B0EA-A1D9-22D6-5905-65F2EB781FDC}"/>
              </a:ext>
            </a:extLst>
          </p:cNvPr>
          <p:cNvSpPr/>
          <p:nvPr/>
        </p:nvSpPr>
        <p:spPr>
          <a:xfrm>
            <a:off x="754566" y="4606418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B3223C-8F65-0FC7-88E1-314AB50735B0}"/>
              </a:ext>
            </a:extLst>
          </p:cNvPr>
          <p:cNvSpPr txBox="1"/>
          <p:nvPr/>
        </p:nvSpPr>
        <p:spPr>
          <a:xfrm>
            <a:off x="1843668" y="4580769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337264-D8A3-EC21-6CDF-10E51F582C8D}"/>
              </a:ext>
            </a:extLst>
          </p:cNvPr>
          <p:cNvSpPr txBox="1"/>
          <p:nvPr/>
        </p:nvSpPr>
        <p:spPr>
          <a:xfrm>
            <a:off x="4828478" y="5010022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20:00</a:t>
            </a:r>
            <a:endParaRPr kumimoji="1" lang="ja-JP" altLang="en-US" sz="14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1ED71DB-1668-F15D-5091-87574276BEEA}"/>
              </a:ext>
            </a:extLst>
          </p:cNvPr>
          <p:cNvSpPr/>
          <p:nvPr/>
        </p:nvSpPr>
        <p:spPr>
          <a:xfrm>
            <a:off x="602161" y="5544988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F2D724-FE65-E727-1BCA-A8EBE71F49E7}"/>
              </a:ext>
            </a:extLst>
          </p:cNvPr>
          <p:cNvSpPr/>
          <p:nvPr/>
        </p:nvSpPr>
        <p:spPr>
          <a:xfrm>
            <a:off x="754566" y="5603566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97D3B6-3A15-052D-3613-CAD9615F042B}"/>
              </a:ext>
            </a:extLst>
          </p:cNvPr>
          <p:cNvSpPr txBox="1"/>
          <p:nvPr/>
        </p:nvSpPr>
        <p:spPr>
          <a:xfrm>
            <a:off x="1843668" y="5577917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8ABE18-995C-D183-50E4-8F03C1507813}"/>
              </a:ext>
            </a:extLst>
          </p:cNvPr>
          <p:cNvSpPr txBox="1"/>
          <p:nvPr/>
        </p:nvSpPr>
        <p:spPr>
          <a:xfrm>
            <a:off x="4828478" y="6007170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19:00</a:t>
            </a:r>
            <a:endParaRPr kumimoji="1" lang="ja-JP" altLang="en-US" sz="14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592D0BF-7D12-4DDC-B4B5-EA3FE9523C9D}"/>
              </a:ext>
            </a:extLst>
          </p:cNvPr>
          <p:cNvSpPr/>
          <p:nvPr/>
        </p:nvSpPr>
        <p:spPr>
          <a:xfrm>
            <a:off x="602161" y="6569945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CC9AC79-1D5E-68BB-7F3E-05AA53544F5D}"/>
              </a:ext>
            </a:extLst>
          </p:cNvPr>
          <p:cNvSpPr/>
          <p:nvPr/>
        </p:nvSpPr>
        <p:spPr>
          <a:xfrm>
            <a:off x="754566" y="6628523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9D6953B-1A0C-EC85-CDBC-2A8F52B692EC}"/>
              </a:ext>
            </a:extLst>
          </p:cNvPr>
          <p:cNvSpPr txBox="1"/>
          <p:nvPr/>
        </p:nvSpPr>
        <p:spPr>
          <a:xfrm>
            <a:off x="1843668" y="6602874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314B6B-C82F-8A94-8C30-ACD61D742FC3}"/>
              </a:ext>
            </a:extLst>
          </p:cNvPr>
          <p:cNvSpPr txBox="1"/>
          <p:nvPr/>
        </p:nvSpPr>
        <p:spPr>
          <a:xfrm>
            <a:off x="4828478" y="7032127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18:00</a:t>
            </a:r>
            <a:endParaRPr kumimoji="1" lang="ja-JP" altLang="en-US" sz="14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E761BC2-B9D5-6D0E-EA5B-A16699DD1FBC}"/>
              </a:ext>
            </a:extLst>
          </p:cNvPr>
          <p:cNvSpPr/>
          <p:nvPr/>
        </p:nvSpPr>
        <p:spPr>
          <a:xfrm>
            <a:off x="602161" y="7552049"/>
            <a:ext cx="5653667" cy="802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9A346A3-1014-CEA3-7087-1F961ED04164}"/>
              </a:ext>
            </a:extLst>
          </p:cNvPr>
          <p:cNvSpPr/>
          <p:nvPr/>
        </p:nvSpPr>
        <p:spPr>
          <a:xfrm>
            <a:off x="754566" y="7610627"/>
            <a:ext cx="1048214" cy="23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〇〇掲示板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724D0A6-08C4-DF80-A05E-1300304E9C1F}"/>
              </a:ext>
            </a:extLst>
          </p:cNvPr>
          <p:cNvSpPr txBox="1"/>
          <p:nvPr/>
        </p:nvSpPr>
        <p:spPr>
          <a:xfrm>
            <a:off x="1843668" y="7584978"/>
            <a:ext cx="1156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ユーザー名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0221309-A618-612F-7200-C4A1B8480A4D}"/>
              </a:ext>
            </a:extLst>
          </p:cNvPr>
          <p:cNvSpPr txBox="1"/>
          <p:nvPr/>
        </p:nvSpPr>
        <p:spPr>
          <a:xfrm>
            <a:off x="4828478" y="8014231"/>
            <a:ext cx="160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2023/5/25 17:00</a:t>
            </a:r>
            <a:endParaRPr kumimoji="1" lang="ja-JP" altLang="en-US" sz="1400" dirty="0"/>
          </a:p>
        </p:txBody>
      </p:sp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13DC985D-16BD-3480-B07A-EE93EA26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22" y="575888"/>
            <a:ext cx="289596" cy="2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7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D3364DA-83AE-DFEF-DD67-0F39B333E37A}"/>
              </a:ext>
            </a:extLst>
          </p:cNvPr>
          <p:cNvSpPr/>
          <p:nvPr/>
        </p:nvSpPr>
        <p:spPr>
          <a:xfrm>
            <a:off x="1817649" y="2475570"/>
            <a:ext cx="4270916" cy="401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1F5515-2A6F-17B4-42F3-C0F3611BD75B}"/>
              </a:ext>
            </a:extLst>
          </p:cNvPr>
          <p:cNvSpPr txBox="1"/>
          <p:nvPr/>
        </p:nvSpPr>
        <p:spPr>
          <a:xfrm>
            <a:off x="434898" y="2507682"/>
            <a:ext cx="17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684E37-863B-3982-57AA-0D17191F6098}"/>
              </a:ext>
            </a:extLst>
          </p:cNvPr>
          <p:cNvSpPr txBox="1"/>
          <p:nvPr/>
        </p:nvSpPr>
        <p:spPr>
          <a:xfrm>
            <a:off x="434898" y="3111190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ジャンル１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704DC7-6585-7CDC-2981-2066A42670C4}"/>
              </a:ext>
            </a:extLst>
          </p:cNvPr>
          <p:cNvSpPr/>
          <p:nvPr/>
        </p:nvSpPr>
        <p:spPr>
          <a:xfrm>
            <a:off x="1516566" y="3185904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BE6E2B-9E37-EB78-53C7-753AA12B950D}"/>
              </a:ext>
            </a:extLst>
          </p:cNvPr>
          <p:cNvSpPr txBox="1"/>
          <p:nvPr/>
        </p:nvSpPr>
        <p:spPr>
          <a:xfrm>
            <a:off x="434898" y="3493681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ジャンル２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45FBAA1-26C7-124B-CEF3-180429564FEE}"/>
              </a:ext>
            </a:extLst>
          </p:cNvPr>
          <p:cNvSpPr/>
          <p:nvPr/>
        </p:nvSpPr>
        <p:spPr>
          <a:xfrm>
            <a:off x="1516566" y="3568395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89CCE9-5F83-70F9-40FA-FB3F4C22B1D8}"/>
              </a:ext>
            </a:extLst>
          </p:cNvPr>
          <p:cNvSpPr txBox="1"/>
          <p:nvPr/>
        </p:nvSpPr>
        <p:spPr>
          <a:xfrm>
            <a:off x="434898" y="3871713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ジャンル３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8D76187-EEC1-9BAF-E16C-6940DED72D9A}"/>
              </a:ext>
            </a:extLst>
          </p:cNvPr>
          <p:cNvSpPr/>
          <p:nvPr/>
        </p:nvSpPr>
        <p:spPr>
          <a:xfrm>
            <a:off x="1516566" y="3946427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8C6891-0727-5736-5E27-4D425CF5B075}"/>
              </a:ext>
            </a:extLst>
          </p:cNvPr>
          <p:cNvSpPr txBox="1"/>
          <p:nvPr/>
        </p:nvSpPr>
        <p:spPr>
          <a:xfrm>
            <a:off x="434898" y="4179488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ジャンル３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DDFC75A-F081-3DFE-25C9-BE689A372AC9}"/>
              </a:ext>
            </a:extLst>
          </p:cNvPr>
          <p:cNvSpPr/>
          <p:nvPr/>
        </p:nvSpPr>
        <p:spPr>
          <a:xfrm>
            <a:off x="1516566" y="4254202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C2E17F-2473-8273-E196-54DCE850939A}"/>
              </a:ext>
            </a:extLst>
          </p:cNvPr>
          <p:cNvSpPr txBox="1"/>
          <p:nvPr/>
        </p:nvSpPr>
        <p:spPr>
          <a:xfrm>
            <a:off x="2548054" y="1478053"/>
            <a:ext cx="17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絞り込み検索</a:t>
            </a:r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100D9F6E-40D9-4634-DF92-461DEDF5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2531494"/>
            <a:ext cx="289596" cy="2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5BF795-57F1-1635-3EF9-3EE0282CF7E5}"/>
              </a:ext>
            </a:extLst>
          </p:cNvPr>
          <p:cNvSpPr txBox="1"/>
          <p:nvPr/>
        </p:nvSpPr>
        <p:spPr>
          <a:xfrm>
            <a:off x="579863" y="384046"/>
            <a:ext cx="22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掲示板新規作成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04711-627C-A741-8C20-5832DB2E7BF5}"/>
              </a:ext>
            </a:extLst>
          </p:cNvPr>
          <p:cNvSpPr txBox="1"/>
          <p:nvPr/>
        </p:nvSpPr>
        <p:spPr>
          <a:xfrm>
            <a:off x="607741" y="959005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D5D9D3D-7378-57E4-E4C9-5CA9DB564BAB}"/>
              </a:ext>
            </a:extLst>
          </p:cNvPr>
          <p:cNvSpPr/>
          <p:nvPr/>
        </p:nvSpPr>
        <p:spPr>
          <a:xfrm>
            <a:off x="1689409" y="1033719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5E6433-6CEC-32EE-188E-AD3EF1E0FE45}"/>
              </a:ext>
            </a:extLst>
          </p:cNvPr>
          <p:cNvSpPr txBox="1"/>
          <p:nvPr/>
        </p:nvSpPr>
        <p:spPr>
          <a:xfrm>
            <a:off x="607741" y="1341496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ジャンル２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6B69F0F-3E64-AD99-95B3-37FE93D58332}"/>
              </a:ext>
            </a:extLst>
          </p:cNvPr>
          <p:cNvSpPr/>
          <p:nvPr/>
        </p:nvSpPr>
        <p:spPr>
          <a:xfrm>
            <a:off x="1689409" y="1416210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E022C8-F0D2-A153-26BD-3C17CB2C850F}"/>
              </a:ext>
            </a:extLst>
          </p:cNvPr>
          <p:cNvSpPr txBox="1"/>
          <p:nvPr/>
        </p:nvSpPr>
        <p:spPr>
          <a:xfrm>
            <a:off x="607741" y="1719528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ジャンル３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26B60C7-2CD3-9373-48C6-558BF1F412D5}"/>
              </a:ext>
            </a:extLst>
          </p:cNvPr>
          <p:cNvSpPr/>
          <p:nvPr/>
        </p:nvSpPr>
        <p:spPr>
          <a:xfrm>
            <a:off x="1689409" y="1794242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9045B2A-F333-935B-6FB6-E6EEE9EC0203}"/>
              </a:ext>
            </a:extLst>
          </p:cNvPr>
          <p:cNvSpPr/>
          <p:nvPr/>
        </p:nvSpPr>
        <p:spPr>
          <a:xfrm>
            <a:off x="1527718" y="2409792"/>
            <a:ext cx="4192858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275DCA-63E8-33D7-68D8-DEA209B18600}"/>
              </a:ext>
            </a:extLst>
          </p:cNvPr>
          <p:cNvSpPr txBox="1"/>
          <p:nvPr/>
        </p:nvSpPr>
        <p:spPr>
          <a:xfrm>
            <a:off x="579863" y="2440570"/>
            <a:ext cx="110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掲示板名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98083C-68B2-F480-4ACE-AA8A4470548B}"/>
              </a:ext>
            </a:extLst>
          </p:cNvPr>
          <p:cNvSpPr txBox="1"/>
          <p:nvPr/>
        </p:nvSpPr>
        <p:spPr>
          <a:xfrm>
            <a:off x="607741" y="2027303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ジャンル３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F3D17BF-6BCC-1974-10CF-F8484885788C}"/>
              </a:ext>
            </a:extLst>
          </p:cNvPr>
          <p:cNvSpPr/>
          <p:nvPr/>
        </p:nvSpPr>
        <p:spPr>
          <a:xfrm>
            <a:off x="1689409" y="2102017"/>
            <a:ext cx="167221" cy="158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887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5BF795-57F1-1635-3EF9-3EE0282CF7E5}"/>
              </a:ext>
            </a:extLst>
          </p:cNvPr>
          <p:cNvSpPr txBox="1"/>
          <p:nvPr/>
        </p:nvSpPr>
        <p:spPr>
          <a:xfrm>
            <a:off x="579863" y="384046"/>
            <a:ext cx="221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掲示板新規作成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04711-627C-A741-8C20-5832DB2E7BF5}"/>
              </a:ext>
            </a:extLst>
          </p:cNvPr>
          <p:cNvSpPr txBox="1"/>
          <p:nvPr/>
        </p:nvSpPr>
        <p:spPr>
          <a:xfrm>
            <a:off x="607741" y="959005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5E6433-6CEC-32EE-188E-AD3EF1E0FE45}"/>
              </a:ext>
            </a:extLst>
          </p:cNvPr>
          <p:cNvSpPr txBox="1"/>
          <p:nvPr/>
        </p:nvSpPr>
        <p:spPr>
          <a:xfrm>
            <a:off x="607741" y="1341496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E022C8-F0D2-A153-26BD-3C17CB2C850F}"/>
              </a:ext>
            </a:extLst>
          </p:cNvPr>
          <p:cNvSpPr txBox="1"/>
          <p:nvPr/>
        </p:nvSpPr>
        <p:spPr>
          <a:xfrm>
            <a:off x="607741" y="1719528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ジャンル３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9045B2A-F333-935B-6FB6-E6EEE9EC0203}"/>
              </a:ext>
            </a:extLst>
          </p:cNvPr>
          <p:cNvSpPr/>
          <p:nvPr/>
        </p:nvSpPr>
        <p:spPr>
          <a:xfrm>
            <a:off x="1527718" y="2409792"/>
            <a:ext cx="4192858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275DCA-63E8-33D7-68D8-DEA209B18600}"/>
              </a:ext>
            </a:extLst>
          </p:cNvPr>
          <p:cNvSpPr txBox="1"/>
          <p:nvPr/>
        </p:nvSpPr>
        <p:spPr>
          <a:xfrm>
            <a:off x="579863" y="2440570"/>
            <a:ext cx="110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98083C-68B2-F480-4ACE-AA8A4470548B}"/>
              </a:ext>
            </a:extLst>
          </p:cNvPr>
          <p:cNvSpPr txBox="1"/>
          <p:nvPr/>
        </p:nvSpPr>
        <p:spPr>
          <a:xfrm>
            <a:off x="607741" y="2027303"/>
            <a:ext cx="108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ジャンル３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CA118BF-17BE-9490-8EED-4D348F6C56F8}"/>
              </a:ext>
            </a:extLst>
          </p:cNvPr>
          <p:cNvSpPr/>
          <p:nvPr/>
        </p:nvSpPr>
        <p:spPr>
          <a:xfrm>
            <a:off x="1527718" y="3385755"/>
            <a:ext cx="4192858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061639-07DC-677F-D098-FA36AE38B042}"/>
              </a:ext>
            </a:extLst>
          </p:cNvPr>
          <p:cNvSpPr txBox="1"/>
          <p:nvPr/>
        </p:nvSpPr>
        <p:spPr>
          <a:xfrm>
            <a:off x="579863" y="3416533"/>
            <a:ext cx="110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掲示板名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FCC847-338C-0DF9-6EBB-96BEB3D76D11}"/>
              </a:ext>
            </a:extLst>
          </p:cNvPr>
          <p:cNvSpPr txBox="1"/>
          <p:nvPr/>
        </p:nvSpPr>
        <p:spPr>
          <a:xfrm>
            <a:off x="1527718" y="2853857"/>
            <a:ext cx="419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ジャンルは上記のジャンルを入力してください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7939304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260</Words>
  <Application>Microsoft Office PowerPoint</Application>
  <PresentationFormat>画面に合わせる 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 巧真</dc:creator>
  <cp:lastModifiedBy>甲斐 巧真</cp:lastModifiedBy>
  <cp:revision>1</cp:revision>
  <dcterms:created xsi:type="dcterms:W3CDTF">2023-05-25T13:41:23Z</dcterms:created>
  <dcterms:modified xsi:type="dcterms:W3CDTF">2023-05-25T15:26:32Z</dcterms:modified>
</cp:coreProperties>
</file>