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57" r:id="rId5"/>
    <p:sldId id="258" r:id="rId6"/>
    <p:sldId id="260" r:id="rId7"/>
    <p:sldId id="263" r:id="rId8"/>
    <p:sldId id="259" r:id="rId9"/>
    <p:sldId id="268" r:id="rId10"/>
    <p:sldId id="269" r:id="rId11"/>
    <p:sldId id="270" r:id="rId12"/>
    <p:sldId id="264" r:id="rId13"/>
    <p:sldId id="267" r:id="rId14"/>
    <p:sldId id="265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9E2BD-A3EA-490C-9AE2-DE84D886939B}" v="376" dt="2024-07-07T00:03:19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拓磨 保坂" userId="cf1f0d1c16ef2241" providerId="LiveId" clId="{78A9E2BD-A3EA-490C-9AE2-DE84D886939B}"/>
    <pc:docChg chg="undo custSel addSld delSld modSld sldOrd">
      <pc:chgData name="拓磨 保坂" userId="cf1f0d1c16ef2241" providerId="LiveId" clId="{78A9E2BD-A3EA-490C-9AE2-DE84D886939B}" dt="2024-07-07T00:17:51.521" v="5111" actId="20577"/>
      <pc:docMkLst>
        <pc:docMk/>
      </pc:docMkLst>
      <pc:sldChg chg="addSp modSp new mod setBg">
        <pc:chgData name="拓磨 保坂" userId="cf1f0d1c16ef2241" providerId="LiveId" clId="{78A9E2BD-A3EA-490C-9AE2-DE84D886939B}" dt="2024-07-07T00:10:48.673" v="5008" actId="1582"/>
        <pc:sldMkLst>
          <pc:docMk/>
          <pc:sldMk cId="3993641168" sldId="256"/>
        </pc:sldMkLst>
        <pc:spChg chg="mod">
          <ac:chgData name="拓磨 保坂" userId="cf1f0d1c16ef2241" providerId="LiveId" clId="{78A9E2BD-A3EA-490C-9AE2-DE84D886939B}" dt="2024-07-07T00:03:35.118" v="4951" actId="2711"/>
          <ac:spMkLst>
            <pc:docMk/>
            <pc:sldMk cId="3993641168" sldId="256"/>
            <ac:spMk id="2" creationId="{11C354CE-D847-D792-D32B-4E736A45B9B0}"/>
          </ac:spMkLst>
        </pc:spChg>
        <pc:spChg chg="mod">
          <ac:chgData name="拓磨 保坂" userId="cf1f0d1c16ef2241" providerId="LiveId" clId="{78A9E2BD-A3EA-490C-9AE2-DE84D886939B}" dt="2024-07-07T00:03:40.116" v="4952" actId="2711"/>
          <ac:spMkLst>
            <pc:docMk/>
            <pc:sldMk cId="3993641168" sldId="256"/>
            <ac:spMk id="3" creationId="{F7D5BD66-C8AE-2DF1-E91A-B4F0D21E9160}"/>
          </ac:spMkLst>
        </pc:spChg>
        <pc:spChg chg="add mod ord">
          <ac:chgData name="拓磨 保坂" userId="cf1f0d1c16ef2241" providerId="LiveId" clId="{78A9E2BD-A3EA-490C-9AE2-DE84D886939B}" dt="2024-07-07T00:10:48.673" v="5008" actId="1582"/>
          <ac:spMkLst>
            <pc:docMk/>
            <pc:sldMk cId="3993641168" sldId="256"/>
            <ac:spMk id="4" creationId="{936B9D94-533B-10A0-01C4-BCFBD57CE3D7}"/>
          </ac:spMkLst>
        </pc:spChg>
      </pc:sldChg>
      <pc:sldChg chg="addSp delSp modSp new mod setBg">
        <pc:chgData name="拓磨 保坂" userId="cf1f0d1c16ef2241" providerId="LiveId" clId="{78A9E2BD-A3EA-490C-9AE2-DE84D886939B}" dt="2024-07-07T00:11:56.333" v="5011" actId="1582"/>
        <pc:sldMkLst>
          <pc:docMk/>
          <pc:sldMk cId="611173169" sldId="257"/>
        </pc:sldMkLst>
        <pc:spChg chg="mod">
          <ac:chgData name="拓磨 保坂" userId="cf1f0d1c16ef2241" providerId="LiveId" clId="{78A9E2BD-A3EA-490C-9AE2-DE84D886939B}" dt="2024-07-07T00:04:14.867" v="4957" actId="2711"/>
          <ac:spMkLst>
            <pc:docMk/>
            <pc:sldMk cId="611173169" sldId="257"/>
            <ac:spMk id="2" creationId="{1B2F69D6-608A-4E93-EA76-D4E78EBA6597}"/>
          </ac:spMkLst>
        </pc:spChg>
        <pc:spChg chg="add mod ord">
          <ac:chgData name="拓磨 保坂" userId="cf1f0d1c16ef2241" providerId="LiveId" clId="{78A9E2BD-A3EA-490C-9AE2-DE84D886939B}" dt="2024-07-07T00:11:56.333" v="5011" actId="1582"/>
          <ac:spMkLst>
            <pc:docMk/>
            <pc:sldMk cId="611173169" sldId="257"/>
            <ac:spMk id="3" creationId="{30C33AC8-9C37-5FD0-B10E-E97E847B8235}"/>
          </ac:spMkLst>
        </pc:spChg>
        <pc:spChg chg="del mod">
          <ac:chgData name="拓磨 保坂" userId="cf1f0d1c16ef2241" providerId="LiveId" clId="{78A9E2BD-A3EA-490C-9AE2-DE84D886939B}" dt="2024-06-26T06:54:57.419" v="710" actId="931"/>
          <ac:spMkLst>
            <pc:docMk/>
            <pc:sldMk cId="611173169" sldId="257"/>
            <ac:spMk id="3" creationId="{AC7C3260-BF69-EEE2-B354-5F467A35A700}"/>
          </ac:spMkLst>
        </pc:spChg>
        <pc:spChg chg="add del mod">
          <ac:chgData name="拓磨 保坂" userId="cf1f0d1c16ef2241" providerId="LiveId" clId="{78A9E2BD-A3EA-490C-9AE2-DE84D886939B}" dt="2024-07-06T06:35:24.049" v="4855" actId="931"/>
          <ac:spMkLst>
            <pc:docMk/>
            <pc:sldMk cId="611173169" sldId="257"/>
            <ac:spMk id="5" creationId="{5BE9B7DB-68D6-0F2D-72F8-0F8DBAFD6CE6}"/>
          </ac:spMkLst>
        </pc:spChg>
        <pc:spChg chg="add del mod">
          <ac:chgData name="拓磨 保坂" userId="cf1f0d1c16ef2241" providerId="LiveId" clId="{78A9E2BD-A3EA-490C-9AE2-DE84D886939B}" dt="2024-06-26T06:56:23.670" v="718" actId="931"/>
          <ac:spMkLst>
            <pc:docMk/>
            <pc:sldMk cId="611173169" sldId="257"/>
            <ac:spMk id="7" creationId="{56A5D832-0418-B366-6FFB-9F6656A3F2D4}"/>
          </ac:spMkLst>
        </pc:spChg>
        <pc:spChg chg="add del mod">
          <ac:chgData name="拓磨 保坂" userId="cf1f0d1c16ef2241" providerId="LiveId" clId="{78A9E2BD-A3EA-490C-9AE2-DE84D886939B}" dt="2024-07-06T06:37:16.454" v="4860" actId="931"/>
          <ac:spMkLst>
            <pc:docMk/>
            <pc:sldMk cId="611173169" sldId="257"/>
            <ac:spMk id="9" creationId="{442ABE47-D95C-6FFE-B23B-7E98F96ECCDD}"/>
          </ac:spMkLst>
        </pc:spChg>
        <pc:spChg chg="add del mod">
          <ac:chgData name="拓磨 保坂" userId="cf1f0d1c16ef2241" providerId="LiveId" clId="{78A9E2BD-A3EA-490C-9AE2-DE84D886939B}" dt="2024-06-26T06:57:23.641" v="721" actId="931"/>
          <ac:spMkLst>
            <pc:docMk/>
            <pc:sldMk cId="611173169" sldId="257"/>
            <ac:spMk id="11" creationId="{07B65A28-00F1-51E9-EF3D-8C2998DF057D}"/>
          </ac:spMkLst>
        </pc:spChg>
        <pc:spChg chg="add del mod">
          <ac:chgData name="拓磨 保坂" userId="cf1f0d1c16ef2241" providerId="LiveId" clId="{78A9E2BD-A3EA-490C-9AE2-DE84D886939B}" dt="2024-06-26T07:02:06.444" v="726" actId="931"/>
          <ac:spMkLst>
            <pc:docMk/>
            <pc:sldMk cId="611173169" sldId="257"/>
            <ac:spMk id="15" creationId="{4C634F0B-0CA4-15C5-9545-C5F431FC63D3}"/>
          </ac:spMkLst>
        </pc:spChg>
        <pc:spChg chg="add del mod">
          <ac:chgData name="拓磨 保坂" userId="cf1f0d1c16ef2241" providerId="LiveId" clId="{78A9E2BD-A3EA-490C-9AE2-DE84D886939B}" dt="2024-06-26T07:15:51.148" v="729" actId="931"/>
          <ac:spMkLst>
            <pc:docMk/>
            <pc:sldMk cId="611173169" sldId="257"/>
            <ac:spMk id="19" creationId="{936E2935-C345-2FC1-0B66-12EDC2F70DEC}"/>
          </ac:spMkLst>
        </pc:spChg>
        <pc:spChg chg="add del mod">
          <ac:chgData name="拓磨 保坂" userId="cf1f0d1c16ef2241" providerId="LiveId" clId="{78A9E2BD-A3EA-490C-9AE2-DE84D886939B}" dt="2024-06-26T07:19:49.213" v="734" actId="931"/>
          <ac:spMkLst>
            <pc:docMk/>
            <pc:sldMk cId="611173169" sldId="257"/>
            <ac:spMk id="23" creationId="{89C3B47F-2AA9-E98E-07F9-4E44460E3D76}"/>
          </ac:spMkLst>
        </pc:spChg>
        <pc:picChg chg="add del mod">
          <ac:chgData name="拓磨 保坂" userId="cf1f0d1c16ef2241" providerId="LiveId" clId="{78A9E2BD-A3EA-490C-9AE2-DE84D886939B}" dt="2024-06-26T06:56:15.960" v="717" actId="478"/>
          <ac:picMkLst>
            <pc:docMk/>
            <pc:sldMk cId="611173169" sldId="257"/>
            <ac:picMk id="5" creationId="{4835F5CF-B90F-1E28-F1E6-A67354282364}"/>
          </ac:picMkLst>
        </pc:picChg>
        <pc:picChg chg="add del mod">
          <ac:chgData name="拓磨 保坂" userId="cf1f0d1c16ef2241" providerId="LiveId" clId="{78A9E2BD-A3EA-490C-9AE2-DE84D886939B}" dt="2024-07-06T06:37:08.441" v="4859" actId="478"/>
          <ac:picMkLst>
            <pc:docMk/>
            <pc:sldMk cId="611173169" sldId="257"/>
            <ac:picMk id="7" creationId="{FBD4BF85-52EF-3754-A453-3543DB62BD49}"/>
          </ac:picMkLst>
        </pc:picChg>
        <pc:picChg chg="add del mod">
          <ac:chgData name="拓磨 保坂" userId="cf1f0d1c16ef2241" providerId="LiveId" clId="{78A9E2BD-A3EA-490C-9AE2-DE84D886939B}" dt="2024-06-26T06:57:18.321" v="720" actId="478"/>
          <ac:picMkLst>
            <pc:docMk/>
            <pc:sldMk cId="611173169" sldId="257"/>
            <ac:picMk id="9" creationId="{9033152D-2F6B-4A51-EFFE-AA8ADAE96B11}"/>
          </ac:picMkLst>
        </pc:picChg>
        <pc:picChg chg="add mod">
          <ac:chgData name="拓磨 保坂" userId="cf1f0d1c16ef2241" providerId="LiveId" clId="{78A9E2BD-A3EA-490C-9AE2-DE84D886939B}" dt="2024-07-06T06:37:24.519" v="4864" actId="14100"/>
          <ac:picMkLst>
            <pc:docMk/>
            <pc:sldMk cId="611173169" sldId="257"/>
            <ac:picMk id="11" creationId="{E77F9D75-FB6F-3D05-8422-9DCDBC48FB70}"/>
          </ac:picMkLst>
        </pc:picChg>
        <pc:picChg chg="add del mod">
          <ac:chgData name="拓磨 保坂" userId="cf1f0d1c16ef2241" providerId="LiveId" clId="{78A9E2BD-A3EA-490C-9AE2-DE84D886939B}" dt="2024-06-26T07:02:00.574" v="725" actId="478"/>
          <ac:picMkLst>
            <pc:docMk/>
            <pc:sldMk cId="611173169" sldId="257"/>
            <ac:picMk id="13" creationId="{1DDF23A3-DF81-77AD-3DCA-FA30DF932D12}"/>
          </ac:picMkLst>
        </pc:picChg>
        <pc:picChg chg="add del mod">
          <ac:chgData name="拓磨 保坂" userId="cf1f0d1c16ef2241" providerId="LiveId" clId="{78A9E2BD-A3EA-490C-9AE2-DE84D886939B}" dt="2024-06-26T07:15:45.680" v="728" actId="478"/>
          <ac:picMkLst>
            <pc:docMk/>
            <pc:sldMk cId="611173169" sldId="257"/>
            <ac:picMk id="17" creationId="{CE701430-C59B-CD75-D421-B31FF94E05D5}"/>
          </ac:picMkLst>
        </pc:picChg>
        <pc:picChg chg="add del mod">
          <ac:chgData name="拓磨 保坂" userId="cf1f0d1c16ef2241" providerId="LiveId" clId="{78A9E2BD-A3EA-490C-9AE2-DE84D886939B}" dt="2024-06-26T07:19:43.612" v="733" actId="478"/>
          <ac:picMkLst>
            <pc:docMk/>
            <pc:sldMk cId="611173169" sldId="257"/>
            <ac:picMk id="21" creationId="{CEC0E3EE-6495-EBB6-5CD9-5CC47CC3C3F8}"/>
          </ac:picMkLst>
        </pc:picChg>
        <pc:picChg chg="add del mod">
          <ac:chgData name="拓磨 保坂" userId="cf1f0d1c16ef2241" providerId="LiveId" clId="{78A9E2BD-A3EA-490C-9AE2-DE84D886939B}" dt="2024-07-06T06:35:01.274" v="4854" actId="478"/>
          <ac:picMkLst>
            <pc:docMk/>
            <pc:sldMk cId="611173169" sldId="257"/>
            <ac:picMk id="25" creationId="{5C3ACB2F-2FFC-CE58-41CD-90B1B5C22E5F}"/>
          </ac:picMkLst>
        </pc:picChg>
      </pc:sldChg>
      <pc:sldChg chg="addSp delSp modSp add del mod setBg">
        <pc:chgData name="拓磨 保坂" userId="cf1f0d1c16ef2241" providerId="LiveId" clId="{78A9E2BD-A3EA-490C-9AE2-DE84D886939B}" dt="2024-07-07T00:12:06.535" v="5012" actId="1582"/>
        <pc:sldMkLst>
          <pc:docMk/>
          <pc:sldMk cId="3561717347" sldId="258"/>
        </pc:sldMkLst>
        <pc:spChg chg="mod">
          <ac:chgData name="拓磨 保坂" userId="cf1f0d1c16ef2241" providerId="LiveId" clId="{78A9E2BD-A3EA-490C-9AE2-DE84D886939B}" dt="2024-07-07T00:04:19.763" v="4958" actId="2711"/>
          <ac:spMkLst>
            <pc:docMk/>
            <pc:sldMk cId="3561717347" sldId="258"/>
            <ac:spMk id="2" creationId="{1B2F69D6-608A-4E93-EA76-D4E78EBA6597}"/>
          </ac:spMkLst>
        </pc:spChg>
        <pc:spChg chg="add mod ord">
          <ac:chgData name="拓磨 保坂" userId="cf1f0d1c16ef2241" providerId="LiveId" clId="{78A9E2BD-A3EA-490C-9AE2-DE84D886939B}" dt="2024-07-07T00:12:06.535" v="5012" actId="1582"/>
          <ac:spMkLst>
            <pc:docMk/>
            <pc:sldMk cId="3561717347" sldId="258"/>
            <ac:spMk id="3" creationId="{0CEE51D7-D512-DF58-2747-796316270515}"/>
          </ac:spMkLst>
        </pc:spChg>
        <pc:spChg chg="del">
          <ac:chgData name="拓磨 保坂" userId="cf1f0d1c16ef2241" providerId="LiveId" clId="{78A9E2BD-A3EA-490C-9AE2-DE84D886939B}" dt="2024-06-26T07:29:51.374" v="787" actId="931"/>
          <ac:spMkLst>
            <pc:docMk/>
            <pc:sldMk cId="3561717347" sldId="258"/>
            <ac:spMk id="3" creationId="{AC7C3260-BF69-EEE2-B354-5F467A35A700}"/>
          </ac:spMkLst>
        </pc:spChg>
        <pc:spChg chg="add del mod">
          <ac:chgData name="拓磨 保坂" userId="cf1f0d1c16ef2241" providerId="LiveId" clId="{78A9E2BD-A3EA-490C-9AE2-DE84D886939B}" dt="2024-07-06T07:45:15.009" v="4937" actId="931"/>
          <ac:spMkLst>
            <pc:docMk/>
            <pc:sldMk cId="3561717347" sldId="258"/>
            <ac:spMk id="7" creationId="{8777BF88-49B8-6D9C-9C8F-77803ED67F90}"/>
          </ac:spMkLst>
        </pc:spChg>
        <pc:spChg chg="add del mod">
          <ac:chgData name="拓磨 保坂" userId="cf1f0d1c16ef2241" providerId="LiveId" clId="{78A9E2BD-A3EA-490C-9AE2-DE84D886939B}" dt="2024-06-26T07:31:06.914" v="790" actId="931"/>
          <ac:spMkLst>
            <pc:docMk/>
            <pc:sldMk cId="3561717347" sldId="258"/>
            <ac:spMk id="7" creationId="{B955F149-60A4-7BA6-D68B-8AEA57EC2455}"/>
          </ac:spMkLst>
        </pc:spChg>
        <pc:picChg chg="add del mod">
          <ac:chgData name="拓磨 保坂" userId="cf1f0d1c16ef2241" providerId="LiveId" clId="{78A9E2BD-A3EA-490C-9AE2-DE84D886939B}" dt="2024-06-26T07:30:59.473" v="789" actId="478"/>
          <ac:picMkLst>
            <pc:docMk/>
            <pc:sldMk cId="3561717347" sldId="258"/>
            <ac:picMk id="5" creationId="{1235977D-EA3F-8838-12AD-08E22C793F4C}"/>
          </ac:picMkLst>
        </pc:picChg>
        <pc:picChg chg="add del mod">
          <ac:chgData name="拓磨 保坂" userId="cf1f0d1c16ef2241" providerId="LiveId" clId="{78A9E2BD-A3EA-490C-9AE2-DE84D886939B}" dt="2024-07-06T07:45:10.804" v="4936" actId="478"/>
          <ac:picMkLst>
            <pc:docMk/>
            <pc:sldMk cId="3561717347" sldId="258"/>
            <ac:picMk id="5" creationId="{32C62A05-4316-ACF3-2109-E01F797CC8EF}"/>
          </ac:picMkLst>
        </pc:picChg>
        <pc:picChg chg="add del mod modCrop">
          <ac:chgData name="拓磨 保坂" userId="cf1f0d1c16ef2241" providerId="LiveId" clId="{78A9E2BD-A3EA-490C-9AE2-DE84D886939B}" dt="2024-07-06T07:44:08.205" v="4934" actId="478"/>
          <ac:picMkLst>
            <pc:docMk/>
            <pc:sldMk cId="3561717347" sldId="258"/>
            <ac:picMk id="9" creationId="{94684765-40D8-9FF9-8DB1-E69749204083}"/>
          </ac:picMkLst>
        </pc:picChg>
        <pc:picChg chg="add mod">
          <ac:chgData name="拓磨 保坂" userId="cf1f0d1c16ef2241" providerId="LiveId" clId="{78A9E2BD-A3EA-490C-9AE2-DE84D886939B}" dt="2024-07-06T07:45:31.005" v="4940" actId="1076"/>
          <ac:picMkLst>
            <pc:docMk/>
            <pc:sldMk cId="3561717347" sldId="258"/>
            <ac:picMk id="10" creationId="{6416D6A7-5196-F5A8-8197-83E05F0A95E5}"/>
          </ac:picMkLst>
        </pc:picChg>
      </pc:sldChg>
      <pc:sldChg chg="addSp delSp modSp add mod ord setBg">
        <pc:chgData name="拓磨 保坂" userId="cf1f0d1c16ef2241" providerId="LiveId" clId="{78A9E2BD-A3EA-490C-9AE2-DE84D886939B}" dt="2024-07-07T00:12:37.496" v="5015" actId="1582"/>
        <pc:sldMkLst>
          <pc:docMk/>
          <pc:sldMk cId="3231624658" sldId="259"/>
        </pc:sldMkLst>
        <pc:spChg chg="mod">
          <ac:chgData name="拓磨 保坂" userId="cf1f0d1c16ef2241" providerId="LiveId" clId="{78A9E2BD-A3EA-490C-9AE2-DE84D886939B}" dt="2024-07-07T00:04:47.408" v="4963" actId="2711"/>
          <ac:spMkLst>
            <pc:docMk/>
            <pc:sldMk cId="3231624658" sldId="259"/>
            <ac:spMk id="2" creationId="{1B2F69D6-608A-4E93-EA76-D4E78EBA6597}"/>
          </ac:spMkLst>
        </pc:spChg>
        <pc:spChg chg="add mod ord">
          <ac:chgData name="拓磨 保坂" userId="cf1f0d1c16ef2241" providerId="LiveId" clId="{78A9E2BD-A3EA-490C-9AE2-DE84D886939B}" dt="2024-07-07T00:12:37.496" v="5015" actId="1582"/>
          <ac:spMkLst>
            <pc:docMk/>
            <pc:sldMk cId="3231624658" sldId="259"/>
            <ac:spMk id="3" creationId="{89634A14-11F9-09A6-D33F-960B94176EC2}"/>
          </ac:spMkLst>
        </pc:spChg>
        <pc:spChg chg="del">
          <ac:chgData name="拓磨 保坂" userId="cf1f0d1c16ef2241" providerId="LiveId" clId="{78A9E2BD-A3EA-490C-9AE2-DE84D886939B}" dt="2024-06-26T06:40:36.410" v="667" actId="22"/>
          <ac:spMkLst>
            <pc:docMk/>
            <pc:sldMk cId="3231624658" sldId="259"/>
            <ac:spMk id="3" creationId="{AC7C3260-BF69-EEE2-B354-5F467A35A700}"/>
          </ac:spMkLst>
        </pc:spChg>
        <pc:spChg chg="add del mod">
          <ac:chgData name="拓磨 保坂" userId="cf1f0d1c16ef2241" providerId="LiveId" clId="{78A9E2BD-A3EA-490C-9AE2-DE84D886939B}" dt="2024-06-26T06:44:08.779" v="679" actId="478"/>
          <ac:spMkLst>
            <pc:docMk/>
            <pc:sldMk cId="3231624658" sldId="259"/>
            <ac:spMk id="11" creationId="{49A01144-1D10-938F-6085-E45A35C5B14E}"/>
          </ac:spMkLst>
        </pc:spChg>
        <pc:picChg chg="add del mod ord">
          <ac:chgData name="拓磨 保坂" userId="cf1f0d1c16ef2241" providerId="LiveId" clId="{78A9E2BD-A3EA-490C-9AE2-DE84D886939B}" dt="2024-06-26T06:43:33.288" v="674" actId="478"/>
          <ac:picMkLst>
            <pc:docMk/>
            <pc:sldMk cId="3231624658" sldId="259"/>
            <ac:picMk id="5" creationId="{4140CC10-6ABA-25B8-B371-B88479B77832}"/>
          </ac:picMkLst>
        </pc:picChg>
        <pc:picChg chg="add del mod">
          <ac:chgData name="拓磨 保坂" userId="cf1f0d1c16ef2241" providerId="LiveId" clId="{78A9E2BD-A3EA-490C-9AE2-DE84D886939B}" dt="2024-07-06T06:51:12.301" v="4876" actId="478"/>
          <ac:picMkLst>
            <pc:docMk/>
            <pc:sldMk cId="3231624658" sldId="259"/>
            <ac:picMk id="5" creationId="{6067F2A1-3B2F-D523-4021-751821F6EECF}"/>
          </ac:picMkLst>
        </pc:picChg>
        <pc:picChg chg="add del mod">
          <ac:chgData name="拓磨 保坂" userId="cf1f0d1c16ef2241" providerId="LiveId" clId="{78A9E2BD-A3EA-490C-9AE2-DE84D886939B}" dt="2024-06-26T06:44:04.659" v="677" actId="478"/>
          <ac:picMkLst>
            <pc:docMk/>
            <pc:sldMk cId="3231624658" sldId="259"/>
            <ac:picMk id="7" creationId="{6D0CD61D-63D5-1959-17E9-B518AD658728}"/>
          </ac:picMkLst>
        </pc:picChg>
        <pc:picChg chg="add mod">
          <ac:chgData name="拓磨 保坂" userId="cf1f0d1c16ef2241" providerId="LiveId" clId="{78A9E2BD-A3EA-490C-9AE2-DE84D886939B}" dt="2024-07-06T06:51:33.944" v="4878" actId="1076"/>
          <ac:picMkLst>
            <pc:docMk/>
            <pc:sldMk cId="3231624658" sldId="259"/>
            <ac:picMk id="7" creationId="{E4C6BD8C-542B-3DE2-9578-BD15A3FF7FD4}"/>
          </ac:picMkLst>
        </pc:picChg>
        <pc:picChg chg="add del mod">
          <ac:chgData name="拓磨 保坂" userId="cf1f0d1c16ef2241" providerId="LiveId" clId="{78A9E2BD-A3EA-490C-9AE2-DE84D886939B}" dt="2024-07-01T02:04:47.993" v="2725" actId="21"/>
          <ac:picMkLst>
            <pc:docMk/>
            <pc:sldMk cId="3231624658" sldId="259"/>
            <ac:picMk id="9" creationId="{4BB2CCA0-66C0-A0C9-B475-996155560DD5}"/>
          </ac:picMkLst>
        </pc:picChg>
        <pc:picChg chg="add del mod">
          <ac:chgData name="拓磨 保坂" userId="cf1f0d1c16ef2241" providerId="LiveId" clId="{78A9E2BD-A3EA-490C-9AE2-DE84D886939B}" dt="2024-07-01T02:04:53.746" v="2727" actId="21"/>
          <ac:picMkLst>
            <pc:docMk/>
            <pc:sldMk cId="3231624658" sldId="259"/>
            <ac:picMk id="13" creationId="{8FA5A41B-9237-5871-BA43-745A27AEEC85}"/>
          </ac:picMkLst>
        </pc:picChg>
        <pc:picChg chg="add del mod">
          <ac:chgData name="拓磨 保坂" userId="cf1f0d1c16ef2241" providerId="LiveId" clId="{78A9E2BD-A3EA-490C-9AE2-DE84D886939B}" dt="2024-06-26T06:45:10.630" v="692" actId="478"/>
          <ac:picMkLst>
            <pc:docMk/>
            <pc:sldMk cId="3231624658" sldId="259"/>
            <ac:picMk id="15" creationId="{A88E10B6-59AB-C269-858F-567A601F4385}"/>
          </ac:picMkLst>
        </pc:picChg>
      </pc:sldChg>
      <pc:sldChg chg="addSp delSp modSp add mod setBg">
        <pc:chgData name="拓磨 保坂" userId="cf1f0d1c16ef2241" providerId="LiveId" clId="{78A9E2BD-A3EA-490C-9AE2-DE84D886939B}" dt="2024-07-07T00:14:34.322" v="5034" actId="20577"/>
        <pc:sldMkLst>
          <pc:docMk/>
          <pc:sldMk cId="4270076122" sldId="260"/>
        </pc:sldMkLst>
        <pc:spChg chg="mod">
          <ac:chgData name="拓磨 保坂" userId="cf1f0d1c16ef2241" providerId="LiveId" clId="{78A9E2BD-A3EA-490C-9AE2-DE84D886939B}" dt="2024-07-07T00:04:24.989" v="4959" actId="2711"/>
          <ac:spMkLst>
            <pc:docMk/>
            <pc:sldMk cId="4270076122" sldId="260"/>
            <ac:spMk id="2" creationId="{1B2F69D6-608A-4E93-EA76-D4E78EBA6597}"/>
          </ac:spMkLst>
        </pc:spChg>
        <pc:spChg chg="add del mod">
          <ac:chgData name="拓磨 保坂" userId="cf1f0d1c16ef2241" providerId="LiveId" clId="{78A9E2BD-A3EA-490C-9AE2-DE84D886939B}" dt="2024-07-07T00:14:34.322" v="5034" actId="20577"/>
          <ac:spMkLst>
            <pc:docMk/>
            <pc:sldMk cId="4270076122" sldId="260"/>
            <ac:spMk id="3" creationId="{AC7C3260-BF69-EEE2-B354-5F467A35A700}"/>
          </ac:spMkLst>
        </pc:spChg>
        <pc:spChg chg="add mod">
          <ac:chgData name="拓磨 保坂" userId="cf1f0d1c16ef2241" providerId="LiveId" clId="{78A9E2BD-A3EA-490C-9AE2-DE84D886939B}" dt="2024-06-29T13:32:57.732" v="1428"/>
          <ac:spMkLst>
            <pc:docMk/>
            <pc:sldMk cId="4270076122" sldId="260"/>
            <ac:spMk id="4" creationId="{36690506-2DD7-D735-8C6B-BD5FF268E71F}"/>
          </ac:spMkLst>
        </pc:spChg>
        <pc:spChg chg="add mod ord">
          <ac:chgData name="拓磨 保坂" userId="cf1f0d1c16ef2241" providerId="LiveId" clId="{78A9E2BD-A3EA-490C-9AE2-DE84D886939B}" dt="2024-07-07T00:12:15.954" v="5013" actId="1582"/>
          <ac:spMkLst>
            <pc:docMk/>
            <pc:sldMk cId="4270076122" sldId="260"/>
            <ac:spMk id="5" creationId="{18DEA6AE-E6CE-F9E9-F5DE-16403B25E5EB}"/>
          </ac:spMkLst>
        </pc:spChg>
        <pc:picChg chg="add del mod">
          <ac:chgData name="拓磨 保坂" userId="cf1f0d1c16ef2241" providerId="LiveId" clId="{78A9E2BD-A3EA-490C-9AE2-DE84D886939B}" dt="2024-07-01T01:55:41.679" v="2034" actId="478"/>
          <ac:picMkLst>
            <pc:docMk/>
            <pc:sldMk cId="4270076122" sldId="260"/>
            <ac:picMk id="6" creationId="{D1050224-DE71-3FE9-4979-7614B2851518}"/>
          </ac:picMkLst>
        </pc:picChg>
        <pc:picChg chg="add del mod">
          <ac:chgData name="拓磨 保坂" userId="cf1f0d1c16ef2241" providerId="LiveId" clId="{78A9E2BD-A3EA-490C-9AE2-DE84D886939B}" dt="2024-07-01T01:57:02.895" v="2075" actId="478"/>
          <ac:picMkLst>
            <pc:docMk/>
            <pc:sldMk cId="4270076122" sldId="260"/>
            <ac:picMk id="8" creationId="{BFFD5F56-B0E2-3968-D297-9EB75200A84B}"/>
          </ac:picMkLst>
        </pc:picChg>
        <pc:picChg chg="add mod">
          <ac:chgData name="拓磨 保坂" userId="cf1f0d1c16ef2241" providerId="LiveId" clId="{78A9E2BD-A3EA-490C-9AE2-DE84D886939B}" dt="2024-07-01T01:57:10.520" v="2077" actId="1076"/>
          <ac:picMkLst>
            <pc:docMk/>
            <pc:sldMk cId="4270076122" sldId="260"/>
            <ac:picMk id="10" creationId="{814A7FAA-0F7B-1E6F-31BE-A23D810B8A7E}"/>
          </ac:picMkLst>
        </pc:picChg>
      </pc:sldChg>
      <pc:sldChg chg="addSp delSp modSp add mod setBg">
        <pc:chgData name="拓磨 保坂" userId="cf1f0d1c16ef2241" providerId="LiveId" clId="{78A9E2BD-A3EA-490C-9AE2-DE84D886939B}" dt="2024-07-07T00:11:07.197" v="5009" actId="1582"/>
        <pc:sldMkLst>
          <pc:docMk/>
          <pc:sldMk cId="2339761626" sldId="261"/>
        </pc:sldMkLst>
        <pc:spChg chg="mod">
          <ac:chgData name="拓磨 保坂" userId="cf1f0d1c16ef2241" providerId="LiveId" clId="{78A9E2BD-A3EA-490C-9AE2-DE84D886939B}" dt="2024-07-07T00:03:46.132" v="4953" actId="2711"/>
          <ac:spMkLst>
            <pc:docMk/>
            <pc:sldMk cId="2339761626" sldId="261"/>
            <ac:spMk id="2" creationId="{1B2F69D6-608A-4E93-EA76-D4E78EBA6597}"/>
          </ac:spMkLst>
        </pc:spChg>
        <pc:spChg chg="mod">
          <ac:chgData name="拓磨 保坂" userId="cf1f0d1c16ef2241" providerId="LiveId" clId="{78A9E2BD-A3EA-490C-9AE2-DE84D886939B}" dt="2024-07-07T00:08:26.650" v="5006" actId="255"/>
          <ac:spMkLst>
            <pc:docMk/>
            <pc:sldMk cId="2339761626" sldId="261"/>
            <ac:spMk id="3" creationId="{AC7C3260-BF69-EEE2-B354-5F467A35A700}"/>
          </ac:spMkLst>
        </pc:spChg>
        <pc:spChg chg="add del mod ord">
          <ac:chgData name="拓磨 保坂" userId="cf1f0d1c16ef2241" providerId="LiveId" clId="{78A9E2BD-A3EA-490C-9AE2-DE84D886939B}" dt="2024-06-29T13:37:19.447" v="1483" actId="478"/>
          <ac:spMkLst>
            <pc:docMk/>
            <pc:sldMk cId="2339761626" sldId="261"/>
            <ac:spMk id="4" creationId="{297423F8-E547-4A76-C33B-BCB8BA4CB8F8}"/>
          </ac:spMkLst>
        </pc:spChg>
        <pc:spChg chg="add del mod ord">
          <ac:chgData name="拓磨 保坂" userId="cf1f0d1c16ef2241" providerId="LiveId" clId="{78A9E2BD-A3EA-490C-9AE2-DE84D886939B}" dt="2024-06-29T13:38:13.930" v="1652" actId="478"/>
          <ac:spMkLst>
            <pc:docMk/>
            <pc:sldMk cId="2339761626" sldId="261"/>
            <ac:spMk id="5" creationId="{696A5305-D6E2-A60A-F2B0-E0CB71329DC2}"/>
          </ac:spMkLst>
        </pc:spChg>
        <pc:spChg chg="add mod ord">
          <ac:chgData name="拓磨 保坂" userId="cf1f0d1c16ef2241" providerId="LiveId" clId="{78A9E2BD-A3EA-490C-9AE2-DE84D886939B}" dt="2024-07-07T00:11:07.197" v="5009" actId="1582"/>
          <ac:spMkLst>
            <pc:docMk/>
            <pc:sldMk cId="2339761626" sldId="261"/>
            <ac:spMk id="6" creationId="{45064122-3944-FE34-4B4F-00A2E0E742E6}"/>
          </ac:spMkLst>
        </pc:spChg>
      </pc:sldChg>
      <pc:sldChg chg="modSp add del mod">
        <pc:chgData name="拓磨 保坂" userId="cf1f0d1c16ef2241" providerId="LiveId" clId="{78A9E2BD-A3EA-490C-9AE2-DE84D886939B}" dt="2024-06-29T13:14:50.280" v="1144" actId="47"/>
        <pc:sldMkLst>
          <pc:docMk/>
          <pc:sldMk cId="3473880558" sldId="262"/>
        </pc:sldMkLst>
        <pc:spChg chg="mod">
          <ac:chgData name="拓磨 保坂" userId="cf1f0d1c16ef2241" providerId="LiveId" clId="{78A9E2BD-A3EA-490C-9AE2-DE84D886939B}" dt="2024-06-29T13:14:43.858" v="1142" actId="21"/>
          <ac:spMkLst>
            <pc:docMk/>
            <pc:sldMk cId="3473880558" sldId="262"/>
            <ac:spMk id="2" creationId="{1B2F69D6-608A-4E93-EA76-D4E78EBA6597}"/>
          </ac:spMkLst>
        </pc:spChg>
        <pc:spChg chg="mod">
          <ac:chgData name="拓磨 保坂" userId="cf1f0d1c16ef2241" providerId="LiveId" clId="{78A9E2BD-A3EA-490C-9AE2-DE84D886939B}" dt="2024-06-26T06:19:28.237" v="367" actId="27636"/>
          <ac:spMkLst>
            <pc:docMk/>
            <pc:sldMk cId="3473880558" sldId="262"/>
            <ac:spMk id="3" creationId="{AC7C3260-BF69-EEE2-B354-5F467A35A700}"/>
          </ac:spMkLst>
        </pc:spChg>
      </pc:sldChg>
      <pc:sldChg chg="addSp delSp modSp add mod setBg">
        <pc:chgData name="拓磨 保坂" userId="cf1f0d1c16ef2241" providerId="LiveId" clId="{78A9E2BD-A3EA-490C-9AE2-DE84D886939B}" dt="2024-07-07T00:15:14.856" v="5038" actId="20577"/>
        <pc:sldMkLst>
          <pc:docMk/>
          <pc:sldMk cId="240694234" sldId="263"/>
        </pc:sldMkLst>
        <pc:spChg chg="mod">
          <ac:chgData name="拓磨 保坂" userId="cf1f0d1c16ef2241" providerId="LiveId" clId="{78A9E2BD-A3EA-490C-9AE2-DE84D886939B}" dt="2024-07-07T00:04:36.741" v="4961" actId="2711"/>
          <ac:spMkLst>
            <pc:docMk/>
            <pc:sldMk cId="240694234" sldId="263"/>
            <ac:spMk id="2" creationId="{1B2F69D6-608A-4E93-EA76-D4E78EBA6597}"/>
          </ac:spMkLst>
        </pc:spChg>
        <pc:spChg chg="del">
          <ac:chgData name="拓磨 保坂" userId="cf1f0d1c16ef2241" providerId="LiveId" clId="{78A9E2BD-A3EA-490C-9AE2-DE84D886939B}" dt="2024-06-26T06:33:49.984" v="632" actId="22"/>
          <ac:spMkLst>
            <pc:docMk/>
            <pc:sldMk cId="240694234" sldId="263"/>
            <ac:spMk id="3" creationId="{AC7C3260-BF69-EEE2-B354-5F467A35A700}"/>
          </ac:spMkLst>
        </pc:spChg>
        <pc:spChg chg="add mod ord">
          <ac:chgData name="拓磨 保坂" userId="cf1f0d1c16ef2241" providerId="LiveId" clId="{78A9E2BD-A3EA-490C-9AE2-DE84D886939B}" dt="2024-07-07T00:12:28.976" v="5014" actId="1582"/>
          <ac:spMkLst>
            <pc:docMk/>
            <pc:sldMk cId="240694234" sldId="263"/>
            <ac:spMk id="3" creationId="{EAD225B3-0378-2515-9C7C-131AA030CDD8}"/>
          </ac:spMkLst>
        </pc:spChg>
        <pc:spChg chg="add mod">
          <ac:chgData name="拓磨 保坂" userId="cf1f0d1c16ef2241" providerId="LiveId" clId="{78A9E2BD-A3EA-490C-9AE2-DE84D886939B}" dt="2024-07-07T00:15:14.856" v="5038" actId="20577"/>
          <ac:spMkLst>
            <pc:docMk/>
            <pc:sldMk cId="240694234" sldId="263"/>
            <ac:spMk id="4" creationId="{7E94F7C9-A32B-E5F1-4EA4-5BF11646F318}"/>
          </ac:spMkLst>
        </pc:spChg>
        <pc:picChg chg="add mod ord">
          <ac:chgData name="拓磨 保坂" userId="cf1f0d1c16ef2241" providerId="LiveId" clId="{78A9E2BD-A3EA-490C-9AE2-DE84D886939B}" dt="2024-07-01T02:01:30.729" v="2533" actId="1076"/>
          <ac:picMkLst>
            <pc:docMk/>
            <pc:sldMk cId="240694234" sldId="263"/>
            <ac:picMk id="5" creationId="{0CD99C39-CD9B-C3B8-C396-38FCCCE7BFE2}"/>
          </ac:picMkLst>
        </pc:picChg>
        <pc:picChg chg="add del mod">
          <ac:chgData name="拓磨 保坂" userId="cf1f0d1c16ef2241" providerId="LiveId" clId="{78A9E2BD-A3EA-490C-9AE2-DE84D886939B}" dt="2024-07-01T01:57:20.588" v="2078" actId="478"/>
          <ac:picMkLst>
            <pc:docMk/>
            <pc:sldMk cId="240694234" sldId="263"/>
            <ac:picMk id="7" creationId="{9A5F5B05-C810-73A2-5E23-FCC92A375EAC}"/>
          </ac:picMkLst>
        </pc:picChg>
      </pc:sldChg>
      <pc:sldChg chg="addSp delSp modSp add mod setBg">
        <pc:chgData name="拓磨 保坂" userId="cf1f0d1c16ef2241" providerId="LiveId" clId="{78A9E2BD-A3EA-490C-9AE2-DE84D886939B}" dt="2024-07-07T00:13:05.823" v="5019" actId="1582"/>
        <pc:sldMkLst>
          <pc:docMk/>
          <pc:sldMk cId="1111560010" sldId="264"/>
        </pc:sldMkLst>
        <pc:spChg chg="mod">
          <ac:chgData name="拓磨 保坂" userId="cf1f0d1c16ef2241" providerId="LiveId" clId="{78A9E2BD-A3EA-490C-9AE2-DE84D886939B}" dt="2024-07-07T00:05:44.829" v="4983" actId="2711"/>
          <ac:spMkLst>
            <pc:docMk/>
            <pc:sldMk cId="1111560010" sldId="264"/>
            <ac:spMk id="2" creationId="{1B2F69D6-608A-4E93-EA76-D4E78EBA6597}"/>
          </ac:spMkLst>
        </pc:spChg>
        <pc:spChg chg="del">
          <ac:chgData name="拓磨 保坂" userId="cf1f0d1c16ef2241" providerId="LiveId" clId="{78A9E2BD-A3EA-490C-9AE2-DE84D886939B}" dt="2024-06-26T06:37:23.232" v="663"/>
          <ac:spMkLst>
            <pc:docMk/>
            <pc:sldMk cId="1111560010" sldId="264"/>
            <ac:spMk id="3" creationId="{AC7C3260-BF69-EEE2-B354-5F467A35A700}"/>
          </ac:spMkLst>
        </pc:spChg>
        <pc:spChg chg="add mod">
          <ac:chgData name="拓磨 保坂" userId="cf1f0d1c16ef2241" providerId="LiveId" clId="{78A9E2BD-A3EA-490C-9AE2-DE84D886939B}" dt="2024-06-29T13:34:41.717" v="1462"/>
          <ac:spMkLst>
            <pc:docMk/>
            <pc:sldMk cId="1111560010" sldId="264"/>
            <ac:spMk id="3" creationId="{BD99AF13-1FAD-AC98-9B8D-EC5783CBF9A6}"/>
          </ac:spMkLst>
        </pc:spChg>
        <pc:spChg chg="add mod ord">
          <ac:chgData name="拓磨 保坂" userId="cf1f0d1c16ef2241" providerId="LiveId" clId="{78A9E2BD-A3EA-490C-9AE2-DE84D886939B}" dt="2024-07-07T00:13:05.823" v="5019" actId="1582"/>
          <ac:spMkLst>
            <pc:docMk/>
            <pc:sldMk cId="1111560010" sldId="264"/>
            <ac:spMk id="4" creationId="{05F0F6C1-DCA3-3BFC-4680-D8B2C08C9AA6}"/>
          </ac:spMkLst>
        </pc:spChg>
        <pc:spChg chg="add del mod">
          <ac:chgData name="拓磨 保坂" userId="cf1f0d1c16ef2241" providerId="LiveId" clId="{78A9E2BD-A3EA-490C-9AE2-DE84D886939B}" dt="2024-07-01T03:24:21.781" v="3879" actId="478"/>
          <ac:spMkLst>
            <pc:docMk/>
            <pc:sldMk cId="1111560010" sldId="264"/>
            <ac:spMk id="6" creationId="{A31113EB-C9BF-F7D3-3A8D-DB12ABB1A781}"/>
          </ac:spMkLst>
        </pc:spChg>
        <pc:spChg chg="add mod">
          <ac:chgData name="拓磨 保坂" userId="cf1f0d1c16ef2241" providerId="LiveId" clId="{78A9E2BD-A3EA-490C-9AE2-DE84D886939B}" dt="2024-07-07T00:06:02.429" v="4992" actId="20577"/>
          <ac:spMkLst>
            <pc:docMk/>
            <pc:sldMk cId="1111560010" sldId="264"/>
            <ac:spMk id="7" creationId="{13A52127-0DFD-CF48-A9D0-E8C1F738C026}"/>
          </ac:spMkLst>
        </pc:spChg>
        <pc:picChg chg="add del mod">
          <ac:chgData name="拓磨 保坂" userId="cf1f0d1c16ef2241" providerId="LiveId" clId="{78A9E2BD-A3EA-490C-9AE2-DE84D886939B}" dt="2024-06-26T06:45:16.243" v="693" actId="478"/>
          <ac:picMkLst>
            <pc:docMk/>
            <pc:sldMk cId="1111560010" sldId="264"/>
            <ac:picMk id="4" creationId="{93F1F854-B8E6-481C-D8EC-8721DC12A9DE}"/>
          </ac:picMkLst>
        </pc:picChg>
        <pc:picChg chg="add mod modCrop">
          <ac:chgData name="拓磨 保坂" userId="cf1f0d1c16ef2241" providerId="LiveId" clId="{78A9E2BD-A3EA-490C-9AE2-DE84D886939B}" dt="2024-07-01T03:27:52.987" v="4108" actId="732"/>
          <ac:picMkLst>
            <pc:docMk/>
            <pc:sldMk cId="1111560010" sldId="264"/>
            <ac:picMk id="5" creationId="{B26FBE66-C97B-A2E3-9A6F-FDAFF542A030}"/>
          </ac:picMkLst>
        </pc:picChg>
      </pc:sldChg>
      <pc:sldChg chg="addSp delSp modSp add mod setBg">
        <pc:chgData name="拓磨 保坂" userId="cf1f0d1c16ef2241" providerId="LiveId" clId="{78A9E2BD-A3EA-490C-9AE2-DE84D886939B}" dt="2024-07-07T00:13:18.788" v="5021" actId="1582"/>
        <pc:sldMkLst>
          <pc:docMk/>
          <pc:sldMk cId="3755909559" sldId="265"/>
        </pc:sldMkLst>
        <pc:spChg chg="mod">
          <ac:chgData name="拓磨 保坂" userId="cf1f0d1c16ef2241" providerId="LiveId" clId="{78A9E2BD-A3EA-490C-9AE2-DE84D886939B}" dt="2024-07-07T00:06:26.241" v="4995" actId="2711"/>
          <ac:spMkLst>
            <pc:docMk/>
            <pc:sldMk cId="3755909559" sldId="265"/>
            <ac:spMk id="2" creationId="{1B2F69D6-608A-4E93-EA76-D4E78EBA6597}"/>
          </ac:spMkLst>
        </pc:spChg>
        <pc:spChg chg="add mod ord">
          <ac:chgData name="拓磨 保坂" userId="cf1f0d1c16ef2241" providerId="LiveId" clId="{78A9E2BD-A3EA-490C-9AE2-DE84D886939B}" dt="2024-07-07T00:13:18.788" v="5021" actId="1582"/>
          <ac:spMkLst>
            <pc:docMk/>
            <pc:sldMk cId="3755909559" sldId="265"/>
            <ac:spMk id="3" creationId="{A02B9E44-9BF5-6B1A-5B43-13B72669F905}"/>
          </ac:spMkLst>
        </pc:spChg>
        <pc:spChg chg="del">
          <ac:chgData name="拓磨 保坂" userId="cf1f0d1c16ef2241" providerId="LiveId" clId="{78A9E2BD-A3EA-490C-9AE2-DE84D886939B}" dt="2024-06-26T06:25:00.609" v="522" actId="22"/>
          <ac:spMkLst>
            <pc:docMk/>
            <pc:sldMk cId="3755909559" sldId="265"/>
            <ac:spMk id="3" creationId="{AC7C3260-BF69-EEE2-B354-5F467A35A700}"/>
          </ac:spMkLst>
        </pc:spChg>
        <pc:spChg chg="add mod">
          <ac:chgData name="拓磨 保坂" userId="cf1f0d1c16ef2241" providerId="LiveId" clId="{78A9E2BD-A3EA-490C-9AE2-DE84D886939B}" dt="2024-07-07T00:06:32.038" v="4996" actId="2711"/>
          <ac:spMkLst>
            <pc:docMk/>
            <pc:sldMk cId="3755909559" sldId="265"/>
            <ac:spMk id="4" creationId="{D1B9765B-7680-53B4-1862-284D1C3A84B7}"/>
          </ac:spMkLst>
        </pc:spChg>
        <pc:spChg chg="add del mod">
          <ac:chgData name="拓磨 保坂" userId="cf1f0d1c16ef2241" providerId="LiveId" clId="{78A9E2BD-A3EA-490C-9AE2-DE84D886939B}" dt="2024-06-26T06:25:33.216" v="526" actId="22"/>
          <ac:spMkLst>
            <pc:docMk/>
            <pc:sldMk cId="3755909559" sldId="265"/>
            <ac:spMk id="7" creationId="{F0BB1A95-685E-23CF-CB33-2162E2CD9580}"/>
          </ac:spMkLst>
        </pc:spChg>
        <pc:picChg chg="add del mod ord modCrop">
          <ac:chgData name="拓磨 保坂" userId="cf1f0d1c16ef2241" providerId="LiveId" clId="{78A9E2BD-A3EA-490C-9AE2-DE84D886939B}" dt="2024-06-26T06:25:31.902" v="525" actId="478"/>
          <ac:picMkLst>
            <pc:docMk/>
            <pc:sldMk cId="3755909559" sldId="265"/>
            <ac:picMk id="5" creationId="{08CFE588-8272-DEE3-4CC9-CF35C115EB94}"/>
          </ac:picMkLst>
        </pc:picChg>
        <pc:picChg chg="add mod ord modCrop">
          <ac:chgData name="拓磨 保坂" userId="cf1f0d1c16ef2241" providerId="LiveId" clId="{78A9E2BD-A3EA-490C-9AE2-DE84D886939B}" dt="2024-07-06T06:25:49.731" v="4815" actId="1076"/>
          <ac:picMkLst>
            <pc:docMk/>
            <pc:sldMk cId="3755909559" sldId="265"/>
            <ac:picMk id="9" creationId="{5FA517F8-1A19-0CF3-9986-8B86E6891ED6}"/>
          </ac:picMkLst>
        </pc:picChg>
        <pc:picChg chg="add mod modCrop">
          <ac:chgData name="拓磨 保坂" userId="cf1f0d1c16ef2241" providerId="LiveId" clId="{78A9E2BD-A3EA-490C-9AE2-DE84D886939B}" dt="2024-07-06T06:25:58.531" v="4817" actId="408"/>
          <ac:picMkLst>
            <pc:docMk/>
            <pc:sldMk cId="3755909559" sldId="265"/>
            <ac:picMk id="11" creationId="{69676E6F-E671-55D8-DF46-25368470EA81}"/>
          </ac:picMkLst>
        </pc:picChg>
        <pc:picChg chg="add mod modCrop">
          <ac:chgData name="拓磨 保坂" userId="cf1f0d1c16ef2241" providerId="LiveId" clId="{78A9E2BD-A3EA-490C-9AE2-DE84D886939B}" dt="2024-07-06T06:25:58.531" v="4817" actId="408"/>
          <ac:picMkLst>
            <pc:docMk/>
            <pc:sldMk cId="3755909559" sldId="265"/>
            <ac:picMk id="13" creationId="{19FFD156-7F12-3369-143A-D37CB845F523}"/>
          </ac:picMkLst>
        </pc:picChg>
        <pc:picChg chg="add mod modCrop">
          <ac:chgData name="拓磨 保坂" userId="cf1f0d1c16ef2241" providerId="LiveId" clId="{78A9E2BD-A3EA-490C-9AE2-DE84D886939B}" dt="2024-07-06T06:25:49.731" v="4815" actId="1076"/>
          <ac:picMkLst>
            <pc:docMk/>
            <pc:sldMk cId="3755909559" sldId="265"/>
            <ac:picMk id="15" creationId="{6FAD39B1-9FE7-3856-5352-E0E989F46AFF}"/>
          </ac:picMkLst>
        </pc:picChg>
        <pc:picChg chg="add del mod">
          <ac:chgData name="拓磨 保坂" userId="cf1f0d1c16ef2241" providerId="LiveId" clId="{78A9E2BD-A3EA-490C-9AE2-DE84D886939B}" dt="2024-07-01T02:57:22.217" v="3874" actId="478"/>
          <ac:picMkLst>
            <pc:docMk/>
            <pc:sldMk cId="3755909559" sldId="265"/>
            <ac:picMk id="16" creationId="{1BDB4C2C-21CF-7275-2FAF-E7E413E1BB92}"/>
          </ac:picMkLst>
        </pc:picChg>
      </pc:sldChg>
      <pc:sldChg chg="addSp delSp modSp add del mod">
        <pc:chgData name="拓磨 保坂" userId="cf1f0d1c16ef2241" providerId="LiveId" clId="{78A9E2BD-A3EA-490C-9AE2-DE84D886939B}" dt="2024-06-26T06:36:40.254" v="661" actId="47"/>
        <pc:sldMkLst>
          <pc:docMk/>
          <pc:sldMk cId="3432660548" sldId="266"/>
        </pc:sldMkLst>
        <pc:spChg chg="add del mod">
          <ac:chgData name="拓磨 保坂" userId="cf1f0d1c16ef2241" providerId="LiveId" clId="{78A9E2BD-A3EA-490C-9AE2-DE84D886939B}" dt="2024-06-26T06:28:53.510" v="549" actId="22"/>
          <ac:spMkLst>
            <pc:docMk/>
            <pc:sldMk cId="3432660548" sldId="266"/>
            <ac:spMk id="4" creationId="{3D8B2147-608E-9E2E-3891-A54F9D45BCFD}"/>
          </ac:spMkLst>
        </pc:spChg>
        <pc:spChg chg="add mod">
          <ac:chgData name="拓磨 保坂" userId="cf1f0d1c16ef2241" providerId="LiveId" clId="{78A9E2BD-A3EA-490C-9AE2-DE84D886939B}" dt="2024-06-26T06:32:27.534" v="629" actId="20577"/>
          <ac:spMkLst>
            <pc:docMk/>
            <pc:sldMk cId="3432660548" sldId="266"/>
            <ac:spMk id="8" creationId="{2DB28742-2CCB-FF3E-9462-99FE3B7DD42E}"/>
          </ac:spMkLst>
        </pc:spChg>
        <pc:picChg chg="add del mod ord">
          <ac:chgData name="拓磨 保坂" userId="cf1f0d1c16ef2241" providerId="LiveId" clId="{78A9E2BD-A3EA-490C-9AE2-DE84D886939B}" dt="2024-06-26T06:29:03.960" v="553" actId="478"/>
          <ac:picMkLst>
            <pc:docMk/>
            <pc:sldMk cId="3432660548" sldId="266"/>
            <ac:picMk id="6" creationId="{DAFCDD33-C9BD-4851-7516-A93DD3136731}"/>
          </ac:picMkLst>
        </pc:picChg>
        <pc:picChg chg="del">
          <ac:chgData name="拓磨 保坂" userId="cf1f0d1c16ef2241" providerId="LiveId" clId="{78A9E2BD-A3EA-490C-9AE2-DE84D886939B}" dt="2024-06-26T06:27:17.347" v="543" actId="478"/>
          <ac:picMkLst>
            <pc:docMk/>
            <pc:sldMk cId="3432660548" sldId="266"/>
            <ac:picMk id="9" creationId="{5FA517F8-1A19-0CF3-9986-8B86E6891ED6}"/>
          </ac:picMkLst>
        </pc:picChg>
        <pc:picChg chg="del">
          <ac:chgData name="拓磨 保坂" userId="cf1f0d1c16ef2241" providerId="LiveId" clId="{78A9E2BD-A3EA-490C-9AE2-DE84D886939B}" dt="2024-06-26T06:27:29.473" v="547" actId="478"/>
          <ac:picMkLst>
            <pc:docMk/>
            <pc:sldMk cId="3432660548" sldId="266"/>
            <ac:picMk id="11" creationId="{69676E6F-E671-55D8-DF46-25368470EA81}"/>
          </ac:picMkLst>
        </pc:picChg>
        <pc:picChg chg="add mod">
          <ac:chgData name="拓磨 保坂" userId="cf1f0d1c16ef2241" providerId="LiveId" clId="{78A9E2BD-A3EA-490C-9AE2-DE84D886939B}" dt="2024-06-26T06:32:12.863" v="587" actId="1076"/>
          <ac:picMkLst>
            <pc:docMk/>
            <pc:sldMk cId="3432660548" sldId="266"/>
            <ac:picMk id="12" creationId="{84DF7488-8D1A-0037-CAF8-805F7434B6C0}"/>
          </ac:picMkLst>
        </pc:picChg>
        <pc:picChg chg="del">
          <ac:chgData name="拓磨 保坂" userId="cf1f0d1c16ef2241" providerId="LiveId" clId="{78A9E2BD-A3EA-490C-9AE2-DE84D886939B}" dt="2024-06-26T06:27:21.410" v="544" actId="478"/>
          <ac:picMkLst>
            <pc:docMk/>
            <pc:sldMk cId="3432660548" sldId="266"/>
            <ac:picMk id="13" creationId="{19FFD156-7F12-3369-143A-D37CB845F523}"/>
          </ac:picMkLst>
        </pc:picChg>
      </pc:sldChg>
      <pc:sldChg chg="delSp modSp add del mod">
        <pc:chgData name="拓磨 保坂" userId="cf1f0d1c16ef2241" providerId="LiveId" clId="{78A9E2BD-A3EA-490C-9AE2-DE84D886939B}" dt="2024-06-26T07:38:08.695" v="1116" actId="47"/>
        <pc:sldMkLst>
          <pc:docMk/>
          <pc:sldMk cId="3490482651" sldId="266"/>
        </pc:sldMkLst>
        <pc:spChg chg="mod">
          <ac:chgData name="拓磨 保坂" userId="cf1f0d1c16ef2241" providerId="LiveId" clId="{78A9E2BD-A3EA-490C-9AE2-DE84D886939B}" dt="2024-06-26T07:38:02.641" v="1111" actId="20577"/>
          <ac:spMkLst>
            <pc:docMk/>
            <pc:sldMk cId="3490482651" sldId="266"/>
            <ac:spMk id="2" creationId="{1B2F69D6-608A-4E93-EA76-D4E78EBA6597}"/>
          </ac:spMkLst>
        </pc:spChg>
        <pc:picChg chg="del">
          <ac:chgData name="拓磨 保坂" userId="cf1f0d1c16ef2241" providerId="LiveId" clId="{78A9E2BD-A3EA-490C-9AE2-DE84D886939B}" dt="2024-06-26T06:45:47.835" v="706" actId="478"/>
          <ac:picMkLst>
            <pc:docMk/>
            <pc:sldMk cId="3490482651" sldId="266"/>
            <ac:picMk id="9" creationId="{4BB2CCA0-66C0-A0C9-B475-996155560DD5}"/>
          </ac:picMkLst>
        </pc:picChg>
        <pc:picChg chg="del">
          <ac:chgData name="拓磨 保坂" userId="cf1f0d1c16ef2241" providerId="LiveId" clId="{78A9E2BD-A3EA-490C-9AE2-DE84D886939B}" dt="2024-06-26T06:45:46.996" v="705" actId="478"/>
          <ac:picMkLst>
            <pc:docMk/>
            <pc:sldMk cId="3490482651" sldId="266"/>
            <ac:picMk id="13" creationId="{8FA5A41B-9237-5871-BA43-745A27AEEC85}"/>
          </ac:picMkLst>
        </pc:picChg>
      </pc:sldChg>
      <pc:sldChg chg="new del">
        <pc:chgData name="拓磨 保坂" userId="cf1f0d1c16ef2241" providerId="LiveId" clId="{78A9E2BD-A3EA-490C-9AE2-DE84D886939B}" dt="2024-06-26T06:33:17.621" v="631" actId="680"/>
        <pc:sldMkLst>
          <pc:docMk/>
          <pc:sldMk cId="1684816343" sldId="267"/>
        </pc:sldMkLst>
      </pc:sldChg>
      <pc:sldChg chg="addSp delSp modSp add mod setBg">
        <pc:chgData name="拓磨 保坂" userId="cf1f0d1c16ef2241" providerId="LiveId" clId="{78A9E2BD-A3EA-490C-9AE2-DE84D886939B}" dt="2024-07-07T00:13:11.945" v="5020" actId="1582"/>
        <pc:sldMkLst>
          <pc:docMk/>
          <pc:sldMk cId="2257942353" sldId="267"/>
        </pc:sldMkLst>
        <pc:spChg chg="mod">
          <ac:chgData name="拓磨 保坂" userId="cf1f0d1c16ef2241" providerId="LiveId" clId="{78A9E2BD-A3EA-490C-9AE2-DE84D886939B}" dt="2024-07-07T00:06:11.409" v="4993" actId="2711"/>
          <ac:spMkLst>
            <pc:docMk/>
            <pc:sldMk cId="2257942353" sldId="267"/>
            <ac:spMk id="2" creationId="{1B2F69D6-608A-4E93-EA76-D4E78EBA6597}"/>
          </ac:spMkLst>
        </pc:spChg>
        <pc:spChg chg="add mod ord">
          <ac:chgData name="拓磨 保坂" userId="cf1f0d1c16ef2241" providerId="LiveId" clId="{78A9E2BD-A3EA-490C-9AE2-DE84D886939B}" dt="2024-07-07T00:13:11.945" v="5020" actId="1582"/>
          <ac:spMkLst>
            <pc:docMk/>
            <pc:sldMk cId="2257942353" sldId="267"/>
            <ac:spMk id="3" creationId="{4F15BFEB-F77B-9AE4-3905-2089D4860A5F}"/>
          </ac:spMkLst>
        </pc:spChg>
        <pc:spChg chg="add mod">
          <ac:chgData name="拓磨 保坂" userId="cf1f0d1c16ef2241" providerId="LiveId" clId="{78A9E2BD-A3EA-490C-9AE2-DE84D886939B}" dt="2024-07-07T00:06:15.814" v="4994" actId="2711"/>
          <ac:spMkLst>
            <pc:docMk/>
            <pc:sldMk cId="2257942353" sldId="267"/>
            <ac:spMk id="4" creationId="{C3444F2F-BC9D-75CE-DE22-B3275E907F6C}"/>
          </ac:spMkLst>
        </pc:spChg>
        <pc:spChg chg="del">
          <ac:chgData name="拓磨 保坂" userId="cf1f0d1c16ef2241" providerId="LiveId" clId="{78A9E2BD-A3EA-490C-9AE2-DE84D886939B}" dt="2024-07-01T03:27:35.305" v="4102" actId="478"/>
          <ac:spMkLst>
            <pc:docMk/>
            <pc:sldMk cId="2257942353" sldId="267"/>
            <ac:spMk id="6" creationId="{A31113EB-C9BF-F7D3-3A8D-DB12ABB1A781}"/>
          </ac:spMkLst>
        </pc:spChg>
        <pc:spChg chg="add mod">
          <ac:chgData name="拓磨 保坂" userId="cf1f0d1c16ef2241" providerId="LiveId" clId="{78A9E2BD-A3EA-490C-9AE2-DE84D886939B}" dt="2024-07-01T03:31:55.936" v="4222" actId="164"/>
          <ac:spMkLst>
            <pc:docMk/>
            <pc:sldMk cId="2257942353" sldId="267"/>
            <ac:spMk id="10" creationId="{53249B78-84D2-0AC5-5658-5F49F50A469C}"/>
          </ac:spMkLst>
        </pc:spChg>
        <pc:spChg chg="add mod">
          <ac:chgData name="拓磨 保坂" userId="cf1f0d1c16ef2241" providerId="LiveId" clId="{78A9E2BD-A3EA-490C-9AE2-DE84D886939B}" dt="2024-07-01T03:31:55.936" v="4222" actId="164"/>
          <ac:spMkLst>
            <pc:docMk/>
            <pc:sldMk cId="2257942353" sldId="267"/>
            <ac:spMk id="11" creationId="{FA567EF0-DD92-D18E-9C02-1A6D14B55D55}"/>
          </ac:spMkLst>
        </pc:spChg>
        <pc:spChg chg="add mod">
          <ac:chgData name="拓磨 保坂" userId="cf1f0d1c16ef2241" providerId="LiveId" clId="{78A9E2BD-A3EA-490C-9AE2-DE84D886939B}" dt="2024-07-01T03:32:05.563" v="4223" actId="164"/>
          <ac:spMkLst>
            <pc:docMk/>
            <pc:sldMk cId="2257942353" sldId="267"/>
            <ac:spMk id="12" creationId="{C0AB7A25-74EB-E326-A689-83DAD3BCC87F}"/>
          </ac:spMkLst>
        </pc:spChg>
        <pc:spChg chg="add mod">
          <ac:chgData name="拓磨 保坂" userId="cf1f0d1c16ef2241" providerId="LiveId" clId="{78A9E2BD-A3EA-490C-9AE2-DE84D886939B}" dt="2024-07-01T03:32:05.563" v="4223" actId="164"/>
          <ac:spMkLst>
            <pc:docMk/>
            <pc:sldMk cId="2257942353" sldId="267"/>
            <ac:spMk id="13" creationId="{A38E9AAE-96ED-E015-9A47-2AA3C6B957CC}"/>
          </ac:spMkLst>
        </pc:spChg>
        <pc:grpChg chg="add mod">
          <ac:chgData name="拓磨 保坂" userId="cf1f0d1c16ef2241" providerId="LiveId" clId="{78A9E2BD-A3EA-490C-9AE2-DE84D886939B}" dt="2024-07-01T03:31:41.646" v="4221" actId="164"/>
          <ac:grpSpMkLst>
            <pc:docMk/>
            <pc:sldMk cId="2257942353" sldId="267"/>
            <ac:grpSpMk id="14" creationId="{C883C1B0-7C8F-FFE8-7663-5E91B9EF5A2C}"/>
          </ac:grpSpMkLst>
        </pc:grpChg>
        <pc:grpChg chg="add mod">
          <ac:chgData name="拓磨 保坂" userId="cf1f0d1c16ef2241" providerId="LiveId" clId="{78A9E2BD-A3EA-490C-9AE2-DE84D886939B}" dt="2024-07-01T03:32:14.933" v="4228" actId="1076"/>
          <ac:grpSpMkLst>
            <pc:docMk/>
            <pc:sldMk cId="2257942353" sldId="267"/>
            <ac:grpSpMk id="15" creationId="{E7B34BCA-493B-EB33-D9AF-292B1E9EB6B2}"/>
          </ac:grpSpMkLst>
        </pc:grpChg>
        <pc:grpChg chg="add mod">
          <ac:chgData name="拓磨 保坂" userId="cf1f0d1c16ef2241" providerId="LiveId" clId="{78A9E2BD-A3EA-490C-9AE2-DE84D886939B}" dt="2024-07-01T03:32:13.766" v="4227" actId="1076"/>
          <ac:grpSpMkLst>
            <pc:docMk/>
            <pc:sldMk cId="2257942353" sldId="267"/>
            <ac:grpSpMk id="16" creationId="{18FCF558-5C34-DDF4-CC4B-14C423751B4A}"/>
          </ac:grpSpMkLst>
        </pc:grpChg>
        <pc:picChg chg="add mod">
          <ac:chgData name="拓磨 保坂" userId="cf1f0d1c16ef2241" providerId="LiveId" clId="{78A9E2BD-A3EA-490C-9AE2-DE84D886939B}" dt="2024-07-01T03:32:17.739" v="4229" actId="1076"/>
          <ac:picMkLst>
            <pc:docMk/>
            <pc:sldMk cId="2257942353" sldId="267"/>
            <ac:picMk id="5" creationId="{9201F617-FB5A-23DA-A8FA-D84F13179785}"/>
          </ac:picMkLst>
        </pc:picChg>
        <pc:picChg chg="add mod modCrop">
          <ac:chgData name="拓磨 保坂" userId="cf1f0d1c16ef2241" providerId="LiveId" clId="{78A9E2BD-A3EA-490C-9AE2-DE84D886939B}" dt="2024-07-01T03:32:05.563" v="4223" actId="164"/>
          <ac:picMkLst>
            <pc:docMk/>
            <pc:sldMk cId="2257942353" sldId="267"/>
            <ac:picMk id="7" creationId="{EA9F8D92-BB37-AFAD-45E0-1C03B753FFB4}"/>
          </ac:picMkLst>
        </pc:picChg>
        <pc:picChg chg="add mod modCrop">
          <ac:chgData name="拓磨 保坂" userId="cf1f0d1c16ef2241" providerId="LiveId" clId="{78A9E2BD-A3EA-490C-9AE2-DE84D886939B}" dt="2024-07-01T03:31:55.936" v="4222" actId="164"/>
          <ac:picMkLst>
            <pc:docMk/>
            <pc:sldMk cId="2257942353" sldId="267"/>
            <ac:picMk id="9" creationId="{C27477CA-BBE2-1892-6371-5D878ADB0969}"/>
          </ac:picMkLst>
        </pc:picChg>
      </pc:sldChg>
      <pc:sldChg chg="addSp delSp modSp add mod setBg">
        <pc:chgData name="拓磨 保坂" userId="cf1f0d1c16ef2241" providerId="LiveId" clId="{78A9E2BD-A3EA-490C-9AE2-DE84D886939B}" dt="2024-07-07T00:12:44.674" v="5016" actId="1582"/>
        <pc:sldMkLst>
          <pc:docMk/>
          <pc:sldMk cId="3545712280" sldId="268"/>
        </pc:sldMkLst>
        <pc:spChg chg="mod">
          <ac:chgData name="拓磨 保坂" userId="cf1f0d1c16ef2241" providerId="LiveId" clId="{78A9E2BD-A3EA-490C-9AE2-DE84D886939B}" dt="2024-07-07T00:04:57.744" v="4964" actId="2711"/>
          <ac:spMkLst>
            <pc:docMk/>
            <pc:sldMk cId="3545712280" sldId="268"/>
            <ac:spMk id="2" creationId="{1B2F69D6-608A-4E93-EA76-D4E78EBA6597}"/>
          </ac:spMkLst>
        </pc:spChg>
        <pc:spChg chg="add mod ord">
          <ac:chgData name="拓磨 保坂" userId="cf1f0d1c16ef2241" providerId="LiveId" clId="{78A9E2BD-A3EA-490C-9AE2-DE84D886939B}" dt="2024-07-07T00:12:44.674" v="5016" actId="1582"/>
          <ac:spMkLst>
            <pc:docMk/>
            <pc:sldMk cId="3545712280" sldId="268"/>
            <ac:spMk id="3" creationId="{3500D151-786F-8810-8F07-9AF9FDD3789C}"/>
          </ac:spMkLst>
        </pc:spChg>
        <pc:spChg chg="add mod">
          <ac:chgData name="拓磨 保坂" userId="cf1f0d1c16ef2241" providerId="LiveId" clId="{78A9E2BD-A3EA-490C-9AE2-DE84D886939B}" dt="2024-07-01T02:06:57.948" v="2745" actId="27636"/>
          <ac:spMkLst>
            <pc:docMk/>
            <pc:sldMk cId="3545712280" sldId="268"/>
            <ac:spMk id="4" creationId="{52D715E6-4AFD-AA6A-6A50-15D5AF26004A}"/>
          </ac:spMkLst>
        </pc:spChg>
        <pc:spChg chg="add mod">
          <ac:chgData name="拓磨 保坂" userId="cf1f0d1c16ef2241" providerId="LiveId" clId="{78A9E2BD-A3EA-490C-9AE2-DE84D886939B}" dt="2024-07-07T00:09:51.489" v="5007" actId="2711"/>
          <ac:spMkLst>
            <pc:docMk/>
            <pc:sldMk cId="3545712280" sldId="268"/>
            <ac:spMk id="7" creationId="{2A742452-B68C-81E9-FF7B-878A73F05584}"/>
          </ac:spMkLst>
        </pc:spChg>
        <pc:picChg chg="add del mod modCrop">
          <ac:chgData name="拓磨 保坂" userId="cf1f0d1c16ef2241" providerId="LiveId" clId="{78A9E2BD-A3EA-490C-9AE2-DE84D886939B}" dt="2024-07-06T07:04:40.009" v="4912" actId="478"/>
          <ac:picMkLst>
            <pc:docMk/>
            <pc:sldMk cId="3545712280" sldId="268"/>
            <ac:picMk id="6" creationId="{FDF00EE0-08FE-5E3E-8391-21C0243DF779}"/>
          </ac:picMkLst>
        </pc:picChg>
        <pc:picChg chg="add mod">
          <ac:chgData name="拓磨 保坂" userId="cf1f0d1c16ef2241" providerId="LiveId" clId="{78A9E2BD-A3EA-490C-9AE2-DE84D886939B}" dt="2024-07-01T02:13:09.850" v="2925" actId="1076"/>
          <ac:picMkLst>
            <pc:docMk/>
            <pc:sldMk cId="3545712280" sldId="268"/>
            <ac:picMk id="8" creationId="{BAAD3651-9F71-FC7D-40C7-9DAA67388FB6}"/>
          </ac:picMkLst>
        </pc:picChg>
        <pc:picChg chg="add mod">
          <ac:chgData name="拓磨 保坂" userId="cf1f0d1c16ef2241" providerId="LiveId" clId="{78A9E2BD-A3EA-490C-9AE2-DE84D886939B}" dt="2024-07-06T07:04:45.418" v="4915" actId="1076"/>
          <ac:picMkLst>
            <pc:docMk/>
            <pc:sldMk cId="3545712280" sldId="268"/>
            <ac:picMk id="9" creationId="{4ADEF101-A1BB-B675-9157-CEFAD0C4FAB0}"/>
          </ac:picMkLst>
        </pc:picChg>
        <pc:picChg chg="del">
          <ac:chgData name="拓磨 保坂" userId="cf1f0d1c16ef2241" providerId="LiveId" clId="{78A9E2BD-A3EA-490C-9AE2-DE84D886939B}" dt="2024-06-26T07:37:06.753" v="1084" actId="478"/>
          <ac:picMkLst>
            <pc:docMk/>
            <pc:sldMk cId="3545712280" sldId="268"/>
            <ac:picMk id="9" creationId="{4BB2CCA0-66C0-A0C9-B475-996155560DD5}"/>
          </ac:picMkLst>
        </pc:picChg>
        <pc:picChg chg="del">
          <ac:chgData name="拓磨 保坂" userId="cf1f0d1c16ef2241" providerId="LiveId" clId="{78A9E2BD-A3EA-490C-9AE2-DE84D886939B}" dt="2024-06-26T07:37:07.369" v="1085" actId="478"/>
          <ac:picMkLst>
            <pc:docMk/>
            <pc:sldMk cId="3545712280" sldId="268"/>
            <ac:picMk id="13" creationId="{8FA5A41B-9237-5871-BA43-745A27AEEC85}"/>
          </ac:picMkLst>
        </pc:picChg>
        <pc:picChg chg="add mod">
          <ac:chgData name="拓磨 保坂" userId="cf1f0d1c16ef2241" providerId="LiveId" clId="{78A9E2BD-A3EA-490C-9AE2-DE84D886939B}" dt="2024-07-01T02:10:56.777" v="2911" actId="1076"/>
          <ac:picMkLst>
            <pc:docMk/>
            <pc:sldMk cId="3545712280" sldId="268"/>
            <ac:picMk id="1026" creationId="{C791FE1A-CEE8-5EDD-9A78-3E2DD0C59766}"/>
          </ac:picMkLst>
        </pc:picChg>
        <pc:picChg chg="add mod">
          <ac:chgData name="拓磨 保坂" userId="cf1f0d1c16ef2241" providerId="LiveId" clId="{78A9E2BD-A3EA-490C-9AE2-DE84D886939B}" dt="2024-07-01T02:10:58.961" v="2912" actId="1076"/>
          <ac:picMkLst>
            <pc:docMk/>
            <pc:sldMk cId="3545712280" sldId="268"/>
            <ac:picMk id="1028" creationId="{A1D43BCA-F9A2-FF1C-02ED-7044088B580F}"/>
          </ac:picMkLst>
        </pc:picChg>
        <pc:picChg chg="add">
          <ac:chgData name="拓磨 保坂" userId="cf1f0d1c16ef2241" providerId="LiveId" clId="{78A9E2BD-A3EA-490C-9AE2-DE84D886939B}" dt="2024-07-01T02:12:00.123" v="2914"/>
          <ac:picMkLst>
            <pc:docMk/>
            <pc:sldMk cId="3545712280" sldId="268"/>
            <ac:picMk id="1030" creationId="{01EFEC04-4E94-A756-DA2A-B8F5821902A5}"/>
          </ac:picMkLst>
        </pc:picChg>
        <pc:picChg chg="add mod">
          <ac:chgData name="拓磨 保坂" userId="cf1f0d1c16ef2241" providerId="LiveId" clId="{78A9E2BD-A3EA-490C-9AE2-DE84D886939B}" dt="2024-07-01T02:12:37.772" v="2923" actId="1076"/>
          <ac:picMkLst>
            <pc:docMk/>
            <pc:sldMk cId="3545712280" sldId="268"/>
            <ac:picMk id="1032" creationId="{412B825F-8255-177E-D853-3F1F69CF9307}"/>
          </ac:picMkLst>
        </pc:picChg>
      </pc:sldChg>
      <pc:sldChg chg="addSp delSp modSp add mod setBg">
        <pc:chgData name="拓磨 保坂" userId="cf1f0d1c16ef2241" providerId="LiveId" clId="{78A9E2BD-A3EA-490C-9AE2-DE84D886939B}" dt="2024-07-07T00:17:19.213" v="5106" actId="20577"/>
        <pc:sldMkLst>
          <pc:docMk/>
          <pc:sldMk cId="3701801885" sldId="269"/>
        </pc:sldMkLst>
        <pc:spChg chg="mod">
          <ac:chgData name="拓磨 保坂" userId="cf1f0d1c16ef2241" providerId="LiveId" clId="{78A9E2BD-A3EA-490C-9AE2-DE84D886939B}" dt="2024-07-07T00:05:04.544" v="4965" actId="2711"/>
          <ac:spMkLst>
            <pc:docMk/>
            <pc:sldMk cId="3701801885" sldId="269"/>
            <ac:spMk id="2" creationId="{1B2F69D6-608A-4E93-EA76-D4E78EBA6597}"/>
          </ac:spMkLst>
        </pc:spChg>
        <pc:spChg chg="add mod ord">
          <ac:chgData name="拓磨 保坂" userId="cf1f0d1c16ef2241" providerId="LiveId" clId="{78A9E2BD-A3EA-490C-9AE2-DE84D886939B}" dt="2024-07-07T00:12:51.173" v="5017" actId="1582"/>
          <ac:spMkLst>
            <pc:docMk/>
            <pc:sldMk cId="3701801885" sldId="269"/>
            <ac:spMk id="3" creationId="{BBE3C944-7D35-0701-EFD2-2967438D6B93}"/>
          </ac:spMkLst>
        </pc:spChg>
        <pc:spChg chg="add mod">
          <ac:chgData name="拓磨 保坂" userId="cf1f0d1c16ef2241" providerId="LiveId" clId="{78A9E2BD-A3EA-490C-9AE2-DE84D886939B}" dt="2024-07-01T02:13:46.967" v="2927"/>
          <ac:spMkLst>
            <pc:docMk/>
            <pc:sldMk cId="3701801885" sldId="269"/>
            <ac:spMk id="5" creationId="{AB73AA26-85C9-0E50-A36B-4401047F9F7D}"/>
          </ac:spMkLst>
        </pc:spChg>
        <pc:spChg chg="add mod">
          <ac:chgData name="拓磨 保坂" userId="cf1f0d1c16ef2241" providerId="LiveId" clId="{78A9E2BD-A3EA-490C-9AE2-DE84D886939B}" dt="2024-07-07T00:17:19.213" v="5106" actId="20577"/>
          <ac:spMkLst>
            <pc:docMk/>
            <pc:sldMk cId="3701801885" sldId="269"/>
            <ac:spMk id="6" creationId="{E0B25072-8BFB-8FDF-79C9-CB4FFAFD2050}"/>
          </ac:spMkLst>
        </pc:spChg>
        <pc:picChg chg="add mod">
          <ac:chgData name="拓磨 保坂" userId="cf1f0d1c16ef2241" providerId="LiveId" clId="{78A9E2BD-A3EA-490C-9AE2-DE84D886939B}" dt="2024-07-01T02:13:40.466" v="2926"/>
          <ac:picMkLst>
            <pc:docMk/>
            <pc:sldMk cId="3701801885" sldId="269"/>
            <ac:picMk id="4" creationId="{8408FA72-7047-6B95-42ED-626BCC55A999}"/>
          </ac:picMkLst>
        </pc:picChg>
        <pc:picChg chg="add mod">
          <ac:chgData name="拓磨 保坂" userId="cf1f0d1c16ef2241" providerId="LiveId" clId="{78A9E2BD-A3EA-490C-9AE2-DE84D886939B}" dt="2024-07-01T02:16:35.085" v="3033" actId="1076"/>
          <ac:picMkLst>
            <pc:docMk/>
            <pc:sldMk cId="3701801885" sldId="269"/>
            <ac:picMk id="8" creationId="{E934FC51-BE1A-B4AA-D38A-73DC2A2D0616}"/>
          </ac:picMkLst>
        </pc:picChg>
        <pc:picChg chg="add mod">
          <ac:chgData name="拓磨 保坂" userId="cf1f0d1c16ef2241" providerId="LiveId" clId="{78A9E2BD-A3EA-490C-9AE2-DE84D886939B}" dt="2024-07-01T02:15:06.775" v="3029" actId="1076"/>
          <ac:picMkLst>
            <pc:docMk/>
            <pc:sldMk cId="3701801885" sldId="269"/>
            <ac:picMk id="9" creationId="{4BB2CCA0-66C0-A0C9-B475-996155560DD5}"/>
          </ac:picMkLst>
        </pc:picChg>
        <pc:picChg chg="add del mod">
          <ac:chgData name="拓磨 保坂" userId="cf1f0d1c16ef2241" providerId="LiveId" clId="{78A9E2BD-A3EA-490C-9AE2-DE84D886939B}" dt="2024-07-01T02:15:00.672" v="3028" actId="478"/>
          <ac:picMkLst>
            <pc:docMk/>
            <pc:sldMk cId="3701801885" sldId="269"/>
            <ac:picMk id="13" creationId="{8FA5A41B-9237-5871-BA43-745A27AEEC85}"/>
          </ac:picMkLst>
        </pc:picChg>
      </pc:sldChg>
      <pc:sldChg chg="addSp delSp modSp add mod setBg">
        <pc:chgData name="拓磨 保坂" userId="cf1f0d1c16ef2241" providerId="LiveId" clId="{78A9E2BD-A3EA-490C-9AE2-DE84D886939B}" dt="2024-07-07T00:17:51.521" v="5111" actId="20577"/>
        <pc:sldMkLst>
          <pc:docMk/>
          <pc:sldMk cId="2199009702" sldId="270"/>
        </pc:sldMkLst>
        <pc:spChg chg="mod">
          <ac:chgData name="拓磨 保坂" userId="cf1f0d1c16ef2241" providerId="LiveId" clId="{78A9E2BD-A3EA-490C-9AE2-DE84D886939B}" dt="2024-07-07T00:05:18.616" v="4968" actId="2711"/>
          <ac:spMkLst>
            <pc:docMk/>
            <pc:sldMk cId="2199009702" sldId="270"/>
            <ac:spMk id="2" creationId="{1B2F69D6-608A-4E93-EA76-D4E78EBA6597}"/>
          </ac:spMkLst>
        </pc:spChg>
        <pc:spChg chg="add mod ord">
          <ac:chgData name="拓磨 保坂" userId="cf1f0d1c16ef2241" providerId="LiveId" clId="{78A9E2BD-A3EA-490C-9AE2-DE84D886939B}" dt="2024-07-07T00:12:59.061" v="5018" actId="1582"/>
          <ac:spMkLst>
            <pc:docMk/>
            <pc:sldMk cId="2199009702" sldId="270"/>
            <ac:spMk id="3" creationId="{24FC17C7-89C0-EFC3-FDDF-790B5EB399D8}"/>
          </ac:spMkLst>
        </pc:spChg>
        <pc:spChg chg="add mod">
          <ac:chgData name="拓磨 保坂" userId="cf1f0d1c16ef2241" providerId="LiveId" clId="{78A9E2BD-A3EA-490C-9AE2-DE84D886939B}" dt="2024-07-07T00:17:51.521" v="5111" actId="20577"/>
          <ac:spMkLst>
            <pc:docMk/>
            <pc:sldMk cId="2199009702" sldId="270"/>
            <ac:spMk id="10" creationId="{DF52D657-BCEA-362C-AEAC-167DB5826E9F}"/>
          </ac:spMkLst>
        </pc:spChg>
        <pc:picChg chg="add mod modCrop">
          <ac:chgData name="拓磨 保坂" userId="cf1f0d1c16ef2241" providerId="LiveId" clId="{78A9E2BD-A3EA-490C-9AE2-DE84D886939B}" dt="2024-07-01T02:44:55.965" v="3873" actId="732"/>
          <ac:picMkLst>
            <pc:docMk/>
            <pc:sldMk cId="2199009702" sldId="270"/>
            <ac:picMk id="5" creationId="{4A70415C-D391-399A-2BDD-5CB1DF9A0358}"/>
          </ac:picMkLst>
        </pc:picChg>
        <pc:picChg chg="add del mod">
          <ac:chgData name="拓磨 保坂" userId="cf1f0d1c16ef2241" providerId="LiveId" clId="{78A9E2BD-A3EA-490C-9AE2-DE84D886939B}" dt="2024-07-01T02:28:47.349" v="3443" actId="478"/>
          <ac:picMkLst>
            <pc:docMk/>
            <pc:sldMk cId="2199009702" sldId="270"/>
            <ac:picMk id="7" creationId="{588F4900-7C0E-C840-9A36-5D9A336FB252}"/>
          </ac:picMkLst>
        </pc:picChg>
        <pc:picChg chg="add mod modCrop">
          <ac:chgData name="拓磨 保坂" userId="cf1f0d1c16ef2241" providerId="LiveId" clId="{78A9E2BD-A3EA-490C-9AE2-DE84D886939B}" dt="2024-07-01T02:36:30.437" v="3452" actId="1076"/>
          <ac:picMkLst>
            <pc:docMk/>
            <pc:sldMk cId="2199009702" sldId="270"/>
            <ac:picMk id="9" creationId="{AAB5B7DE-2F3C-599E-71B4-6D96F7105E48}"/>
          </ac:picMkLst>
        </pc:picChg>
      </pc:sldChg>
      <pc:sldChg chg="addSp delSp modSp new mod setBg">
        <pc:chgData name="拓磨 保坂" userId="cf1f0d1c16ef2241" providerId="LiveId" clId="{78A9E2BD-A3EA-490C-9AE2-DE84D886939B}" dt="2024-07-07T00:11:37.701" v="5010" actId="1582"/>
        <pc:sldMkLst>
          <pc:docMk/>
          <pc:sldMk cId="3871211572" sldId="271"/>
        </pc:sldMkLst>
        <pc:spChg chg="add del mod">
          <ac:chgData name="拓磨 保坂" userId="cf1f0d1c16ef2241" providerId="LiveId" clId="{78A9E2BD-A3EA-490C-9AE2-DE84D886939B}" dt="2024-07-07T00:03:59.746" v="4955" actId="2711"/>
          <ac:spMkLst>
            <pc:docMk/>
            <pc:sldMk cId="3871211572" sldId="271"/>
            <ac:spMk id="2" creationId="{00CFC0A7-3BAA-19F9-BC87-232933B42A20}"/>
          </ac:spMkLst>
        </pc:spChg>
        <pc:spChg chg="add del mod">
          <ac:chgData name="拓磨 保坂" userId="cf1f0d1c16ef2241" providerId="LiveId" clId="{78A9E2BD-A3EA-490C-9AE2-DE84D886939B}" dt="2024-07-07T00:04:05.429" v="4956" actId="2711"/>
          <ac:spMkLst>
            <pc:docMk/>
            <pc:sldMk cId="3871211572" sldId="271"/>
            <ac:spMk id="3" creationId="{6B64F8C5-4412-17DD-F945-44B51BB9271F}"/>
          </ac:spMkLst>
        </pc:spChg>
        <pc:spChg chg="add mod ord">
          <ac:chgData name="拓磨 保坂" userId="cf1f0d1c16ef2241" providerId="LiveId" clId="{78A9E2BD-A3EA-490C-9AE2-DE84D886939B}" dt="2024-07-07T00:11:37.701" v="5010" actId="1582"/>
          <ac:spMkLst>
            <pc:docMk/>
            <pc:sldMk cId="3871211572" sldId="271"/>
            <ac:spMk id="4" creationId="{55C57CF2-0F1A-E420-0540-782E96F219E7}"/>
          </ac:spMkLst>
        </pc:spChg>
        <pc:spChg chg="add mod">
          <ac:chgData name="拓磨 保坂" userId="cf1f0d1c16ef2241" providerId="LiveId" clId="{78A9E2BD-A3EA-490C-9AE2-DE84D886939B}" dt="2024-06-29T13:29:51.441" v="1399" actId="478"/>
          <ac:spMkLst>
            <pc:docMk/>
            <pc:sldMk cId="3871211572" sldId="271"/>
            <ac:spMk id="5" creationId="{7E537A1A-4356-A4D7-DA32-5CF26BC8F413}"/>
          </ac:spMkLst>
        </pc:spChg>
        <pc:spChg chg="add mod">
          <ac:chgData name="拓磨 保坂" userId="cf1f0d1c16ef2241" providerId="LiveId" clId="{78A9E2BD-A3EA-490C-9AE2-DE84D886939B}" dt="2024-06-29T13:31:24.950" v="1403" actId="478"/>
          <ac:spMkLst>
            <pc:docMk/>
            <pc:sldMk cId="3871211572" sldId="271"/>
            <ac:spMk id="6" creationId="{489D8E2B-30F4-8C2D-3A74-A91D6ADEE768}"/>
          </ac:spMkLst>
        </pc:spChg>
        <pc:picChg chg="add mod">
          <ac:chgData name="拓磨 保坂" userId="cf1f0d1c16ef2241" providerId="LiveId" clId="{78A9E2BD-A3EA-490C-9AE2-DE84D886939B}" dt="2024-06-29T13:28:30.327" v="1395" actId="1076"/>
          <ac:picMkLst>
            <pc:docMk/>
            <pc:sldMk cId="3871211572" sldId="271"/>
            <ac:picMk id="1026" creationId="{CFE4A88B-BED1-2E10-A39F-C6DC0234EDBF}"/>
          </ac:picMkLst>
        </pc:picChg>
        <pc:picChg chg="add mod">
          <ac:chgData name="拓磨 保坂" userId="cf1f0d1c16ef2241" providerId="LiveId" clId="{78A9E2BD-A3EA-490C-9AE2-DE84D886939B}" dt="2024-06-29T13:28:43.054" v="1397" actId="1076"/>
          <ac:picMkLst>
            <pc:docMk/>
            <pc:sldMk cId="3871211572" sldId="271"/>
            <ac:picMk id="1028" creationId="{75935C98-3585-BCE0-3C84-B2145C8953E3}"/>
          </ac:picMkLst>
        </pc:picChg>
        <pc:picChg chg="add del">
          <ac:chgData name="拓磨 保坂" userId="cf1f0d1c16ef2241" providerId="LiveId" clId="{78A9E2BD-A3EA-490C-9AE2-DE84D886939B}" dt="2024-06-29T13:29:56.326" v="1401" actId="478"/>
          <ac:picMkLst>
            <pc:docMk/>
            <pc:sldMk cId="3871211572" sldId="271"/>
            <ac:picMk id="1030" creationId="{3A39EEC0-8BDF-A9FD-49DC-B99F7855510D}"/>
          </ac:picMkLst>
        </pc:picChg>
        <pc:picChg chg="add del mod">
          <ac:chgData name="拓磨 保坂" userId="cf1f0d1c16ef2241" providerId="LiveId" clId="{78A9E2BD-A3EA-490C-9AE2-DE84D886939B}" dt="2024-06-29T13:31:31.343" v="1407" actId="478"/>
          <ac:picMkLst>
            <pc:docMk/>
            <pc:sldMk cId="3871211572" sldId="271"/>
            <ac:picMk id="1032" creationId="{F040C19C-DADB-701C-A981-0FD0365226F4}"/>
          </ac:picMkLst>
        </pc:picChg>
      </pc:sldChg>
      <pc:sldChg chg="add del setBg">
        <pc:chgData name="拓磨 保坂" userId="cf1f0d1c16ef2241" providerId="LiveId" clId="{78A9E2BD-A3EA-490C-9AE2-DE84D886939B}" dt="2024-07-07T00:03:22.033" v="4950" actId="47"/>
        <pc:sldMkLst>
          <pc:docMk/>
          <pc:sldMk cId="1123048241" sldId="272"/>
        </pc:sldMkLst>
      </pc:sldChg>
      <pc:sldChg chg="add del setBg">
        <pc:chgData name="拓磨 保坂" userId="cf1f0d1c16ef2241" providerId="LiveId" clId="{78A9E2BD-A3EA-490C-9AE2-DE84D886939B}" dt="2024-07-06T06:26:58.730" v="4853" actId="47"/>
        <pc:sldMkLst>
          <pc:docMk/>
          <pc:sldMk cId="2463093748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08822-000B-E16C-7AC0-BD88B83D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1DC305-9F3C-E595-E702-81B817AD2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DF84D-8FD1-ED2E-875B-AAF55ECB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EC8086-4B2B-9F01-239A-B3670D16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2CEFF-92AE-70B2-4C9C-83CB6B4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3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2042B-619B-2445-2F6D-FB0B4BDD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55CA4E-683D-EB97-ED7A-0A156140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325201-ECC8-0C06-2E46-26CB5874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7C6FE0-7C9A-AC75-9E8B-81456108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14FC7-9CA9-1AF4-DEB7-3D3DCED8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5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43A6BD-BA17-2F95-1EB0-2ACE46D0B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67BB54-4522-821B-D27B-91BA9F06A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37F7F-8A6C-8AF8-6CD7-5DB89B56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6F2261-B6F3-5D2F-5827-5E3F1E0C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ACE7C-5A55-588D-0C2E-30F73F19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04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BB0C5-7019-9F6D-5D23-B3DD6F93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FDD6F-FFA3-7187-2A58-22CB014DD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0594A-5DD2-607A-0A3A-3B2EE954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184214-6D08-0C87-3715-088025F6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08598-7035-1D20-DDD5-AD18DCCD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23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86D99-107D-365F-442E-70762BD3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41D37-0BFA-9F63-C10E-7B6CC1BB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BD66A-3256-CB38-6C0D-003CCC06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7E2866-4E2A-B739-0084-07FA82F3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8B229-8759-9151-A94F-F19819EB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66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6668D-C143-EE58-89DE-B29D151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7B32CB-4762-FA6C-DF7D-288486958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55B960-419E-05E6-C9F5-DEC872D04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592849-1357-2B4F-CAFF-2650638C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26E378-D9B6-AD36-9389-FE3260E7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CE5B0D-CE29-F422-8BD8-727B7E65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A23A7-D806-759F-D3E2-AA58B79C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A99C4C-4AF6-C2FB-40B1-C633F4EE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33D593-EFAA-BD4E-3F8E-9636E7BF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226B5B-D1E6-128D-A84C-632B81454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9A9EF6-7FD4-5AEA-353A-5F066B9B6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42FC0F-60DA-C0F7-7B70-72D01242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7EB00F-7B3A-2B23-F556-0ECDE4ED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113D1F-8131-B858-A301-EA7EE5F6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3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9C16C-F441-8F96-2107-9D73826C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04A8C8-42B2-6FD2-6534-50E4A8AB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731754-71B4-28F7-50DC-56A97BD6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9C599-DDCB-A9C3-F5F1-FCFDDC83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0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35AA0A-7F05-5F0A-F875-D827DF96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5DDEA9-8E52-9CC1-EAE6-5F61E21B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778D03-EF9B-7611-5DE2-0009A141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03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C738C-B5BE-09E8-FE62-8C07C76E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56FEA-B60A-374A-23A8-2944BED8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7D21E7-C256-E643-4CDE-5E3210B4C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B31D69-CC25-42AC-E9F4-47D23C7B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2B6013-5679-15C0-00C6-4D74DF9F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EBD088-94DA-73B3-25E1-DF6DF41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79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C5514-4192-C2CF-C99D-269752D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DBFC0E-CB02-DCC2-E86D-9504F607B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ABF04-BBFC-08A2-051E-8BD7CD6E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9DB04-314E-B853-6F1E-BD8D691B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6B2C40-B46D-BB85-4234-6AD83A4F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B8E554-D682-8982-EEF9-0E7FD25A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02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201633-DF9F-324D-837A-2CB5CAEB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6BDA32-CC61-3803-E505-C1E175DE5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142DC0-8148-9BAF-032E-90D2A943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60F7-4FEF-4F53-8A6A-78092E8DA3AC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C5B08-1603-1E11-ECFE-820D094C9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989999-0AB3-0467-AC7F-B30CF165E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DC01-43FC-4AE5-92A3-FE57765F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80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6B9D94-533B-10A0-01C4-BCFBD57CE3D7}"/>
              </a:ext>
            </a:extLst>
          </p:cNvPr>
          <p:cNvSpPr/>
          <p:nvPr/>
        </p:nvSpPr>
        <p:spPr>
          <a:xfrm>
            <a:off x="2949677" y="2138363"/>
            <a:ext cx="6617109" cy="2743200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C354CE-D847-D792-D32B-4E736A45B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RPG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D5BD66-C8AE-2DF1-E91A-B4F0D21E9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M24W0B08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Takuma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Hosaka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4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BE3C944-7D35-0701-EFD2-2967438D6B93}"/>
              </a:ext>
            </a:extLst>
          </p:cNvPr>
          <p:cNvSpPr/>
          <p:nvPr/>
        </p:nvSpPr>
        <p:spPr>
          <a:xfrm>
            <a:off x="769374" y="560439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Program 2-1-2. During Fight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BB2CCA0-66C0-A0C9-B475-99615556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731" y="1825625"/>
            <a:ext cx="3572374" cy="1886213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0B25072-8BFB-8FDF-79C9-CB4FFAFD2050}"/>
              </a:ext>
            </a:extLst>
          </p:cNvPr>
          <p:cNvSpPr txBox="1">
            <a:spLocks/>
          </p:cNvSpPr>
          <p:nvPr/>
        </p:nvSpPr>
        <p:spPr>
          <a:xfrm>
            <a:off x="975852" y="1825625"/>
            <a:ext cx="6425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Choose a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1.Attack to a monster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Fighting until when either of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main character or a monster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gets HP to be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Move to 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after fight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(next slide)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2.Escape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Move back to main menu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934FC51-BE1A-B4AA-D38A-73DC2A2D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731" y="4172767"/>
            <a:ext cx="169568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0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4FC17C7-89C0-EFC3-FDDF-790B5EB399D8}"/>
              </a:ext>
            </a:extLst>
          </p:cNvPr>
          <p:cNvSpPr/>
          <p:nvPr/>
        </p:nvSpPr>
        <p:spPr>
          <a:xfrm>
            <a:off x="769374" y="560439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Program 2-1-3. After Fight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70415C-D391-399A-2BDD-5CB1DF9A0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75"/>
          <a:stretch/>
        </p:blipFill>
        <p:spPr>
          <a:xfrm>
            <a:off x="7177011" y="4512148"/>
            <a:ext cx="3810532" cy="18601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AB5B7DE-2F3C-599E-71B4-6D96F7105E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2" t="-324" r="36062" b="324"/>
          <a:stretch/>
        </p:blipFill>
        <p:spPr>
          <a:xfrm>
            <a:off x="7177011" y="1312642"/>
            <a:ext cx="3810532" cy="3033023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F52D657-BCEA-362C-AEAC-167DB5826E9F}"/>
              </a:ext>
            </a:extLst>
          </p:cNvPr>
          <p:cNvSpPr txBox="1">
            <a:spLocks/>
          </p:cNvSpPr>
          <p:nvPr/>
        </p:nvSpPr>
        <p:spPr>
          <a:xfrm>
            <a:off x="975852" y="1825625"/>
            <a:ext cx="6425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When user wins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Gain experience points(exp)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and money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Level up when exp reaches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to some amount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When user loses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Money becomes halved </a:t>
            </a:r>
          </a:p>
        </p:txBody>
      </p:sp>
    </p:spTree>
    <p:extLst>
      <p:ext uri="{BB962C8B-B14F-4D97-AF65-F5344CB8AC3E}">
        <p14:creationId xmlns:p14="http://schemas.microsoft.com/office/powerpoint/2010/main" val="219900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F0F6C1-DCA3-3BFC-4680-D8B2C08C9AA6}"/>
              </a:ext>
            </a:extLst>
          </p:cNvPr>
          <p:cNvSpPr/>
          <p:nvPr/>
        </p:nvSpPr>
        <p:spPr>
          <a:xfrm>
            <a:off x="769374" y="543386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Program 2-2. Check Status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6FBE66-C97B-A2E3-9A6F-FDAFF542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23" y="1998842"/>
            <a:ext cx="3992466" cy="4004903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3A52127-0DFD-CF48-A9D0-E8C1F738C026}"/>
              </a:ext>
            </a:extLst>
          </p:cNvPr>
          <p:cNvSpPr txBox="1">
            <a:spLocks/>
          </p:cNvSpPr>
          <p:nvPr/>
        </p:nvSpPr>
        <p:spPr>
          <a:xfrm>
            <a:off x="975852" y="1825625"/>
            <a:ext cx="6425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User can see current status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such 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How much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How much HP remains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How exp to level up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1156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15BFEB-F77B-9AE4-3905-2089D4860A5F}"/>
              </a:ext>
            </a:extLst>
          </p:cNvPr>
          <p:cNvSpPr/>
          <p:nvPr/>
        </p:nvSpPr>
        <p:spPr>
          <a:xfrm>
            <a:off x="769374" y="617562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Program 2-3. Go to Onsen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01F617-FB5A-23DA-A8FA-D84F13179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41" y="902045"/>
            <a:ext cx="1981477" cy="1991003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7B34BCA-493B-EB33-D9AF-292B1E9EB6B2}"/>
              </a:ext>
            </a:extLst>
          </p:cNvPr>
          <p:cNvGrpSpPr/>
          <p:nvPr/>
        </p:nvGrpSpPr>
        <p:grpSpPr>
          <a:xfrm>
            <a:off x="7502893" y="4963702"/>
            <a:ext cx="3613415" cy="1634304"/>
            <a:chOff x="7248893" y="3025303"/>
            <a:chExt cx="3613415" cy="1634304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27477CA-BBE2-1892-6371-5D878ADB0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811" b="13877"/>
            <a:stretch/>
          </p:blipFill>
          <p:spPr>
            <a:xfrm>
              <a:off x="7248893" y="3025303"/>
              <a:ext cx="3613415" cy="1627214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249B78-84D2-0AC5-5658-5F49F50A469C}"/>
                </a:ext>
              </a:extLst>
            </p:cNvPr>
            <p:cNvSpPr/>
            <p:nvPr/>
          </p:nvSpPr>
          <p:spPr>
            <a:xfrm>
              <a:off x="7251794" y="3754050"/>
              <a:ext cx="1469296" cy="2459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A567EF0-DD92-D18E-9C02-1A6D14B55D55}"/>
                </a:ext>
              </a:extLst>
            </p:cNvPr>
            <p:cNvSpPr/>
            <p:nvPr/>
          </p:nvSpPr>
          <p:spPr>
            <a:xfrm>
              <a:off x="7251794" y="4413687"/>
              <a:ext cx="1469296" cy="2459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8FCF558-5C34-DDF4-CC4B-14C423751B4A}"/>
              </a:ext>
            </a:extLst>
          </p:cNvPr>
          <p:cNvGrpSpPr/>
          <p:nvPr/>
        </p:nvGrpSpPr>
        <p:grpSpPr>
          <a:xfrm>
            <a:off x="7502892" y="3057674"/>
            <a:ext cx="3613416" cy="1710823"/>
            <a:chOff x="7248892" y="4857125"/>
            <a:chExt cx="3613416" cy="171082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A9F8D92-BB37-AFAD-45E0-1C03B753F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9" t="40753" r="9125" b="16529"/>
            <a:stretch/>
          </p:blipFill>
          <p:spPr>
            <a:xfrm>
              <a:off x="7248893" y="4857125"/>
              <a:ext cx="3613415" cy="1710823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AB7A25-74EB-E326-A689-83DAD3BCC87F}"/>
                </a:ext>
              </a:extLst>
            </p:cNvPr>
            <p:cNvSpPr/>
            <p:nvPr/>
          </p:nvSpPr>
          <p:spPr>
            <a:xfrm>
              <a:off x="7248893" y="5589576"/>
              <a:ext cx="1469296" cy="2459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38E9AAE-96ED-E015-9A47-2AA3C6B957CC}"/>
                </a:ext>
              </a:extLst>
            </p:cNvPr>
            <p:cNvSpPr/>
            <p:nvPr/>
          </p:nvSpPr>
          <p:spPr>
            <a:xfrm>
              <a:off x="7248892" y="6301372"/>
              <a:ext cx="1536967" cy="2459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3444F2F-BC9D-75CE-DE22-B3275E907F6C}"/>
              </a:ext>
            </a:extLst>
          </p:cNvPr>
          <p:cNvSpPr txBox="1">
            <a:spLocks/>
          </p:cNvSpPr>
          <p:nvPr/>
        </p:nvSpPr>
        <p:spPr>
          <a:xfrm>
            <a:off x="975852" y="1825625"/>
            <a:ext cx="6425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 to Onsen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Spend 5yen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Heal (make current HP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MaxHP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If user doesn’t have more than 5yen,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User can’t recover.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794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2B9E44-9BF5-6B1A-5B43-13B72669F905}"/>
              </a:ext>
            </a:extLst>
          </p:cNvPr>
          <p:cNvSpPr/>
          <p:nvPr/>
        </p:nvSpPr>
        <p:spPr>
          <a:xfrm>
            <a:off x="769374" y="600086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Program 2-4. Save Data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5FA517F8-1A19-0CF3-9986-8B86E6891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1369"/>
          <a:stretch/>
        </p:blipFill>
        <p:spPr>
          <a:xfrm>
            <a:off x="1015468" y="3912907"/>
            <a:ext cx="1936505" cy="1733792"/>
          </a:xfr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9676E6F-E671-55D8-DF46-25368470EA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946"/>
          <a:stretch/>
        </p:blipFill>
        <p:spPr>
          <a:xfrm>
            <a:off x="3756990" y="3920331"/>
            <a:ext cx="1936505" cy="196242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9FFD156-7F12-3369-143A-D37CB845F5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8" r="60833" b="22836"/>
          <a:stretch/>
        </p:blipFill>
        <p:spPr>
          <a:xfrm>
            <a:off x="6498512" y="3912907"/>
            <a:ext cx="1936505" cy="205609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FAD39B1-9FE7-3856-5352-E0E989F46A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591" r="17366" b="14385"/>
          <a:stretch/>
        </p:blipFill>
        <p:spPr>
          <a:xfrm>
            <a:off x="9240033" y="3848728"/>
            <a:ext cx="1936499" cy="2409186"/>
          </a:xfrm>
          <a:prstGeom prst="rect">
            <a:avLst/>
          </a:prstGeo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1B9765B-7680-53B4-1862-284D1C3A84B7}"/>
              </a:ext>
            </a:extLst>
          </p:cNvPr>
          <p:cNvSpPr txBox="1">
            <a:spLocks/>
          </p:cNvSpPr>
          <p:nvPr/>
        </p:nvSpPr>
        <p:spPr>
          <a:xfrm>
            <a:off x="975852" y="1825625"/>
            <a:ext cx="10200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Enter password to save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Current status such as level, power etc. is stored in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program ends after save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590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064122-3944-FE34-4B4F-00A2E0E742E6}"/>
              </a:ext>
            </a:extLst>
          </p:cNvPr>
          <p:cNvSpPr/>
          <p:nvPr/>
        </p:nvSpPr>
        <p:spPr>
          <a:xfrm>
            <a:off x="700548" y="540774"/>
            <a:ext cx="10653252" cy="5810941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C3260-BF69-EEE2-B354-5F467A35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6"/>
            <a:ext cx="10515600" cy="5201265"/>
          </a:xfrm>
        </p:spPr>
        <p:txBody>
          <a:bodyPr>
            <a:normAutofit/>
          </a:bodyPr>
          <a:lstStyle/>
          <a:p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What is RPG</a:t>
            </a:r>
            <a:r>
              <a:rPr kumimoji="1" lang="ja-JP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kumimoji="1"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Diagram(Sequence and Class Diagram)</a:t>
            </a:r>
          </a:p>
          <a:p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pPr marL="0" indent="0">
              <a:buNone/>
            </a:pPr>
            <a:r>
              <a:rPr lang="ja-JP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　１</a:t>
            </a:r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</a:p>
          <a:p>
            <a:pPr marL="0" indent="0">
              <a:buNone/>
            </a:pPr>
            <a:r>
              <a:rPr lang="ja-JP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　２</a:t>
            </a:r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</a:p>
          <a:p>
            <a:pPr marL="457200" lvl="1" indent="0">
              <a:buNone/>
            </a:pPr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   2-1.Fight algorithm flowchart</a:t>
            </a:r>
          </a:p>
          <a:p>
            <a:pPr marL="457200" lvl="1" indent="0">
              <a:buNone/>
            </a:pPr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       2-1-1 Before fight </a:t>
            </a:r>
          </a:p>
          <a:p>
            <a:pPr marL="457200" lvl="1" indent="0">
              <a:buNone/>
            </a:pPr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       2-1-2 During fight</a:t>
            </a:r>
          </a:p>
          <a:p>
            <a:pPr marL="457200" lvl="1" indent="0">
              <a:buNone/>
            </a:pPr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       2-1-3 After fight</a:t>
            </a:r>
          </a:p>
          <a:p>
            <a:pPr marL="457200" lvl="1" indent="0">
              <a:buNone/>
            </a:pPr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   2-2.Check Status</a:t>
            </a:r>
          </a:p>
          <a:p>
            <a:pPr marL="457200" lvl="1" indent="0">
              <a:buNone/>
            </a:pPr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   2-3.Go to Onsen</a:t>
            </a:r>
          </a:p>
          <a:p>
            <a:pPr marL="457200" lvl="1" indent="0">
              <a:buNone/>
            </a:pPr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   2-4.Save Data</a:t>
            </a:r>
          </a:p>
        </p:txBody>
      </p:sp>
    </p:spTree>
    <p:extLst>
      <p:ext uri="{BB962C8B-B14F-4D97-AF65-F5344CB8AC3E}">
        <p14:creationId xmlns:p14="http://schemas.microsoft.com/office/powerpoint/2010/main" val="233976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C57CF2-0F1A-E420-0540-782E96F219E7}"/>
              </a:ext>
            </a:extLst>
          </p:cNvPr>
          <p:cNvSpPr/>
          <p:nvPr/>
        </p:nvSpPr>
        <p:spPr>
          <a:xfrm>
            <a:off x="700548" y="540774"/>
            <a:ext cx="10653252" cy="5810941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CFC0A7-3BAA-19F9-BC87-232933B4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What is RPG?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4F8C5-4412-17DD-F945-44B51BB9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825624"/>
            <a:ext cx="10515600" cy="4351338"/>
          </a:xfrm>
        </p:spPr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 role-playing game (RPG) is a game in which participants control characters assigned to them (player characters), to overcome challenges (such as adventures,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exploration, combat, etc.) with the aim of achieving specific objectives.</a:t>
            </a:r>
          </a:p>
          <a:p>
            <a:pPr marL="0" indent="0">
              <a:buNone/>
            </a:pP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Through battles with monsters, characters gain experience points, which allows them to grow. As they grow, their exploration and range of actions expand.</a:t>
            </a:r>
          </a:p>
          <a:p>
            <a:endParaRPr kumimoji="1" lang="ja-JP" altLang="en-US" dirty="0"/>
          </a:p>
        </p:txBody>
      </p:sp>
      <p:pic>
        <p:nvPicPr>
          <p:cNvPr id="1026" name="Picture 2" descr="RPGのキャラクターのイラスト（棒人間） | かわいいフリー素材集 いらすとや">
            <a:extLst>
              <a:ext uri="{FF2B5EF4-FFF2-40B4-BE49-F238E27FC236}">
                <a16:creationId xmlns:a16="http://schemas.microsoft.com/office/drawing/2014/main" id="{CFE4A88B-BED1-2E10-A39F-C6DC0234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181" y="0"/>
            <a:ext cx="2679290" cy="205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いろいろな色のドラゴンのイラスト | かわいいフリー素材集 いらすとや">
            <a:extLst>
              <a:ext uri="{FF2B5EF4-FFF2-40B4-BE49-F238E27FC236}">
                <a16:creationId xmlns:a16="http://schemas.microsoft.com/office/drawing/2014/main" id="{75935C98-3585-BCE0-3C84-B2145C89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21" y="109645"/>
            <a:ext cx="1987799" cy="18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1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0C33AC8-9C37-5FD0-B10E-E97E847B8235}"/>
              </a:ext>
            </a:extLst>
          </p:cNvPr>
          <p:cNvSpPr/>
          <p:nvPr/>
        </p:nvSpPr>
        <p:spPr>
          <a:xfrm>
            <a:off x="700548" y="560439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77F9D75-FB6F-3D05-8422-9DCDBC48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27" y="1388688"/>
            <a:ext cx="9419027" cy="5104187"/>
          </a:xfrm>
        </p:spPr>
      </p:pic>
    </p:spTree>
    <p:extLst>
      <p:ext uri="{BB962C8B-B14F-4D97-AF65-F5344CB8AC3E}">
        <p14:creationId xmlns:p14="http://schemas.microsoft.com/office/powerpoint/2010/main" val="61117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EE51D7-D512-DF58-2747-796316270515}"/>
              </a:ext>
            </a:extLst>
          </p:cNvPr>
          <p:cNvSpPr/>
          <p:nvPr/>
        </p:nvSpPr>
        <p:spPr>
          <a:xfrm>
            <a:off x="700548" y="560439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6416D6A7-5196-F5A8-8197-83E05F0A9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1" y="1530656"/>
            <a:ext cx="8158317" cy="5038036"/>
          </a:xfrm>
        </p:spPr>
      </p:pic>
    </p:spTree>
    <p:extLst>
      <p:ext uri="{BB962C8B-B14F-4D97-AF65-F5344CB8AC3E}">
        <p14:creationId xmlns:p14="http://schemas.microsoft.com/office/powerpoint/2010/main" val="356171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DEA6AE-E6CE-F9E9-F5DE-16403B25E5EB}"/>
              </a:ext>
            </a:extLst>
          </p:cNvPr>
          <p:cNvSpPr/>
          <p:nvPr/>
        </p:nvSpPr>
        <p:spPr>
          <a:xfrm>
            <a:off x="700548" y="530943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Program 1. Login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C3260-BF69-EEE2-B354-5F467A35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58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 types login</a:t>
            </a:r>
          </a:p>
          <a:p>
            <a:pPr marL="0" indent="0"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1.Start game with new data</a:t>
            </a:r>
          </a:p>
          <a:p>
            <a:pPr marL="0" indent="0"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Input Name</a:t>
            </a: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 Continue game with saved data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In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put Name and Password</a:t>
            </a:r>
          </a:p>
          <a:p>
            <a:pPr marL="0" indent="0"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Get saved data from a text file</a:t>
            </a: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I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 password is wrong, trying again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14A7FAA-0F7B-1E6F-31BE-A23D810B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306" y="1522174"/>
            <a:ext cx="359142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D225B3-0378-2515-9C7C-131AA030CDD8}"/>
              </a:ext>
            </a:extLst>
          </p:cNvPr>
          <p:cNvSpPr/>
          <p:nvPr/>
        </p:nvSpPr>
        <p:spPr>
          <a:xfrm>
            <a:off x="700548" y="560439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Program 2. Main Menu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CD99C39-CD9B-C3B8-C396-38FCCCE7B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1731" y="2421469"/>
            <a:ext cx="3681412" cy="2432933"/>
          </a:xfr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E94F7C9-A32B-E5F1-4EA4-5BF11646F3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25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Main section of this game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1.Fight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Move to select a monster to fight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2.Check status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Check character’s current status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3.Go to Onsen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Recover character’s HP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9. Save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Save current status on a text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End program</a:t>
            </a:r>
          </a:p>
        </p:txBody>
      </p:sp>
    </p:spTree>
    <p:extLst>
      <p:ext uri="{BB962C8B-B14F-4D97-AF65-F5344CB8AC3E}">
        <p14:creationId xmlns:p14="http://schemas.microsoft.com/office/powerpoint/2010/main" val="24069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9634A14-11F9-09A6-D33F-960B94176EC2}"/>
              </a:ext>
            </a:extLst>
          </p:cNvPr>
          <p:cNvSpPr/>
          <p:nvPr/>
        </p:nvSpPr>
        <p:spPr>
          <a:xfrm>
            <a:off x="700548" y="560439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Program 2-1.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Fight algorithm flowchart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4C6BD8C-542B-3DE2-9578-BD15A3FF7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" y="1481751"/>
            <a:ext cx="9515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2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500D151-786F-8810-8F07-9AF9FDD3789C}"/>
              </a:ext>
            </a:extLst>
          </p:cNvPr>
          <p:cNvSpPr/>
          <p:nvPr/>
        </p:nvSpPr>
        <p:spPr>
          <a:xfrm>
            <a:off x="700548" y="550607"/>
            <a:ext cx="10653252" cy="6154994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69D6-608A-4E93-EA76-D4E78EB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Program 2-1-1. Before Fight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2D715E6-4AFD-AA6A-6A50-15D5AF2600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25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A742452-B68C-81E9-FF7B-878A73F05584}"/>
              </a:ext>
            </a:extLst>
          </p:cNvPr>
          <p:cNvSpPr txBox="1">
            <a:spLocks/>
          </p:cNvSpPr>
          <p:nvPr/>
        </p:nvSpPr>
        <p:spPr>
          <a:xfrm>
            <a:off x="975852" y="1825625"/>
            <a:ext cx="6425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Choose a monster to fight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1.Slime (very easy)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2.Chimera (easy)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3.Ghost (normal)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4.KingSlime (hard)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5.Dragon (Very hard)</a:t>
            </a:r>
          </a:p>
        </p:txBody>
      </p:sp>
      <p:pic>
        <p:nvPicPr>
          <p:cNvPr id="8" name="Picture 4" descr="いろいろな色のドラゴンのイラスト | かわいいフリー素材集 いらすとや">
            <a:extLst>
              <a:ext uri="{FF2B5EF4-FFF2-40B4-BE49-F238E27FC236}">
                <a16:creationId xmlns:a16="http://schemas.microsoft.com/office/drawing/2014/main" id="{BAAD3651-9F71-FC7D-40C7-9DAA6738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52" y="5153060"/>
            <a:ext cx="1682998" cy="15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スライムのイラスト（キャラクター） | かわいいフリー素材集 いらすとや">
            <a:extLst>
              <a:ext uri="{FF2B5EF4-FFF2-40B4-BE49-F238E27FC236}">
                <a16:creationId xmlns:a16="http://schemas.microsoft.com/office/drawing/2014/main" id="{C791FE1A-CEE8-5EDD-9A78-3E2DD0C5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3" y="5605837"/>
            <a:ext cx="1254468" cy="125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キメラのイラスト | かわいいフリー素材集 いらすとや">
            <a:extLst>
              <a:ext uri="{FF2B5EF4-FFF2-40B4-BE49-F238E27FC236}">
                <a16:creationId xmlns:a16="http://schemas.microsoft.com/office/drawing/2014/main" id="{A1D43BCA-F9A2-FF1C-02ED-7044088B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45" y="5014117"/>
            <a:ext cx="1538613" cy="171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» ハロウィンゴーストのイラスト | かわいい無料イラスト素材">
            <a:extLst>
              <a:ext uri="{FF2B5EF4-FFF2-40B4-BE49-F238E27FC236}">
                <a16:creationId xmlns:a16="http://schemas.microsoft.com/office/drawing/2014/main" id="{412B825F-8255-177E-D853-3F1F69CF9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74" y="5153060"/>
            <a:ext cx="1264315" cy="15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ADEF101-A1BB-B675-9157-CEFAD0C4F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770" y="1825625"/>
            <a:ext cx="3044892" cy="40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475</Words>
  <Application>Microsoft Office PowerPoint</Application>
  <PresentationFormat>ワイド画面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RPG</vt:lpstr>
      <vt:lpstr>Overview</vt:lpstr>
      <vt:lpstr>What is RPG?</vt:lpstr>
      <vt:lpstr>Sequence Diagram</vt:lpstr>
      <vt:lpstr>Class Diagram</vt:lpstr>
      <vt:lpstr>Program 1. Login</vt:lpstr>
      <vt:lpstr>Program 2. Main Menu</vt:lpstr>
      <vt:lpstr>Program 2-1. Fight algorithm flowchart</vt:lpstr>
      <vt:lpstr>Program 2-1-1. Before Fight</vt:lpstr>
      <vt:lpstr>Program 2-1-2. During Fight</vt:lpstr>
      <vt:lpstr>Program 2-1-3. After Fight</vt:lpstr>
      <vt:lpstr>Program 2-2. Check Status</vt:lpstr>
      <vt:lpstr>Program 2-3. Go to Onsen</vt:lpstr>
      <vt:lpstr>Program 2-4. Save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拓磨 保坂</dc:creator>
  <cp:lastModifiedBy>拓磨 保坂</cp:lastModifiedBy>
  <cp:revision>1</cp:revision>
  <dcterms:created xsi:type="dcterms:W3CDTF">2024-06-26T06:11:35Z</dcterms:created>
  <dcterms:modified xsi:type="dcterms:W3CDTF">2024-07-07T00:17:58Z</dcterms:modified>
</cp:coreProperties>
</file>