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</p:sldIdLst>
  <p:sldSz cx="14760575" cy="10321925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1">
          <p15:clr>
            <a:srgbClr val="A4A3A4"/>
          </p15:clr>
        </p15:guide>
        <p15:guide id="2" pos="46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8390" autoAdjust="0"/>
  </p:normalViewPr>
  <p:slideViewPr>
    <p:cSldViewPr>
      <p:cViewPr varScale="1">
        <p:scale>
          <a:sx n="48" d="100"/>
          <a:sy n="48" d="100"/>
        </p:scale>
        <p:origin x="1362" y="60"/>
      </p:cViewPr>
      <p:guideLst>
        <p:guide orient="horz" pos="3251"/>
        <p:guide pos="464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22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DD54-8483-46EF-8740-DE596ADE0ED1}" type="datetimeFigureOut">
              <a:rPr kumimoji="1" lang="ja-JP" altLang="en-US" smtClean="0"/>
              <a:pPr/>
              <a:t>2019/7/11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39775"/>
            <a:ext cx="52911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E458D-9232-4B6D-89A0-7FF4B3785E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77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6488" y="3206750"/>
            <a:ext cx="12547600" cy="22129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14563" y="5848350"/>
            <a:ext cx="10331450" cy="2638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8240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38188" y="2408238"/>
            <a:ext cx="13284200" cy="6811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4867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701338" y="412750"/>
            <a:ext cx="3321050" cy="880745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38188" y="412750"/>
            <a:ext cx="9810750" cy="8807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6884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8188" y="2408238"/>
            <a:ext cx="13284200" cy="6811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5889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65225" y="6632575"/>
            <a:ext cx="12547600" cy="20510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65225" y="4375150"/>
            <a:ext cx="12547600" cy="2257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885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38188" y="2408238"/>
            <a:ext cx="6565900" cy="68119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456488" y="2408238"/>
            <a:ext cx="6565900" cy="68119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811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38188" y="2309813"/>
            <a:ext cx="6521450" cy="9636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8188" y="3273425"/>
            <a:ext cx="6521450" cy="59467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497763" y="2309813"/>
            <a:ext cx="6524625" cy="9636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497763" y="3273425"/>
            <a:ext cx="6524625" cy="59467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248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299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56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1163"/>
            <a:ext cx="4856162" cy="17494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70563" y="411163"/>
            <a:ext cx="8251825" cy="88090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38188" y="2160588"/>
            <a:ext cx="4856162" cy="7059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696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92425" y="7224713"/>
            <a:ext cx="8856663" cy="854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92425" y="922338"/>
            <a:ext cx="8856663" cy="6192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92425" y="8078788"/>
            <a:ext cx="8856663" cy="1211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420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100"/>
          <p:cNvGrpSpPr>
            <a:grpSpLocks/>
          </p:cNvGrpSpPr>
          <p:nvPr/>
        </p:nvGrpSpPr>
        <p:grpSpPr bwMode="auto">
          <a:xfrm>
            <a:off x="7467600" y="838200"/>
            <a:ext cx="3276600" cy="2770188"/>
            <a:chOff x="4704" y="528"/>
            <a:chExt cx="2064" cy="1745"/>
          </a:xfrm>
        </p:grpSpPr>
        <p:sp>
          <p:nvSpPr>
            <p:cNvPr id="1128" name="AutoShape 918"/>
            <p:cNvSpPr>
              <a:spLocks noChangeArrowheads="1"/>
            </p:cNvSpPr>
            <p:nvPr/>
          </p:nvSpPr>
          <p:spPr bwMode="auto">
            <a:xfrm>
              <a:off x="4704" y="528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129" name="Group 2099"/>
            <p:cNvGrpSpPr>
              <a:grpSpLocks/>
            </p:cNvGrpSpPr>
            <p:nvPr/>
          </p:nvGrpSpPr>
          <p:grpSpPr bwMode="auto">
            <a:xfrm>
              <a:off x="4752" y="576"/>
              <a:ext cx="1968" cy="1656"/>
              <a:chOff x="4752" y="576"/>
              <a:chExt cx="1968" cy="1656"/>
            </a:xfrm>
          </p:grpSpPr>
          <p:sp>
            <p:nvSpPr>
              <p:cNvPr id="1130" name="Rectangle 920"/>
              <p:cNvSpPr>
                <a:spLocks noChangeArrowheads="1"/>
              </p:cNvSpPr>
              <p:nvPr/>
            </p:nvSpPr>
            <p:spPr bwMode="auto">
              <a:xfrm>
                <a:off x="6192" y="576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131" name="Group 2098"/>
              <p:cNvGrpSpPr>
                <a:grpSpLocks/>
              </p:cNvGrpSpPr>
              <p:nvPr/>
            </p:nvGrpSpPr>
            <p:grpSpPr bwMode="auto">
              <a:xfrm>
                <a:off x="4752" y="1752"/>
                <a:ext cx="1968" cy="480"/>
                <a:chOff x="4752" y="1752"/>
                <a:chExt cx="1968" cy="480"/>
              </a:xfrm>
            </p:grpSpPr>
            <p:sp>
              <p:nvSpPr>
                <p:cNvPr id="1132" name="Rectangle 922"/>
                <p:cNvSpPr>
                  <a:spLocks noChangeArrowheads="1"/>
                </p:cNvSpPr>
                <p:nvPr/>
              </p:nvSpPr>
              <p:spPr bwMode="auto">
                <a:xfrm>
                  <a:off x="4752" y="1752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3" name="Line 923"/>
                <p:cNvSpPr>
                  <a:spLocks noChangeShapeType="1"/>
                </p:cNvSpPr>
                <p:nvPr/>
              </p:nvSpPr>
              <p:spPr bwMode="auto">
                <a:xfrm>
                  <a:off x="5136" y="1752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4" name="Line 924"/>
                <p:cNvSpPr>
                  <a:spLocks noChangeShapeType="1"/>
                </p:cNvSpPr>
                <p:nvPr/>
              </p:nvSpPr>
              <p:spPr bwMode="auto">
                <a:xfrm>
                  <a:off x="4752" y="2136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5" name="Line 925"/>
                <p:cNvSpPr>
                  <a:spLocks noChangeShapeType="1"/>
                </p:cNvSpPr>
                <p:nvPr/>
              </p:nvSpPr>
              <p:spPr bwMode="auto">
                <a:xfrm>
                  <a:off x="4752" y="1848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6" name="Line 926"/>
                <p:cNvSpPr>
                  <a:spLocks noChangeShapeType="1"/>
                </p:cNvSpPr>
                <p:nvPr/>
              </p:nvSpPr>
              <p:spPr bwMode="auto">
                <a:xfrm>
                  <a:off x="4752" y="2040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7" name="Line 927"/>
                <p:cNvSpPr>
                  <a:spLocks noChangeShapeType="1"/>
                </p:cNvSpPr>
                <p:nvPr/>
              </p:nvSpPr>
              <p:spPr bwMode="auto">
                <a:xfrm>
                  <a:off x="4752" y="194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8" name="Line 928"/>
                <p:cNvSpPr>
                  <a:spLocks noChangeShapeType="1"/>
                </p:cNvSpPr>
                <p:nvPr/>
              </p:nvSpPr>
              <p:spPr bwMode="auto">
                <a:xfrm>
                  <a:off x="6390" y="1944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9" name="Line 929"/>
                <p:cNvSpPr>
                  <a:spLocks noChangeShapeType="1"/>
                </p:cNvSpPr>
                <p:nvPr/>
              </p:nvSpPr>
              <p:spPr bwMode="auto">
                <a:xfrm>
                  <a:off x="6139" y="1944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27" name="Group 2103"/>
          <p:cNvGrpSpPr>
            <a:grpSpLocks/>
          </p:cNvGrpSpPr>
          <p:nvPr/>
        </p:nvGrpSpPr>
        <p:grpSpPr bwMode="auto">
          <a:xfrm>
            <a:off x="10820400" y="838200"/>
            <a:ext cx="3276600" cy="2770188"/>
            <a:chOff x="6816" y="528"/>
            <a:chExt cx="2064" cy="1745"/>
          </a:xfrm>
        </p:grpSpPr>
        <p:sp>
          <p:nvSpPr>
            <p:cNvPr id="1116" name="AutoShape 931"/>
            <p:cNvSpPr>
              <a:spLocks noChangeArrowheads="1"/>
            </p:cNvSpPr>
            <p:nvPr/>
          </p:nvSpPr>
          <p:spPr bwMode="auto">
            <a:xfrm>
              <a:off x="6816" y="528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117" name="Group 2102"/>
            <p:cNvGrpSpPr>
              <a:grpSpLocks/>
            </p:cNvGrpSpPr>
            <p:nvPr/>
          </p:nvGrpSpPr>
          <p:grpSpPr bwMode="auto">
            <a:xfrm>
              <a:off x="6864" y="576"/>
              <a:ext cx="1968" cy="1656"/>
              <a:chOff x="6864" y="576"/>
              <a:chExt cx="1968" cy="1656"/>
            </a:xfrm>
          </p:grpSpPr>
          <p:sp>
            <p:nvSpPr>
              <p:cNvPr id="1118" name="Rectangle 933"/>
              <p:cNvSpPr>
                <a:spLocks noChangeArrowheads="1"/>
              </p:cNvSpPr>
              <p:nvPr/>
            </p:nvSpPr>
            <p:spPr bwMode="auto">
              <a:xfrm>
                <a:off x="8304" y="576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119" name="Group 2101"/>
              <p:cNvGrpSpPr>
                <a:grpSpLocks/>
              </p:cNvGrpSpPr>
              <p:nvPr/>
            </p:nvGrpSpPr>
            <p:grpSpPr bwMode="auto">
              <a:xfrm>
                <a:off x="6864" y="1752"/>
                <a:ext cx="1968" cy="480"/>
                <a:chOff x="6864" y="1752"/>
                <a:chExt cx="1968" cy="480"/>
              </a:xfrm>
            </p:grpSpPr>
            <p:sp>
              <p:nvSpPr>
                <p:cNvPr id="1120" name="Rectangle 935"/>
                <p:cNvSpPr>
                  <a:spLocks noChangeArrowheads="1"/>
                </p:cNvSpPr>
                <p:nvPr/>
              </p:nvSpPr>
              <p:spPr bwMode="auto">
                <a:xfrm>
                  <a:off x="6864" y="1752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1" name="Line 936"/>
                <p:cNvSpPr>
                  <a:spLocks noChangeShapeType="1"/>
                </p:cNvSpPr>
                <p:nvPr/>
              </p:nvSpPr>
              <p:spPr bwMode="auto">
                <a:xfrm>
                  <a:off x="7248" y="1752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2" name="Line 937"/>
                <p:cNvSpPr>
                  <a:spLocks noChangeShapeType="1"/>
                </p:cNvSpPr>
                <p:nvPr/>
              </p:nvSpPr>
              <p:spPr bwMode="auto">
                <a:xfrm>
                  <a:off x="6864" y="2136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3" name="Line 938"/>
                <p:cNvSpPr>
                  <a:spLocks noChangeShapeType="1"/>
                </p:cNvSpPr>
                <p:nvPr/>
              </p:nvSpPr>
              <p:spPr bwMode="auto">
                <a:xfrm>
                  <a:off x="6864" y="1848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4" name="Line 939"/>
                <p:cNvSpPr>
                  <a:spLocks noChangeShapeType="1"/>
                </p:cNvSpPr>
                <p:nvPr/>
              </p:nvSpPr>
              <p:spPr bwMode="auto">
                <a:xfrm>
                  <a:off x="6864" y="2040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5" name="Line 940"/>
                <p:cNvSpPr>
                  <a:spLocks noChangeShapeType="1"/>
                </p:cNvSpPr>
                <p:nvPr/>
              </p:nvSpPr>
              <p:spPr bwMode="auto">
                <a:xfrm>
                  <a:off x="6864" y="194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6" name="Line 941"/>
                <p:cNvSpPr>
                  <a:spLocks noChangeShapeType="1"/>
                </p:cNvSpPr>
                <p:nvPr/>
              </p:nvSpPr>
              <p:spPr bwMode="auto">
                <a:xfrm>
                  <a:off x="8503" y="1944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7" name="Line 942"/>
                <p:cNvSpPr>
                  <a:spLocks noChangeShapeType="1"/>
                </p:cNvSpPr>
                <p:nvPr/>
              </p:nvSpPr>
              <p:spPr bwMode="auto">
                <a:xfrm>
                  <a:off x="8251" y="1944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28" name="Group 2106"/>
          <p:cNvGrpSpPr>
            <a:grpSpLocks/>
          </p:cNvGrpSpPr>
          <p:nvPr/>
        </p:nvGrpSpPr>
        <p:grpSpPr bwMode="auto">
          <a:xfrm>
            <a:off x="7467600" y="3829050"/>
            <a:ext cx="3276600" cy="2770188"/>
            <a:chOff x="4704" y="2412"/>
            <a:chExt cx="2064" cy="1745"/>
          </a:xfrm>
        </p:grpSpPr>
        <p:sp>
          <p:nvSpPr>
            <p:cNvPr id="1104" name="AutoShape 970"/>
            <p:cNvSpPr>
              <a:spLocks noChangeArrowheads="1"/>
            </p:cNvSpPr>
            <p:nvPr/>
          </p:nvSpPr>
          <p:spPr bwMode="auto">
            <a:xfrm>
              <a:off x="4704" y="241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105" name="Group 2105"/>
            <p:cNvGrpSpPr>
              <a:grpSpLocks/>
            </p:cNvGrpSpPr>
            <p:nvPr/>
          </p:nvGrpSpPr>
          <p:grpSpPr bwMode="auto">
            <a:xfrm>
              <a:off x="4752" y="2460"/>
              <a:ext cx="1968" cy="1656"/>
              <a:chOff x="4752" y="2460"/>
              <a:chExt cx="1968" cy="1656"/>
            </a:xfrm>
          </p:grpSpPr>
          <p:sp>
            <p:nvSpPr>
              <p:cNvPr id="1106" name="Rectangle 972"/>
              <p:cNvSpPr>
                <a:spLocks noChangeArrowheads="1"/>
              </p:cNvSpPr>
              <p:nvPr/>
            </p:nvSpPr>
            <p:spPr bwMode="auto">
              <a:xfrm>
                <a:off x="6192" y="246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107" name="Group 2104"/>
              <p:cNvGrpSpPr>
                <a:grpSpLocks/>
              </p:cNvGrpSpPr>
              <p:nvPr/>
            </p:nvGrpSpPr>
            <p:grpSpPr bwMode="auto">
              <a:xfrm>
                <a:off x="4752" y="3636"/>
                <a:ext cx="1968" cy="480"/>
                <a:chOff x="4752" y="3636"/>
                <a:chExt cx="1968" cy="480"/>
              </a:xfrm>
            </p:grpSpPr>
            <p:sp>
              <p:nvSpPr>
                <p:cNvPr id="1108" name="Rectangle 974"/>
                <p:cNvSpPr>
                  <a:spLocks noChangeArrowheads="1"/>
                </p:cNvSpPr>
                <p:nvPr/>
              </p:nvSpPr>
              <p:spPr bwMode="auto">
                <a:xfrm>
                  <a:off x="4752" y="363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9" name="Line 975"/>
                <p:cNvSpPr>
                  <a:spLocks noChangeShapeType="1"/>
                </p:cNvSpPr>
                <p:nvPr/>
              </p:nvSpPr>
              <p:spPr bwMode="auto">
                <a:xfrm>
                  <a:off x="5136" y="363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0" name="Line 976"/>
                <p:cNvSpPr>
                  <a:spLocks noChangeShapeType="1"/>
                </p:cNvSpPr>
                <p:nvPr/>
              </p:nvSpPr>
              <p:spPr bwMode="auto">
                <a:xfrm>
                  <a:off x="4752" y="402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1" name="Line 977"/>
                <p:cNvSpPr>
                  <a:spLocks noChangeShapeType="1"/>
                </p:cNvSpPr>
                <p:nvPr/>
              </p:nvSpPr>
              <p:spPr bwMode="auto">
                <a:xfrm>
                  <a:off x="4752" y="373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2" name="Line 978"/>
                <p:cNvSpPr>
                  <a:spLocks noChangeShapeType="1"/>
                </p:cNvSpPr>
                <p:nvPr/>
              </p:nvSpPr>
              <p:spPr bwMode="auto">
                <a:xfrm>
                  <a:off x="4752" y="392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3" name="Line 979"/>
                <p:cNvSpPr>
                  <a:spLocks noChangeShapeType="1"/>
                </p:cNvSpPr>
                <p:nvPr/>
              </p:nvSpPr>
              <p:spPr bwMode="auto">
                <a:xfrm>
                  <a:off x="4752" y="382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4" name="Line 980"/>
                <p:cNvSpPr>
                  <a:spLocks noChangeShapeType="1"/>
                </p:cNvSpPr>
                <p:nvPr/>
              </p:nvSpPr>
              <p:spPr bwMode="auto">
                <a:xfrm>
                  <a:off x="6390" y="382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5" name="Line 981"/>
                <p:cNvSpPr>
                  <a:spLocks noChangeShapeType="1"/>
                </p:cNvSpPr>
                <p:nvPr/>
              </p:nvSpPr>
              <p:spPr bwMode="auto">
                <a:xfrm>
                  <a:off x="6139" y="382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29" name="Group 2109"/>
          <p:cNvGrpSpPr>
            <a:grpSpLocks/>
          </p:cNvGrpSpPr>
          <p:nvPr/>
        </p:nvGrpSpPr>
        <p:grpSpPr bwMode="auto">
          <a:xfrm>
            <a:off x="10820400" y="3829050"/>
            <a:ext cx="3276600" cy="2770188"/>
            <a:chOff x="6816" y="2412"/>
            <a:chExt cx="2064" cy="1745"/>
          </a:xfrm>
        </p:grpSpPr>
        <p:sp>
          <p:nvSpPr>
            <p:cNvPr id="1092" name="AutoShape 983"/>
            <p:cNvSpPr>
              <a:spLocks noChangeArrowheads="1"/>
            </p:cNvSpPr>
            <p:nvPr/>
          </p:nvSpPr>
          <p:spPr bwMode="auto">
            <a:xfrm>
              <a:off x="6816" y="241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93" name="Group 2108"/>
            <p:cNvGrpSpPr>
              <a:grpSpLocks/>
            </p:cNvGrpSpPr>
            <p:nvPr/>
          </p:nvGrpSpPr>
          <p:grpSpPr bwMode="auto">
            <a:xfrm>
              <a:off x="6864" y="2460"/>
              <a:ext cx="1968" cy="1656"/>
              <a:chOff x="6864" y="2460"/>
              <a:chExt cx="1968" cy="1656"/>
            </a:xfrm>
          </p:grpSpPr>
          <p:sp>
            <p:nvSpPr>
              <p:cNvPr id="1094" name="Rectangle 985"/>
              <p:cNvSpPr>
                <a:spLocks noChangeArrowheads="1"/>
              </p:cNvSpPr>
              <p:nvPr/>
            </p:nvSpPr>
            <p:spPr bwMode="auto">
              <a:xfrm>
                <a:off x="8304" y="246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95" name="Group 2107"/>
              <p:cNvGrpSpPr>
                <a:grpSpLocks/>
              </p:cNvGrpSpPr>
              <p:nvPr/>
            </p:nvGrpSpPr>
            <p:grpSpPr bwMode="auto">
              <a:xfrm>
                <a:off x="6864" y="3636"/>
                <a:ext cx="1968" cy="480"/>
                <a:chOff x="6864" y="3636"/>
                <a:chExt cx="1968" cy="480"/>
              </a:xfrm>
            </p:grpSpPr>
            <p:sp>
              <p:nvSpPr>
                <p:cNvPr id="1096" name="Rectangle 987"/>
                <p:cNvSpPr>
                  <a:spLocks noChangeArrowheads="1"/>
                </p:cNvSpPr>
                <p:nvPr/>
              </p:nvSpPr>
              <p:spPr bwMode="auto">
                <a:xfrm>
                  <a:off x="6864" y="363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7" name="Line 988"/>
                <p:cNvSpPr>
                  <a:spLocks noChangeShapeType="1"/>
                </p:cNvSpPr>
                <p:nvPr/>
              </p:nvSpPr>
              <p:spPr bwMode="auto">
                <a:xfrm>
                  <a:off x="7248" y="363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8" name="Line 989"/>
                <p:cNvSpPr>
                  <a:spLocks noChangeShapeType="1"/>
                </p:cNvSpPr>
                <p:nvPr/>
              </p:nvSpPr>
              <p:spPr bwMode="auto">
                <a:xfrm>
                  <a:off x="6864" y="402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9" name="Line 990"/>
                <p:cNvSpPr>
                  <a:spLocks noChangeShapeType="1"/>
                </p:cNvSpPr>
                <p:nvPr/>
              </p:nvSpPr>
              <p:spPr bwMode="auto">
                <a:xfrm>
                  <a:off x="6864" y="373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0" name="Line 991"/>
                <p:cNvSpPr>
                  <a:spLocks noChangeShapeType="1"/>
                </p:cNvSpPr>
                <p:nvPr/>
              </p:nvSpPr>
              <p:spPr bwMode="auto">
                <a:xfrm>
                  <a:off x="6864" y="392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1" name="Line 992"/>
                <p:cNvSpPr>
                  <a:spLocks noChangeShapeType="1"/>
                </p:cNvSpPr>
                <p:nvPr/>
              </p:nvSpPr>
              <p:spPr bwMode="auto">
                <a:xfrm>
                  <a:off x="6864" y="382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2" name="Line 993"/>
                <p:cNvSpPr>
                  <a:spLocks noChangeShapeType="1"/>
                </p:cNvSpPr>
                <p:nvPr/>
              </p:nvSpPr>
              <p:spPr bwMode="auto">
                <a:xfrm>
                  <a:off x="8503" y="382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3" name="Line 994"/>
                <p:cNvSpPr>
                  <a:spLocks noChangeShapeType="1"/>
                </p:cNvSpPr>
                <p:nvPr/>
              </p:nvSpPr>
              <p:spPr bwMode="auto">
                <a:xfrm>
                  <a:off x="8251" y="382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30" name="Group 2121"/>
          <p:cNvGrpSpPr>
            <a:grpSpLocks/>
          </p:cNvGrpSpPr>
          <p:nvPr/>
        </p:nvGrpSpPr>
        <p:grpSpPr bwMode="auto">
          <a:xfrm>
            <a:off x="762000" y="6829425"/>
            <a:ext cx="3276600" cy="2770188"/>
            <a:chOff x="480" y="4302"/>
            <a:chExt cx="2064" cy="1745"/>
          </a:xfrm>
        </p:grpSpPr>
        <p:sp>
          <p:nvSpPr>
            <p:cNvPr id="1080" name="AutoShape 996"/>
            <p:cNvSpPr>
              <a:spLocks noChangeArrowheads="1"/>
            </p:cNvSpPr>
            <p:nvPr/>
          </p:nvSpPr>
          <p:spPr bwMode="auto">
            <a:xfrm>
              <a:off x="480" y="430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81" name="Group 2120"/>
            <p:cNvGrpSpPr>
              <a:grpSpLocks/>
            </p:cNvGrpSpPr>
            <p:nvPr/>
          </p:nvGrpSpPr>
          <p:grpSpPr bwMode="auto">
            <a:xfrm>
              <a:off x="528" y="4350"/>
              <a:ext cx="1968" cy="1656"/>
              <a:chOff x="528" y="4350"/>
              <a:chExt cx="1968" cy="1656"/>
            </a:xfrm>
          </p:grpSpPr>
          <p:sp>
            <p:nvSpPr>
              <p:cNvPr id="1082" name="Rectangle 998"/>
              <p:cNvSpPr>
                <a:spLocks noChangeArrowheads="1"/>
              </p:cNvSpPr>
              <p:nvPr/>
            </p:nvSpPr>
            <p:spPr bwMode="auto">
              <a:xfrm>
                <a:off x="1968" y="435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83" name="Group 2119"/>
              <p:cNvGrpSpPr>
                <a:grpSpLocks/>
              </p:cNvGrpSpPr>
              <p:nvPr/>
            </p:nvGrpSpPr>
            <p:grpSpPr bwMode="auto">
              <a:xfrm>
                <a:off x="528" y="5526"/>
                <a:ext cx="1968" cy="480"/>
                <a:chOff x="528" y="5526"/>
                <a:chExt cx="1968" cy="480"/>
              </a:xfrm>
            </p:grpSpPr>
            <p:sp>
              <p:nvSpPr>
                <p:cNvPr id="1084" name="Rectangle 1000"/>
                <p:cNvSpPr>
                  <a:spLocks noChangeArrowheads="1"/>
                </p:cNvSpPr>
                <p:nvPr/>
              </p:nvSpPr>
              <p:spPr bwMode="auto">
                <a:xfrm>
                  <a:off x="528" y="552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5" name="Line 1001"/>
                <p:cNvSpPr>
                  <a:spLocks noChangeShapeType="1"/>
                </p:cNvSpPr>
                <p:nvPr/>
              </p:nvSpPr>
              <p:spPr bwMode="auto">
                <a:xfrm>
                  <a:off x="912" y="552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6" name="Line 1002"/>
                <p:cNvSpPr>
                  <a:spLocks noChangeShapeType="1"/>
                </p:cNvSpPr>
                <p:nvPr/>
              </p:nvSpPr>
              <p:spPr bwMode="auto">
                <a:xfrm>
                  <a:off x="528" y="591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7" name="Line 1003"/>
                <p:cNvSpPr>
                  <a:spLocks noChangeShapeType="1"/>
                </p:cNvSpPr>
                <p:nvPr/>
              </p:nvSpPr>
              <p:spPr bwMode="auto">
                <a:xfrm>
                  <a:off x="528" y="562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8" name="Line 1004"/>
                <p:cNvSpPr>
                  <a:spLocks noChangeShapeType="1"/>
                </p:cNvSpPr>
                <p:nvPr/>
              </p:nvSpPr>
              <p:spPr bwMode="auto">
                <a:xfrm>
                  <a:off x="528" y="581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9" name="Line 1005"/>
                <p:cNvSpPr>
                  <a:spLocks noChangeShapeType="1"/>
                </p:cNvSpPr>
                <p:nvPr/>
              </p:nvSpPr>
              <p:spPr bwMode="auto">
                <a:xfrm>
                  <a:off x="528" y="571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0" name="Line 1006"/>
                <p:cNvSpPr>
                  <a:spLocks noChangeShapeType="1"/>
                </p:cNvSpPr>
                <p:nvPr/>
              </p:nvSpPr>
              <p:spPr bwMode="auto">
                <a:xfrm>
                  <a:off x="2166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1" name="Line 1007"/>
                <p:cNvSpPr>
                  <a:spLocks noChangeShapeType="1"/>
                </p:cNvSpPr>
                <p:nvPr/>
              </p:nvSpPr>
              <p:spPr bwMode="auto">
                <a:xfrm>
                  <a:off x="1915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31" name="Group 2118"/>
          <p:cNvGrpSpPr>
            <a:grpSpLocks/>
          </p:cNvGrpSpPr>
          <p:nvPr/>
        </p:nvGrpSpPr>
        <p:grpSpPr bwMode="auto">
          <a:xfrm>
            <a:off x="4114800" y="6829425"/>
            <a:ext cx="3276600" cy="2770188"/>
            <a:chOff x="2592" y="4302"/>
            <a:chExt cx="2064" cy="1745"/>
          </a:xfrm>
        </p:grpSpPr>
        <p:sp>
          <p:nvSpPr>
            <p:cNvPr id="1068" name="AutoShape 1009"/>
            <p:cNvSpPr>
              <a:spLocks noChangeArrowheads="1"/>
            </p:cNvSpPr>
            <p:nvPr/>
          </p:nvSpPr>
          <p:spPr bwMode="auto">
            <a:xfrm>
              <a:off x="2592" y="430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69" name="Group 2117"/>
            <p:cNvGrpSpPr>
              <a:grpSpLocks/>
            </p:cNvGrpSpPr>
            <p:nvPr/>
          </p:nvGrpSpPr>
          <p:grpSpPr bwMode="auto">
            <a:xfrm>
              <a:off x="2638" y="4350"/>
              <a:ext cx="1970" cy="1656"/>
              <a:chOff x="2638" y="4350"/>
              <a:chExt cx="1970" cy="1656"/>
            </a:xfrm>
          </p:grpSpPr>
          <p:sp>
            <p:nvSpPr>
              <p:cNvPr id="1070" name="Rectangle 1011"/>
              <p:cNvSpPr>
                <a:spLocks noChangeArrowheads="1"/>
              </p:cNvSpPr>
              <p:nvPr/>
            </p:nvSpPr>
            <p:spPr bwMode="auto">
              <a:xfrm>
                <a:off x="4080" y="435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71" name="Group 2116"/>
              <p:cNvGrpSpPr>
                <a:grpSpLocks/>
              </p:cNvGrpSpPr>
              <p:nvPr/>
            </p:nvGrpSpPr>
            <p:grpSpPr bwMode="auto">
              <a:xfrm>
                <a:off x="2638" y="5526"/>
                <a:ext cx="1970" cy="480"/>
                <a:chOff x="2638" y="5526"/>
                <a:chExt cx="1970" cy="480"/>
              </a:xfrm>
            </p:grpSpPr>
            <p:sp>
              <p:nvSpPr>
                <p:cNvPr id="1072" name="Rectangle 1013"/>
                <p:cNvSpPr>
                  <a:spLocks noChangeArrowheads="1"/>
                </p:cNvSpPr>
                <p:nvPr/>
              </p:nvSpPr>
              <p:spPr bwMode="auto">
                <a:xfrm>
                  <a:off x="2638" y="552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3" name="Line 1014"/>
                <p:cNvSpPr>
                  <a:spLocks noChangeShapeType="1"/>
                </p:cNvSpPr>
                <p:nvPr/>
              </p:nvSpPr>
              <p:spPr bwMode="auto">
                <a:xfrm>
                  <a:off x="3021" y="552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4" name="Line 1015"/>
                <p:cNvSpPr>
                  <a:spLocks noChangeShapeType="1"/>
                </p:cNvSpPr>
                <p:nvPr/>
              </p:nvSpPr>
              <p:spPr bwMode="auto">
                <a:xfrm>
                  <a:off x="2640" y="591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5" name="Line 1016"/>
                <p:cNvSpPr>
                  <a:spLocks noChangeShapeType="1"/>
                </p:cNvSpPr>
                <p:nvPr/>
              </p:nvSpPr>
              <p:spPr bwMode="auto">
                <a:xfrm>
                  <a:off x="2640" y="562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6" name="Line 1017"/>
                <p:cNvSpPr>
                  <a:spLocks noChangeShapeType="1"/>
                </p:cNvSpPr>
                <p:nvPr/>
              </p:nvSpPr>
              <p:spPr bwMode="auto">
                <a:xfrm>
                  <a:off x="2640" y="581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7" name="Line 1018"/>
                <p:cNvSpPr>
                  <a:spLocks noChangeShapeType="1"/>
                </p:cNvSpPr>
                <p:nvPr/>
              </p:nvSpPr>
              <p:spPr bwMode="auto">
                <a:xfrm>
                  <a:off x="2640" y="571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8" name="Line 1019"/>
                <p:cNvSpPr>
                  <a:spLocks noChangeShapeType="1"/>
                </p:cNvSpPr>
                <p:nvPr/>
              </p:nvSpPr>
              <p:spPr bwMode="auto">
                <a:xfrm>
                  <a:off x="4277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9" name="Line 1020"/>
                <p:cNvSpPr>
                  <a:spLocks noChangeShapeType="1"/>
                </p:cNvSpPr>
                <p:nvPr/>
              </p:nvSpPr>
              <p:spPr bwMode="auto">
                <a:xfrm>
                  <a:off x="4026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32" name="Group 2115"/>
          <p:cNvGrpSpPr>
            <a:grpSpLocks/>
          </p:cNvGrpSpPr>
          <p:nvPr/>
        </p:nvGrpSpPr>
        <p:grpSpPr bwMode="auto">
          <a:xfrm>
            <a:off x="7467600" y="6829425"/>
            <a:ext cx="3276600" cy="2770188"/>
            <a:chOff x="4704" y="4302"/>
            <a:chExt cx="2064" cy="1745"/>
          </a:xfrm>
        </p:grpSpPr>
        <p:sp>
          <p:nvSpPr>
            <p:cNvPr id="1056" name="AutoShape 1022"/>
            <p:cNvSpPr>
              <a:spLocks noChangeArrowheads="1"/>
            </p:cNvSpPr>
            <p:nvPr/>
          </p:nvSpPr>
          <p:spPr bwMode="auto">
            <a:xfrm>
              <a:off x="4704" y="430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57" name="Group 2114"/>
            <p:cNvGrpSpPr>
              <a:grpSpLocks/>
            </p:cNvGrpSpPr>
            <p:nvPr/>
          </p:nvGrpSpPr>
          <p:grpSpPr bwMode="auto">
            <a:xfrm>
              <a:off x="4752" y="4350"/>
              <a:ext cx="1968" cy="1656"/>
              <a:chOff x="4752" y="4350"/>
              <a:chExt cx="1968" cy="1656"/>
            </a:xfrm>
          </p:grpSpPr>
          <p:sp>
            <p:nvSpPr>
              <p:cNvPr id="1058" name="Rectangle 2048"/>
              <p:cNvSpPr>
                <a:spLocks noChangeArrowheads="1"/>
              </p:cNvSpPr>
              <p:nvPr/>
            </p:nvSpPr>
            <p:spPr bwMode="auto">
              <a:xfrm>
                <a:off x="6192" y="435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59" name="Group 2113"/>
              <p:cNvGrpSpPr>
                <a:grpSpLocks/>
              </p:cNvGrpSpPr>
              <p:nvPr/>
            </p:nvGrpSpPr>
            <p:grpSpPr bwMode="auto">
              <a:xfrm>
                <a:off x="4752" y="5526"/>
                <a:ext cx="1968" cy="480"/>
                <a:chOff x="4752" y="5526"/>
                <a:chExt cx="1968" cy="480"/>
              </a:xfrm>
            </p:grpSpPr>
            <p:sp>
              <p:nvSpPr>
                <p:cNvPr id="1060" name="Rectangle 2050"/>
                <p:cNvSpPr>
                  <a:spLocks noChangeArrowheads="1"/>
                </p:cNvSpPr>
                <p:nvPr/>
              </p:nvSpPr>
              <p:spPr bwMode="auto">
                <a:xfrm>
                  <a:off x="4752" y="552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1" name="Line 2051"/>
                <p:cNvSpPr>
                  <a:spLocks noChangeShapeType="1"/>
                </p:cNvSpPr>
                <p:nvPr/>
              </p:nvSpPr>
              <p:spPr bwMode="auto">
                <a:xfrm>
                  <a:off x="5136" y="552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2" name="Line 2052"/>
                <p:cNvSpPr>
                  <a:spLocks noChangeShapeType="1"/>
                </p:cNvSpPr>
                <p:nvPr/>
              </p:nvSpPr>
              <p:spPr bwMode="auto">
                <a:xfrm>
                  <a:off x="4752" y="591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3" name="Line 2053"/>
                <p:cNvSpPr>
                  <a:spLocks noChangeShapeType="1"/>
                </p:cNvSpPr>
                <p:nvPr/>
              </p:nvSpPr>
              <p:spPr bwMode="auto">
                <a:xfrm>
                  <a:off x="4752" y="562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4" name="Line 2054"/>
                <p:cNvSpPr>
                  <a:spLocks noChangeShapeType="1"/>
                </p:cNvSpPr>
                <p:nvPr/>
              </p:nvSpPr>
              <p:spPr bwMode="auto">
                <a:xfrm>
                  <a:off x="4752" y="581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5" name="Line 2055"/>
                <p:cNvSpPr>
                  <a:spLocks noChangeShapeType="1"/>
                </p:cNvSpPr>
                <p:nvPr/>
              </p:nvSpPr>
              <p:spPr bwMode="auto">
                <a:xfrm>
                  <a:off x="4752" y="571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6" name="Line 2056"/>
                <p:cNvSpPr>
                  <a:spLocks noChangeShapeType="1"/>
                </p:cNvSpPr>
                <p:nvPr/>
              </p:nvSpPr>
              <p:spPr bwMode="auto">
                <a:xfrm>
                  <a:off x="6390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7" name="Line 2057"/>
                <p:cNvSpPr>
                  <a:spLocks noChangeShapeType="1"/>
                </p:cNvSpPr>
                <p:nvPr/>
              </p:nvSpPr>
              <p:spPr bwMode="auto">
                <a:xfrm>
                  <a:off x="6139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33" name="Group 2112"/>
          <p:cNvGrpSpPr>
            <a:grpSpLocks/>
          </p:cNvGrpSpPr>
          <p:nvPr/>
        </p:nvGrpSpPr>
        <p:grpSpPr bwMode="auto">
          <a:xfrm>
            <a:off x="10820400" y="6829425"/>
            <a:ext cx="3276600" cy="2770188"/>
            <a:chOff x="6816" y="4302"/>
            <a:chExt cx="2064" cy="1745"/>
          </a:xfrm>
        </p:grpSpPr>
        <p:sp>
          <p:nvSpPr>
            <p:cNvPr id="1044" name="AutoShape 2059"/>
            <p:cNvSpPr>
              <a:spLocks noChangeArrowheads="1"/>
            </p:cNvSpPr>
            <p:nvPr/>
          </p:nvSpPr>
          <p:spPr bwMode="auto">
            <a:xfrm>
              <a:off x="6816" y="430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45" name="Group 2111"/>
            <p:cNvGrpSpPr>
              <a:grpSpLocks/>
            </p:cNvGrpSpPr>
            <p:nvPr/>
          </p:nvGrpSpPr>
          <p:grpSpPr bwMode="auto">
            <a:xfrm>
              <a:off x="6864" y="4350"/>
              <a:ext cx="1968" cy="1656"/>
              <a:chOff x="6864" y="4350"/>
              <a:chExt cx="1968" cy="1656"/>
            </a:xfrm>
          </p:grpSpPr>
          <p:sp>
            <p:nvSpPr>
              <p:cNvPr id="1046" name="Rectangle 2061"/>
              <p:cNvSpPr>
                <a:spLocks noChangeArrowheads="1"/>
              </p:cNvSpPr>
              <p:nvPr/>
            </p:nvSpPr>
            <p:spPr bwMode="auto">
              <a:xfrm>
                <a:off x="8304" y="435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47" name="Group 2110"/>
              <p:cNvGrpSpPr>
                <a:grpSpLocks/>
              </p:cNvGrpSpPr>
              <p:nvPr/>
            </p:nvGrpSpPr>
            <p:grpSpPr bwMode="auto">
              <a:xfrm>
                <a:off x="6864" y="5526"/>
                <a:ext cx="1968" cy="480"/>
                <a:chOff x="6864" y="5526"/>
                <a:chExt cx="1968" cy="480"/>
              </a:xfrm>
            </p:grpSpPr>
            <p:sp>
              <p:nvSpPr>
                <p:cNvPr id="1048" name="Rectangle 2063"/>
                <p:cNvSpPr>
                  <a:spLocks noChangeArrowheads="1"/>
                </p:cNvSpPr>
                <p:nvPr/>
              </p:nvSpPr>
              <p:spPr bwMode="auto">
                <a:xfrm>
                  <a:off x="6864" y="552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49" name="Line 2064"/>
                <p:cNvSpPr>
                  <a:spLocks noChangeShapeType="1"/>
                </p:cNvSpPr>
                <p:nvPr/>
              </p:nvSpPr>
              <p:spPr bwMode="auto">
                <a:xfrm>
                  <a:off x="7248" y="552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0" name="Line 2065"/>
                <p:cNvSpPr>
                  <a:spLocks noChangeShapeType="1"/>
                </p:cNvSpPr>
                <p:nvPr/>
              </p:nvSpPr>
              <p:spPr bwMode="auto">
                <a:xfrm>
                  <a:off x="6864" y="591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1" name="Line 2066"/>
                <p:cNvSpPr>
                  <a:spLocks noChangeShapeType="1"/>
                </p:cNvSpPr>
                <p:nvPr/>
              </p:nvSpPr>
              <p:spPr bwMode="auto">
                <a:xfrm>
                  <a:off x="6864" y="562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2" name="Line 2067"/>
                <p:cNvSpPr>
                  <a:spLocks noChangeShapeType="1"/>
                </p:cNvSpPr>
                <p:nvPr/>
              </p:nvSpPr>
              <p:spPr bwMode="auto">
                <a:xfrm>
                  <a:off x="6864" y="581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3" name="Line 2068"/>
                <p:cNvSpPr>
                  <a:spLocks noChangeShapeType="1"/>
                </p:cNvSpPr>
                <p:nvPr/>
              </p:nvSpPr>
              <p:spPr bwMode="auto">
                <a:xfrm>
                  <a:off x="6864" y="571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4" name="Line 2069"/>
                <p:cNvSpPr>
                  <a:spLocks noChangeShapeType="1"/>
                </p:cNvSpPr>
                <p:nvPr/>
              </p:nvSpPr>
              <p:spPr bwMode="auto">
                <a:xfrm>
                  <a:off x="8503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5" name="Line 2070"/>
                <p:cNvSpPr>
                  <a:spLocks noChangeShapeType="1"/>
                </p:cNvSpPr>
                <p:nvPr/>
              </p:nvSpPr>
              <p:spPr bwMode="auto">
                <a:xfrm>
                  <a:off x="8251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sp>
        <p:nvSpPr>
          <p:cNvPr id="1034" name="Text Box 2096"/>
          <p:cNvSpPr txBox="1">
            <a:spLocks noChangeArrowheads="1"/>
          </p:cNvSpPr>
          <p:nvPr/>
        </p:nvSpPr>
        <p:spPr bwMode="auto">
          <a:xfrm>
            <a:off x="762000" y="9753600"/>
            <a:ext cx="13716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ja-JP" sz="900" dirty="0"/>
              <a:t>※</a:t>
            </a:r>
            <a:r>
              <a:rPr lang="ja-JP" altLang="en-US" sz="900"/>
              <a:t>価格は税抜き価格です。消費税を別途承ります。サイズ</a:t>
            </a:r>
            <a:r>
              <a:rPr lang="ja-JP" altLang="en-US" sz="900" dirty="0"/>
              <a:t>の単位は㎜です。イメージ写真・</a:t>
            </a:r>
            <a:r>
              <a:rPr lang="en-US" altLang="ja-JP" sz="900" dirty="0"/>
              <a:t>CG</a:t>
            </a:r>
            <a:r>
              <a:rPr lang="ja-JP" altLang="en-US" sz="900" dirty="0"/>
              <a:t>画像及びカラーサンプルは実際のものと相違する場合があります。（一部、</a:t>
            </a:r>
            <a:r>
              <a:rPr lang="en-US" altLang="ja-JP" sz="900" dirty="0"/>
              <a:t>CG</a:t>
            </a:r>
            <a:r>
              <a:rPr lang="ja-JP" altLang="en-US" sz="900" dirty="0"/>
              <a:t>画像を使用しているものがあります。）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ja-JP" altLang="en-US" sz="900" dirty="0"/>
              <a:t>　　　　　　　　　　主要木材のホルムアルデヒド放散速度が、</a:t>
            </a:r>
            <a:r>
              <a:rPr lang="en-US" altLang="ja-JP" sz="900" dirty="0"/>
              <a:t>0.005mg/㎡</a:t>
            </a:r>
            <a:r>
              <a:rPr lang="ja-JP" altLang="en-US" sz="900" dirty="0"/>
              <a:t>･</a:t>
            </a:r>
            <a:r>
              <a:rPr lang="en-US" altLang="ja-JP" sz="900" dirty="0"/>
              <a:t>h</a:t>
            </a:r>
            <a:r>
              <a:rPr lang="ja-JP" altLang="en-US" sz="900" dirty="0"/>
              <a:t>以下：平均値（Ｆ☆☆☆☆基準）の材料を使用している製品です。在庫状況に合わせ、順次切り替えてまいります。</a:t>
            </a:r>
          </a:p>
        </p:txBody>
      </p:sp>
      <p:pic>
        <p:nvPicPr>
          <p:cNvPr id="1035" name="Picture 2097" descr="FOURSTARMAR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475" y="9874250"/>
            <a:ext cx="517525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Line 2"/>
          <p:cNvSpPr>
            <a:spLocks noChangeShapeType="1"/>
          </p:cNvSpPr>
          <p:nvPr/>
        </p:nvSpPr>
        <p:spPr bwMode="auto">
          <a:xfrm flipV="1">
            <a:off x="703263" y="10026650"/>
            <a:ext cx="13879512" cy="0"/>
          </a:xfrm>
          <a:prstGeom prst="line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lIns="91432" tIns="45717" rIns="91432" bIns="45717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7" name="Rectangle 3"/>
          <p:cNvSpPr>
            <a:spLocks noChangeArrowheads="1"/>
          </p:cNvSpPr>
          <p:nvPr/>
        </p:nvSpPr>
        <p:spPr bwMode="auto">
          <a:xfrm>
            <a:off x="14052550" y="9886950"/>
            <a:ext cx="5572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7" rIns="91432" bIns="45717" anchor="ctr"/>
          <a:lstStyle/>
          <a:p>
            <a:pPr algn="r" defTabSz="1506538" eaLnBrk="1" hangingPunct="1"/>
            <a:fld id="{09AD1B8F-D35F-4E85-B7F1-5A7B4D6F23DD}" type="slidenum">
              <a:rPr lang="en-US" altLang="ja-JP" sz="1800" b="1">
                <a:solidFill>
                  <a:srgbClr val="7F7F7F"/>
                </a:solidFill>
                <a:latin typeface="ＭＳ ゴシック" pitchFamily="49" charset="-128"/>
                <a:ea typeface="ＭＳ ゴシック" pitchFamily="49" charset="-128"/>
              </a:rPr>
              <a:pPr algn="r" defTabSz="1506538" eaLnBrk="1" hangingPunct="1"/>
              <a:t>‹#›</a:t>
            </a:fld>
            <a:endParaRPr lang="en-US" altLang="ja-JP" sz="1800" b="1">
              <a:solidFill>
                <a:srgbClr val="7F7F7F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5" name="Line 4"/>
          <p:cNvSpPr>
            <a:spLocks noChangeShapeType="1"/>
          </p:cNvSpPr>
          <p:nvPr/>
        </p:nvSpPr>
        <p:spPr bwMode="auto">
          <a:xfrm>
            <a:off x="703263" y="690563"/>
            <a:ext cx="13847762" cy="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7" rIns="91432" bIns="45717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17" name="Text Box 63"/>
          <p:cNvSpPr txBox="1">
            <a:spLocks noChangeArrowheads="1"/>
          </p:cNvSpPr>
          <p:nvPr/>
        </p:nvSpPr>
        <p:spPr bwMode="gray">
          <a:xfrm>
            <a:off x="12661900" y="10034588"/>
            <a:ext cx="13716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5997" tIns="35997" rIns="35997" bIns="35997" anchor="ctr">
            <a:spAutoFit/>
          </a:bodyPr>
          <a:lstStyle>
            <a:lvl1pPr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912813"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defRPr/>
            </a:pPr>
            <a:r>
              <a:rPr lang="en-US" altLang="ja-JP" sz="600" dirty="0">
                <a:latin typeface="Verdana" pitchFamily="34" charset="0"/>
                <a:ea typeface="ＭＳ ゴシック" pitchFamily="49" charset="-128"/>
              </a:rPr>
              <a:t>SPACE  DESIGN  CONSULTATION</a:t>
            </a:r>
          </a:p>
        </p:txBody>
      </p:sp>
      <p:sp>
        <p:nvSpPr>
          <p:cNvPr id="1041" name="Rectangle 66"/>
          <p:cNvSpPr>
            <a:spLocks noChangeArrowheads="1"/>
          </p:cNvSpPr>
          <p:nvPr/>
        </p:nvSpPr>
        <p:spPr bwMode="gray">
          <a:xfrm>
            <a:off x="12661900" y="10133048"/>
            <a:ext cx="776416" cy="16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5997" tIns="35997" rIns="35997" bIns="35997" anchor="ctr">
            <a:spAutoFit/>
          </a:bodyPr>
          <a:lstStyle/>
          <a:p>
            <a:pPr algn="ctr" defTabSz="911225"/>
            <a:r>
              <a:rPr lang="en-US" altLang="ja-JP" sz="600" dirty="0">
                <a:latin typeface="Verdana" pitchFamily="34" charset="0"/>
                <a:ea typeface="ＭＳ ゴシック" pitchFamily="49" charset="-128"/>
              </a:rPr>
              <a:t>Copyright © 2015</a:t>
            </a:r>
          </a:p>
        </p:txBody>
      </p:sp>
      <p:sp>
        <p:nvSpPr>
          <p:cNvPr id="119" name="Line 71"/>
          <p:cNvSpPr>
            <a:spLocks noChangeShapeType="1"/>
          </p:cNvSpPr>
          <p:nvPr/>
        </p:nvSpPr>
        <p:spPr bwMode="gray">
          <a:xfrm>
            <a:off x="14082713" y="10018713"/>
            <a:ext cx="3175" cy="303212"/>
          </a:xfrm>
          <a:prstGeom prst="line">
            <a:avLst/>
          </a:prstGeom>
          <a:ln w="63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91432" tIns="45717" rIns="91432" bIns="45717">
            <a:spAutoFit/>
          </a:bodyPr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565150" indent="-565150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•"/>
        <a:defRPr kumimoji="1" sz="5300">
          <a:solidFill>
            <a:schemeClr val="tx1"/>
          </a:solidFill>
          <a:latin typeface="+mn-lt"/>
          <a:ea typeface="+mn-ea"/>
          <a:cs typeface="+mn-cs"/>
        </a:defRPr>
      </a:lvl1pPr>
      <a:lvl2pPr marL="1225550" indent="-47148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4600">
          <a:solidFill>
            <a:schemeClr val="tx1"/>
          </a:solidFill>
          <a:latin typeface="+mn-lt"/>
          <a:ea typeface="+mn-ea"/>
        </a:defRPr>
      </a:lvl2pPr>
      <a:lvl3pPr marL="1885950" indent="-377825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»"/>
        <a:defRPr kumimoji="1" sz="4000">
          <a:solidFill>
            <a:schemeClr val="tx1"/>
          </a:solidFill>
          <a:latin typeface="+mn-lt"/>
          <a:ea typeface="+mn-ea"/>
        </a:defRPr>
      </a:lvl3pPr>
      <a:lvl4pPr marL="2640013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•"/>
        <a:defRPr kumimoji="1" sz="3300">
          <a:solidFill>
            <a:schemeClr val="tx1"/>
          </a:solidFill>
          <a:latin typeface="+mn-lt"/>
          <a:ea typeface="+mn-ea"/>
        </a:defRPr>
      </a:lvl4pPr>
      <a:lvl5pPr marL="33940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5pPr>
      <a:lvl6pPr marL="38512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6pPr>
      <a:lvl7pPr marL="43084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7pPr>
      <a:lvl8pPr marL="47656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8pPr>
      <a:lvl9pPr marL="52228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1339294"/>
            <a:ext cx="12529392" cy="937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982599" y="305943"/>
            <a:ext cx="2825004" cy="357021"/>
          </a:xfrm>
          <a:prstGeom prst="rect">
            <a:avLst/>
          </a:prstGeom>
          <a:noFill/>
        </p:spPr>
        <p:txBody>
          <a:bodyPr vert="horz" wrap="none" lIns="82804" tIns="39624" rIns="82804" bIns="39624" rtlCol="0">
            <a:spAutoFit/>
          </a:bodyPr>
          <a:lstStyle/>
          <a:p>
            <a:r>
              <a:rPr kumimoji="1" lang="en-US" altLang="ja-JP" dirty="0">
                <a:latin typeface="ＭＳ Ｐゴシック"/>
              </a:rPr>
              <a:t>【</a:t>
            </a:r>
            <a:r>
              <a:rPr kumimoji="1" lang="ja-JP" altLang="en-US" dirty="0">
                <a:latin typeface="ＭＳ Ｐゴシック"/>
              </a:rPr>
              <a:t>４Ｆ</a:t>
            </a:r>
            <a:r>
              <a:rPr kumimoji="1" lang="en-US" altLang="ja-JP" dirty="0">
                <a:latin typeface="ＭＳ Ｐゴシック"/>
              </a:rPr>
              <a:t>】 : </a:t>
            </a:r>
            <a:r>
              <a:rPr kumimoji="1" lang="ja-JP" altLang="en-US" dirty="0">
                <a:latin typeface="ＭＳ Ｐゴシック"/>
              </a:rPr>
              <a:t>＜</a:t>
            </a:r>
            <a:r>
              <a:rPr kumimoji="1" lang="en-US" altLang="ja-JP" dirty="0">
                <a:latin typeface="ＭＳ Ｐゴシック"/>
              </a:rPr>
              <a:t>422:</a:t>
            </a:r>
            <a:r>
              <a:rPr kumimoji="1" lang="ja-JP" altLang="en-US" dirty="0">
                <a:latin typeface="ＭＳ Ｐゴシック"/>
              </a:rPr>
              <a:t>学生室＞</a:t>
            </a:r>
          </a:p>
        </p:txBody>
      </p:sp>
      <p:graphicFrame>
        <p:nvGraphicFramePr>
          <p:cNvPr id="213" name="表 212"/>
          <p:cNvGraphicFramePr>
            <a:graphicFrameLocks noGrp="1"/>
          </p:cNvGraphicFramePr>
          <p:nvPr/>
        </p:nvGraphicFramePr>
        <p:xfrm>
          <a:off x="11772775" y="0"/>
          <a:ext cx="2304255" cy="67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85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承認印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900" dirty="0">
                          <a:solidFill>
                            <a:schemeClr val="tx1"/>
                          </a:solidFill>
                        </a:rPr>
                        <a:t>室担当印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2555751" y="89053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⑱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51" y="746521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⑰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5751" y="60250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27759" y="314473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⑮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27759" y="17045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⑤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6031" y="199261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⑥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16191" y="199261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⑦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956351" y="199261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⑧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6511" y="199261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⑨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969828" y="17045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⑩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988799" y="314473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⑪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916791" y="60250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⑫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916791" y="746521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⑬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988799" y="89053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⑭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76031" y="86173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16191" y="86173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②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56351" y="86173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③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96511" y="86173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30103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1E29A3-DA5B-4933-92B4-A5B9AB07D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415563"/>
            <a:ext cx="12529392" cy="937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C4EC5ED-B7A1-4C64-98B1-7D67793903C9}"/>
              </a:ext>
            </a:extLst>
          </p:cNvPr>
          <p:cNvSpPr/>
          <p:nvPr/>
        </p:nvSpPr>
        <p:spPr bwMode="auto">
          <a:xfrm>
            <a:off x="2755320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4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8BA7156-8E80-41C4-9E06-324968EB71EC}"/>
              </a:ext>
            </a:extLst>
          </p:cNvPr>
          <p:cNvSpPr/>
          <p:nvPr/>
        </p:nvSpPr>
        <p:spPr bwMode="auto">
          <a:xfrm>
            <a:off x="2751238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5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42EB45-DA9A-40D2-BA29-42CC8D084501}"/>
              </a:ext>
            </a:extLst>
          </p:cNvPr>
          <p:cNvSpPr/>
          <p:nvPr/>
        </p:nvSpPr>
        <p:spPr bwMode="auto">
          <a:xfrm>
            <a:off x="2751238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9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F36ADEC-68CB-43FA-9755-5DFB7C92ACF2}"/>
              </a:ext>
            </a:extLst>
          </p:cNvPr>
          <p:cNvSpPr/>
          <p:nvPr/>
        </p:nvSpPr>
        <p:spPr bwMode="auto">
          <a:xfrm>
            <a:off x="5724103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3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8C60C57-0AD7-41FD-8064-45B8527588C2}"/>
              </a:ext>
            </a:extLst>
          </p:cNvPr>
          <p:cNvSpPr/>
          <p:nvPr/>
        </p:nvSpPr>
        <p:spPr bwMode="auto">
          <a:xfrm>
            <a:off x="5724103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6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A73D744-E412-45EF-890B-69986E53C4F2}"/>
              </a:ext>
            </a:extLst>
          </p:cNvPr>
          <p:cNvSpPr/>
          <p:nvPr/>
        </p:nvSpPr>
        <p:spPr bwMode="auto">
          <a:xfrm>
            <a:off x="5724103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10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6B98EDB-A048-412E-B497-12305618ABD8}"/>
              </a:ext>
            </a:extLst>
          </p:cNvPr>
          <p:cNvSpPr/>
          <p:nvPr/>
        </p:nvSpPr>
        <p:spPr bwMode="auto">
          <a:xfrm>
            <a:off x="8680640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2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6EF780F-6667-410C-860E-F525316D65B6}"/>
              </a:ext>
            </a:extLst>
          </p:cNvPr>
          <p:cNvSpPr/>
          <p:nvPr/>
        </p:nvSpPr>
        <p:spPr bwMode="auto">
          <a:xfrm>
            <a:off x="8680640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7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FC86B3-9E50-4882-9BD7-36ED693ACFF6}"/>
              </a:ext>
            </a:extLst>
          </p:cNvPr>
          <p:cNvSpPr/>
          <p:nvPr/>
        </p:nvSpPr>
        <p:spPr bwMode="auto">
          <a:xfrm>
            <a:off x="8680640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11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ECB3C05-A234-4C52-9E9A-50D1C9FAB326}"/>
              </a:ext>
            </a:extLst>
          </p:cNvPr>
          <p:cNvSpPr/>
          <p:nvPr/>
        </p:nvSpPr>
        <p:spPr bwMode="auto">
          <a:xfrm>
            <a:off x="11547246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87CAE0D-35F6-44FA-AC41-18CD5527FC98}"/>
              </a:ext>
            </a:extLst>
          </p:cNvPr>
          <p:cNvSpPr/>
          <p:nvPr/>
        </p:nvSpPr>
        <p:spPr bwMode="auto">
          <a:xfrm>
            <a:off x="11547246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8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28DCD0A-73C3-49D3-AA80-4428A7FAC845}"/>
              </a:ext>
            </a:extLst>
          </p:cNvPr>
          <p:cNvSpPr/>
          <p:nvPr/>
        </p:nvSpPr>
        <p:spPr bwMode="auto">
          <a:xfrm>
            <a:off x="11547246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12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74F9476-7A7C-4904-B81B-AFC00C49E5BC}"/>
              </a:ext>
            </a:extLst>
          </p:cNvPr>
          <p:cNvSpPr/>
          <p:nvPr/>
        </p:nvSpPr>
        <p:spPr bwMode="auto">
          <a:xfrm>
            <a:off x="4355951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7454AB-1799-4449-A6DF-47B4952EABBC}"/>
              </a:ext>
            </a:extLst>
          </p:cNvPr>
          <p:cNvSpPr/>
          <p:nvPr/>
        </p:nvSpPr>
        <p:spPr bwMode="auto">
          <a:xfrm>
            <a:off x="4350410" y="5604225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71998D1-DC0B-4D7A-A169-B1C94E9AB8DF}"/>
              </a:ext>
            </a:extLst>
          </p:cNvPr>
          <p:cNvSpPr/>
          <p:nvPr/>
        </p:nvSpPr>
        <p:spPr bwMode="auto">
          <a:xfrm>
            <a:off x="4350410" y="7906877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CA68C11-B8E9-4CB8-8D8F-ADEA7CA540D2}"/>
              </a:ext>
            </a:extLst>
          </p:cNvPr>
          <p:cNvSpPr/>
          <p:nvPr/>
        </p:nvSpPr>
        <p:spPr bwMode="auto">
          <a:xfrm>
            <a:off x="10354703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23C4DF2-0D99-4336-9BC2-31A708FC8D71}"/>
              </a:ext>
            </a:extLst>
          </p:cNvPr>
          <p:cNvSpPr/>
          <p:nvPr/>
        </p:nvSpPr>
        <p:spPr bwMode="auto">
          <a:xfrm>
            <a:off x="10354703" y="560422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DD6F681-ADCD-42CE-A7F5-E921512AFBC9}"/>
              </a:ext>
            </a:extLst>
          </p:cNvPr>
          <p:cNvSpPr/>
          <p:nvPr/>
        </p:nvSpPr>
        <p:spPr bwMode="auto">
          <a:xfrm>
            <a:off x="10350195" y="7906876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7175B8-1699-4B5E-990C-9B8E0F0701DE}"/>
              </a:ext>
            </a:extLst>
          </p:cNvPr>
          <p:cNvSpPr/>
          <p:nvPr/>
        </p:nvSpPr>
        <p:spPr bwMode="auto">
          <a:xfrm>
            <a:off x="5220047" y="264068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901042E-7F5C-4125-BD3E-83B50B186327}"/>
              </a:ext>
            </a:extLst>
          </p:cNvPr>
          <p:cNvSpPr/>
          <p:nvPr/>
        </p:nvSpPr>
        <p:spPr bwMode="auto">
          <a:xfrm>
            <a:off x="6660207" y="264068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DB7C8C8-1A9E-4F55-A866-1527D0BBEBB8}"/>
              </a:ext>
            </a:extLst>
          </p:cNvPr>
          <p:cNvSpPr/>
          <p:nvPr/>
        </p:nvSpPr>
        <p:spPr bwMode="auto">
          <a:xfrm>
            <a:off x="8100367" y="264663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DC03457-9ABE-498D-8965-41A90ECD02A9}"/>
              </a:ext>
            </a:extLst>
          </p:cNvPr>
          <p:cNvSpPr/>
          <p:nvPr/>
        </p:nvSpPr>
        <p:spPr bwMode="auto">
          <a:xfrm>
            <a:off x="9540527" y="265203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2813467-C20F-4C98-8241-1A56B8AB2387}"/>
              </a:ext>
            </a:extLst>
          </p:cNvPr>
          <p:cNvSpPr/>
          <p:nvPr/>
        </p:nvSpPr>
        <p:spPr bwMode="auto">
          <a:xfrm>
            <a:off x="5220047" y="688320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88E2FB-1212-4AF8-B60C-63541119D4ED}"/>
              </a:ext>
            </a:extLst>
          </p:cNvPr>
          <p:cNvSpPr/>
          <p:nvPr/>
        </p:nvSpPr>
        <p:spPr bwMode="auto">
          <a:xfrm>
            <a:off x="6660207" y="688320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5565C4-C170-4BC9-80B0-B6E1B073B7C9}"/>
              </a:ext>
            </a:extLst>
          </p:cNvPr>
          <p:cNvSpPr/>
          <p:nvPr/>
        </p:nvSpPr>
        <p:spPr bwMode="auto">
          <a:xfrm>
            <a:off x="8100367" y="688915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0B97E96-994F-451F-8695-E3565337C3E7}"/>
              </a:ext>
            </a:extLst>
          </p:cNvPr>
          <p:cNvSpPr/>
          <p:nvPr/>
        </p:nvSpPr>
        <p:spPr bwMode="auto">
          <a:xfrm>
            <a:off x="9540527" y="689455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1" name="部分円 30">
            <a:extLst>
              <a:ext uri="{FF2B5EF4-FFF2-40B4-BE49-F238E27FC236}">
                <a16:creationId xmlns:a16="http://schemas.microsoft.com/office/drawing/2014/main" id="{CB0625AD-BC6F-46B0-BD11-F3D0A4B0F35A}"/>
              </a:ext>
            </a:extLst>
          </p:cNvPr>
          <p:cNvSpPr/>
          <p:nvPr/>
        </p:nvSpPr>
        <p:spPr bwMode="auto">
          <a:xfrm>
            <a:off x="2400653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2" name="部分円 31">
            <a:extLst>
              <a:ext uri="{FF2B5EF4-FFF2-40B4-BE49-F238E27FC236}">
                <a16:creationId xmlns:a16="http://schemas.microsoft.com/office/drawing/2014/main" id="{51E2A88C-CDF2-4125-A680-062443355647}"/>
              </a:ext>
            </a:extLst>
          </p:cNvPr>
          <p:cNvSpPr/>
          <p:nvPr/>
        </p:nvSpPr>
        <p:spPr bwMode="auto">
          <a:xfrm>
            <a:off x="2400245" y="3989429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3" name="部分円 32">
            <a:extLst>
              <a:ext uri="{FF2B5EF4-FFF2-40B4-BE49-F238E27FC236}">
                <a16:creationId xmlns:a16="http://schemas.microsoft.com/office/drawing/2014/main" id="{5272BEA0-B389-426C-80EA-DA78484CDF25}"/>
              </a:ext>
            </a:extLst>
          </p:cNvPr>
          <p:cNvSpPr/>
          <p:nvPr/>
        </p:nvSpPr>
        <p:spPr bwMode="auto">
          <a:xfrm>
            <a:off x="2382749" y="6294352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4" name="部分円 33">
            <a:extLst>
              <a:ext uri="{FF2B5EF4-FFF2-40B4-BE49-F238E27FC236}">
                <a16:creationId xmlns:a16="http://schemas.microsoft.com/office/drawing/2014/main" id="{19138F43-EFA4-459F-BB77-889982DC8E61}"/>
              </a:ext>
            </a:extLst>
          </p:cNvPr>
          <p:cNvSpPr/>
          <p:nvPr/>
        </p:nvSpPr>
        <p:spPr bwMode="auto">
          <a:xfrm rot="10800000">
            <a:off x="8544454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5" name="部分円 34">
            <a:extLst>
              <a:ext uri="{FF2B5EF4-FFF2-40B4-BE49-F238E27FC236}">
                <a16:creationId xmlns:a16="http://schemas.microsoft.com/office/drawing/2014/main" id="{3A3B6712-F37C-4B93-9922-6A121B5E4D66}"/>
              </a:ext>
            </a:extLst>
          </p:cNvPr>
          <p:cNvSpPr/>
          <p:nvPr/>
        </p:nvSpPr>
        <p:spPr bwMode="auto">
          <a:xfrm rot="10800000">
            <a:off x="8566982" y="3985293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6" name="部分円 35">
            <a:extLst>
              <a:ext uri="{FF2B5EF4-FFF2-40B4-BE49-F238E27FC236}">
                <a16:creationId xmlns:a16="http://schemas.microsoft.com/office/drawing/2014/main" id="{DBF839A6-168D-4360-A279-2207FEC88C0D}"/>
              </a:ext>
            </a:extLst>
          </p:cNvPr>
          <p:cNvSpPr/>
          <p:nvPr/>
        </p:nvSpPr>
        <p:spPr bwMode="auto">
          <a:xfrm rot="10800000">
            <a:off x="8561441" y="6254791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0DE2B71-EBB0-4EB8-B11B-EA5097C51A61}"/>
              </a:ext>
            </a:extLst>
          </p:cNvPr>
          <p:cNvSpPr/>
          <p:nvPr/>
        </p:nvSpPr>
        <p:spPr bwMode="auto">
          <a:xfrm>
            <a:off x="4017721" y="156030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38A9C4A-269D-4193-BA43-A6F1AA378672}"/>
              </a:ext>
            </a:extLst>
          </p:cNvPr>
          <p:cNvSpPr/>
          <p:nvPr/>
        </p:nvSpPr>
        <p:spPr bwMode="auto">
          <a:xfrm>
            <a:off x="5457881" y="154895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5428ADF-AD2E-4E0B-BA6A-EAC631E6A045}"/>
              </a:ext>
            </a:extLst>
          </p:cNvPr>
          <p:cNvSpPr/>
          <p:nvPr/>
        </p:nvSpPr>
        <p:spPr bwMode="auto">
          <a:xfrm>
            <a:off x="6900451" y="156396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D171E59A-92A5-409E-87EA-425CF0FFAC48}"/>
              </a:ext>
            </a:extLst>
          </p:cNvPr>
          <p:cNvSpPr/>
          <p:nvPr/>
        </p:nvSpPr>
        <p:spPr bwMode="auto">
          <a:xfrm>
            <a:off x="8266193" y="1555575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4F884881-ED3B-4BDE-AE14-98C7BC7651E4}"/>
              </a:ext>
            </a:extLst>
          </p:cNvPr>
          <p:cNvSpPr/>
          <p:nvPr/>
        </p:nvSpPr>
        <p:spPr bwMode="auto">
          <a:xfrm>
            <a:off x="3945713" y="5802830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932D488-8CF1-4822-8E8B-2E8C923E1ED7}"/>
              </a:ext>
            </a:extLst>
          </p:cNvPr>
          <p:cNvSpPr/>
          <p:nvPr/>
        </p:nvSpPr>
        <p:spPr bwMode="auto">
          <a:xfrm>
            <a:off x="5457881" y="579162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D2D188F-9F80-4699-923C-0FB5091C8E3F}"/>
              </a:ext>
            </a:extLst>
          </p:cNvPr>
          <p:cNvSpPr/>
          <p:nvPr/>
        </p:nvSpPr>
        <p:spPr bwMode="auto">
          <a:xfrm>
            <a:off x="6904068" y="5806441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604F8EC-70ED-4D12-8B58-59C2A8B61A36}"/>
              </a:ext>
            </a:extLst>
          </p:cNvPr>
          <p:cNvSpPr/>
          <p:nvPr/>
        </p:nvSpPr>
        <p:spPr bwMode="auto">
          <a:xfrm>
            <a:off x="8266193" y="579804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89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BEA193-FE2F-4FF5-99C7-7B6901159B3F}"/>
              </a:ext>
            </a:extLst>
          </p:cNvPr>
          <p:cNvSpPr/>
          <p:nvPr/>
        </p:nvSpPr>
        <p:spPr bwMode="auto">
          <a:xfrm>
            <a:off x="5292055" y="2280641"/>
            <a:ext cx="5904656" cy="864096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    </a:t>
            </a: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     </a:t>
            </a:r>
            <a:r>
              <a:rPr lang="ja-JP" altLang="en-US" sz="2400" dirty="0">
                <a:latin typeface="ＭＳ Ｐゴシック" charset="-128"/>
                <a:ea typeface="ＭＳ Ｐゴシック" charset="-128"/>
              </a:rPr>
              <a:t>空調機　　　　　　人感・照度センサー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CCA21F2-DAD1-4B99-9801-9A9B6C191530}"/>
              </a:ext>
            </a:extLst>
          </p:cNvPr>
          <p:cNvSpPr/>
          <p:nvPr/>
        </p:nvSpPr>
        <p:spPr bwMode="auto">
          <a:xfrm>
            <a:off x="5508079" y="2496666"/>
            <a:ext cx="432048" cy="432048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5E1B80-5337-43A3-9443-318675EF9A3D}"/>
              </a:ext>
            </a:extLst>
          </p:cNvPr>
          <p:cNvSpPr/>
          <p:nvPr/>
        </p:nvSpPr>
        <p:spPr bwMode="auto">
          <a:xfrm>
            <a:off x="7956351" y="255906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56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>
            <a:extLst>
              <a:ext uri="{FF2B5EF4-FFF2-40B4-BE49-F238E27FC236}">
                <a16:creationId xmlns:a16="http://schemas.microsoft.com/office/drawing/2014/main" id="{474A22D5-BD47-4CFB-9C7C-72608D282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415563"/>
            <a:ext cx="12529392" cy="937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227B2F25-9263-4075-B92F-4D2F50A6F748}"/>
              </a:ext>
            </a:extLst>
          </p:cNvPr>
          <p:cNvSpPr/>
          <p:nvPr/>
        </p:nvSpPr>
        <p:spPr bwMode="auto">
          <a:xfrm>
            <a:off x="2755320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4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45956941-A5DD-4F14-A1F8-EDEE9269DA61}"/>
              </a:ext>
            </a:extLst>
          </p:cNvPr>
          <p:cNvSpPr/>
          <p:nvPr/>
        </p:nvSpPr>
        <p:spPr bwMode="auto">
          <a:xfrm>
            <a:off x="2751238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5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F6E69B5-AB02-4FD0-B647-DAF4CAAEF5F5}"/>
              </a:ext>
            </a:extLst>
          </p:cNvPr>
          <p:cNvSpPr/>
          <p:nvPr/>
        </p:nvSpPr>
        <p:spPr bwMode="auto">
          <a:xfrm>
            <a:off x="2751238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9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74B700F-9B56-4106-B042-E033C734FD98}"/>
              </a:ext>
            </a:extLst>
          </p:cNvPr>
          <p:cNvSpPr/>
          <p:nvPr/>
        </p:nvSpPr>
        <p:spPr bwMode="auto">
          <a:xfrm>
            <a:off x="5724103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3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6D164BD-614F-43C2-9EE0-63207521F452}"/>
              </a:ext>
            </a:extLst>
          </p:cNvPr>
          <p:cNvSpPr/>
          <p:nvPr/>
        </p:nvSpPr>
        <p:spPr bwMode="auto">
          <a:xfrm>
            <a:off x="5724103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6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AD8D177-3699-4372-9B64-C7728B76FFC1}"/>
              </a:ext>
            </a:extLst>
          </p:cNvPr>
          <p:cNvSpPr/>
          <p:nvPr/>
        </p:nvSpPr>
        <p:spPr bwMode="auto">
          <a:xfrm>
            <a:off x="5724103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10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13DD7C7-9B43-4FC9-8C6C-D65C50E2E56E}"/>
              </a:ext>
            </a:extLst>
          </p:cNvPr>
          <p:cNvSpPr/>
          <p:nvPr/>
        </p:nvSpPr>
        <p:spPr bwMode="auto">
          <a:xfrm>
            <a:off x="8680640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2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67D962F-F6A3-4983-A67E-87D618803182}"/>
              </a:ext>
            </a:extLst>
          </p:cNvPr>
          <p:cNvSpPr/>
          <p:nvPr/>
        </p:nvSpPr>
        <p:spPr bwMode="auto">
          <a:xfrm>
            <a:off x="8680640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7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19B06D-5EBC-406B-8B81-60020A3EED08}"/>
              </a:ext>
            </a:extLst>
          </p:cNvPr>
          <p:cNvSpPr/>
          <p:nvPr/>
        </p:nvSpPr>
        <p:spPr bwMode="auto">
          <a:xfrm>
            <a:off x="8680640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11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D150429-CF5C-4641-9D15-41625491BB61}"/>
              </a:ext>
            </a:extLst>
          </p:cNvPr>
          <p:cNvSpPr/>
          <p:nvPr/>
        </p:nvSpPr>
        <p:spPr bwMode="auto">
          <a:xfrm>
            <a:off x="11547246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1CFBEEB-A7B4-4D00-9002-2A7727E35AD5}"/>
              </a:ext>
            </a:extLst>
          </p:cNvPr>
          <p:cNvSpPr/>
          <p:nvPr/>
        </p:nvSpPr>
        <p:spPr bwMode="auto">
          <a:xfrm>
            <a:off x="11547246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8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8CC84B8-F182-44DF-905C-0E6E8DE9DF37}"/>
              </a:ext>
            </a:extLst>
          </p:cNvPr>
          <p:cNvSpPr/>
          <p:nvPr/>
        </p:nvSpPr>
        <p:spPr bwMode="auto">
          <a:xfrm>
            <a:off x="11547246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12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9A97A40-DCF1-4B4C-91D9-13289687B62D}"/>
              </a:ext>
            </a:extLst>
          </p:cNvPr>
          <p:cNvSpPr/>
          <p:nvPr/>
        </p:nvSpPr>
        <p:spPr bwMode="auto">
          <a:xfrm>
            <a:off x="4355951" y="1950773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87D74B-602D-4462-B4E2-2ADFA2720FFE}"/>
              </a:ext>
            </a:extLst>
          </p:cNvPr>
          <p:cNvSpPr/>
          <p:nvPr/>
        </p:nvSpPr>
        <p:spPr bwMode="auto">
          <a:xfrm>
            <a:off x="4350410" y="5604225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DE07680-BFED-4C21-9388-376796848DD5}"/>
              </a:ext>
            </a:extLst>
          </p:cNvPr>
          <p:cNvSpPr/>
          <p:nvPr/>
        </p:nvSpPr>
        <p:spPr bwMode="auto">
          <a:xfrm>
            <a:off x="4350410" y="7906877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03C4D55-C8E7-4300-BEA9-CC461C4717B8}"/>
              </a:ext>
            </a:extLst>
          </p:cNvPr>
          <p:cNvSpPr/>
          <p:nvPr/>
        </p:nvSpPr>
        <p:spPr bwMode="auto">
          <a:xfrm>
            <a:off x="10354703" y="1950773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046F202-3837-417D-B904-ACEFF14611EE}"/>
              </a:ext>
            </a:extLst>
          </p:cNvPr>
          <p:cNvSpPr/>
          <p:nvPr/>
        </p:nvSpPr>
        <p:spPr bwMode="auto">
          <a:xfrm>
            <a:off x="10354703" y="5604224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2BC66B8-A69C-4ABA-95A3-E75A63EF8DFE}"/>
              </a:ext>
            </a:extLst>
          </p:cNvPr>
          <p:cNvSpPr/>
          <p:nvPr/>
        </p:nvSpPr>
        <p:spPr bwMode="auto">
          <a:xfrm>
            <a:off x="10350195" y="7906876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C2E89F8-E871-4D9E-9C26-794773119666}"/>
              </a:ext>
            </a:extLst>
          </p:cNvPr>
          <p:cNvSpPr/>
          <p:nvPr/>
        </p:nvSpPr>
        <p:spPr bwMode="auto">
          <a:xfrm>
            <a:off x="5220047" y="2640682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A087187-3837-4ADC-8AA5-9F6AD79623BA}"/>
              </a:ext>
            </a:extLst>
          </p:cNvPr>
          <p:cNvSpPr/>
          <p:nvPr/>
        </p:nvSpPr>
        <p:spPr bwMode="auto">
          <a:xfrm>
            <a:off x="6660207" y="2640681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A8812FE-6F5A-42EE-B6F1-3C3B9A0DC952}"/>
              </a:ext>
            </a:extLst>
          </p:cNvPr>
          <p:cNvSpPr/>
          <p:nvPr/>
        </p:nvSpPr>
        <p:spPr bwMode="auto">
          <a:xfrm>
            <a:off x="8100367" y="2646632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D03F099-1D74-4767-A4C2-B898B7BD6B83}"/>
              </a:ext>
            </a:extLst>
          </p:cNvPr>
          <p:cNvSpPr/>
          <p:nvPr/>
        </p:nvSpPr>
        <p:spPr bwMode="auto">
          <a:xfrm>
            <a:off x="9540527" y="2652031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FF267F6-C6E0-44EF-BCE1-12226AC32F75}"/>
              </a:ext>
            </a:extLst>
          </p:cNvPr>
          <p:cNvSpPr/>
          <p:nvPr/>
        </p:nvSpPr>
        <p:spPr bwMode="auto">
          <a:xfrm>
            <a:off x="5220047" y="6883204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C8042AB-7725-44C4-A772-C27EEC897169}"/>
              </a:ext>
            </a:extLst>
          </p:cNvPr>
          <p:cNvSpPr/>
          <p:nvPr/>
        </p:nvSpPr>
        <p:spPr bwMode="auto">
          <a:xfrm>
            <a:off x="6660207" y="6883203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72F077D-FD21-4B32-8933-1C204E4D3399}"/>
              </a:ext>
            </a:extLst>
          </p:cNvPr>
          <p:cNvSpPr/>
          <p:nvPr/>
        </p:nvSpPr>
        <p:spPr bwMode="auto">
          <a:xfrm>
            <a:off x="8100367" y="6889154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8F91E64-D42A-485E-A7CD-63C0C3A3150E}"/>
              </a:ext>
            </a:extLst>
          </p:cNvPr>
          <p:cNvSpPr/>
          <p:nvPr/>
        </p:nvSpPr>
        <p:spPr bwMode="auto">
          <a:xfrm>
            <a:off x="9540527" y="6894553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8" name="部分円 67">
            <a:extLst>
              <a:ext uri="{FF2B5EF4-FFF2-40B4-BE49-F238E27FC236}">
                <a16:creationId xmlns:a16="http://schemas.microsoft.com/office/drawing/2014/main" id="{CEECAF25-547D-4AD8-B3C3-7FBB72AE5F88}"/>
              </a:ext>
            </a:extLst>
          </p:cNvPr>
          <p:cNvSpPr/>
          <p:nvPr/>
        </p:nvSpPr>
        <p:spPr bwMode="auto">
          <a:xfrm>
            <a:off x="2400245" y="3989429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9" name="部分円 68">
            <a:extLst>
              <a:ext uri="{FF2B5EF4-FFF2-40B4-BE49-F238E27FC236}">
                <a16:creationId xmlns:a16="http://schemas.microsoft.com/office/drawing/2014/main" id="{85C5B830-646A-40C0-8086-5F60B39DEA50}"/>
              </a:ext>
            </a:extLst>
          </p:cNvPr>
          <p:cNvSpPr/>
          <p:nvPr/>
        </p:nvSpPr>
        <p:spPr bwMode="auto">
          <a:xfrm>
            <a:off x="2382749" y="6294352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61A917F6-0A0A-45A8-934E-C8EA9583C054}"/>
              </a:ext>
            </a:extLst>
          </p:cNvPr>
          <p:cNvSpPr/>
          <p:nvPr/>
        </p:nvSpPr>
        <p:spPr bwMode="auto">
          <a:xfrm rot="10800000">
            <a:off x="8566982" y="3985293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1" name="部分円 70">
            <a:extLst>
              <a:ext uri="{FF2B5EF4-FFF2-40B4-BE49-F238E27FC236}">
                <a16:creationId xmlns:a16="http://schemas.microsoft.com/office/drawing/2014/main" id="{0FE12AD6-8C97-451F-90DC-BA3B4A603B75}"/>
              </a:ext>
            </a:extLst>
          </p:cNvPr>
          <p:cNvSpPr/>
          <p:nvPr/>
        </p:nvSpPr>
        <p:spPr bwMode="auto">
          <a:xfrm rot="10800000">
            <a:off x="8561441" y="6254791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21404CF-02A5-401E-881E-CDFA33204D7D}"/>
              </a:ext>
            </a:extLst>
          </p:cNvPr>
          <p:cNvSpPr/>
          <p:nvPr/>
        </p:nvSpPr>
        <p:spPr bwMode="auto">
          <a:xfrm>
            <a:off x="4017721" y="156030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C0CF33FE-81E4-47F4-97C8-4B3D69030DD4}"/>
              </a:ext>
            </a:extLst>
          </p:cNvPr>
          <p:cNvSpPr/>
          <p:nvPr/>
        </p:nvSpPr>
        <p:spPr bwMode="auto">
          <a:xfrm>
            <a:off x="5457881" y="154895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2202072E-DCEF-44C9-ADA8-03520008E167}"/>
              </a:ext>
            </a:extLst>
          </p:cNvPr>
          <p:cNvSpPr/>
          <p:nvPr/>
        </p:nvSpPr>
        <p:spPr bwMode="auto">
          <a:xfrm>
            <a:off x="6900451" y="156396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92DE1F10-F97C-4965-A303-8B7905CD7F9E}"/>
              </a:ext>
            </a:extLst>
          </p:cNvPr>
          <p:cNvSpPr/>
          <p:nvPr/>
        </p:nvSpPr>
        <p:spPr bwMode="auto">
          <a:xfrm>
            <a:off x="8266193" y="1555575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7E7718D6-2288-41D1-8539-7BBFCE8B4BFC}"/>
              </a:ext>
            </a:extLst>
          </p:cNvPr>
          <p:cNvSpPr/>
          <p:nvPr/>
        </p:nvSpPr>
        <p:spPr bwMode="auto">
          <a:xfrm>
            <a:off x="3945713" y="5802830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31DDF2A6-B005-4446-BEEA-2E95137DD660}"/>
              </a:ext>
            </a:extLst>
          </p:cNvPr>
          <p:cNvSpPr/>
          <p:nvPr/>
        </p:nvSpPr>
        <p:spPr bwMode="auto">
          <a:xfrm>
            <a:off x="5457881" y="579162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184AA30-442E-4129-A3E1-B41EA470C252}"/>
              </a:ext>
            </a:extLst>
          </p:cNvPr>
          <p:cNvSpPr/>
          <p:nvPr/>
        </p:nvSpPr>
        <p:spPr bwMode="auto">
          <a:xfrm>
            <a:off x="6904068" y="5806441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5FC6722-5F09-49B8-9D31-3B60DE65EA6C}"/>
              </a:ext>
            </a:extLst>
          </p:cNvPr>
          <p:cNvSpPr/>
          <p:nvPr/>
        </p:nvSpPr>
        <p:spPr bwMode="auto">
          <a:xfrm>
            <a:off x="8266193" y="579804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0" name="部分円 79">
            <a:extLst>
              <a:ext uri="{FF2B5EF4-FFF2-40B4-BE49-F238E27FC236}">
                <a16:creationId xmlns:a16="http://schemas.microsoft.com/office/drawing/2014/main" id="{BB1354C4-6AB1-4E2E-974D-470C1CF7127B}"/>
              </a:ext>
            </a:extLst>
          </p:cNvPr>
          <p:cNvSpPr/>
          <p:nvPr/>
        </p:nvSpPr>
        <p:spPr bwMode="auto">
          <a:xfrm>
            <a:off x="2400653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1" name="部分円 80">
            <a:extLst>
              <a:ext uri="{FF2B5EF4-FFF2-40B4-BE49-F238E27FC236}">
                <a16:creationId xmlns:a16="http://schemas.microsoft.com/office/drawing/2014/main" id="{F612943F-212F-4A81-8C22-588167F53F77}"/>
              </a:ext>
            </a:extLst>
          </p:cNvPr>
          <p:cNvSpPr/>
          <p:nvPr/>
        </p:nvSpPr>
        <p:spPr bwMode="auto">
          <a:xfrm rot="10800000">
            <a:off x="8544454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7B0C7DA-DE9F-4FEF-A4BD-0AB8907E881F}"/>
              </a:ext>
            </a:extLst>
          </p:cNvPr>
          <p:cNvSpPr/>
          <p:nvPr/>
        </p:nvSpPr>
        <p:spPr bwMode="auto">
          <a:xfrm>
            <a:off x="2031661" y="5791628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46BEBFCE-18EE-4A8B-976B-16423AE54FE9}"/>
              </a:ext>
            </a:extLst>
          </p:cNvPr>
          <p:cNvSpPr/>
          <p:nvPr/>
        </p:nvSpPr>
        <p:spPr bwMode="auto">
          <a:xfrm>
            <a:off x="5004023" y="5814260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CBEECC1C-8CBE-4F5E-A29D-7DF8D0C1587E}"/>
              </a:ext>
            </a:extLst>
          </p:cNvPr>
          <p:cNvSpPr/>
          <p:nvPr/>
        </p:nvSpPr>
        <p:spPr bwMode="auto">
          <a:xfrm>
            <a:off x="2028680" y="825412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96A299F8-5137-4998-88E2-56C2B331E985}"/>
              </a:ext>
            </a:extLst>
          </p:cNvPr>
          <p:cNvSpPr/>
          <p:nvPr/>
        </p:nvSpPr>
        <p:spPr bwMode="auto">
          <a:xfrm>
            <a:off x="5004023" y="821380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430BA319-5B19-4D68-A800-5C630103751E}"/>
              </a:ext>
            </a:extLst>
          </p:cNvPr>
          <p:cNvSpPr/>
          <p:nvPr/>
        </p:nvSpPr>
        <p:spPr bwMode="auto">
          <a:xfrm>
            <a:off x="7960560" y="819067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F6616CDE-BBFB-4B42-8D47-BDB125AC02A7}"/>
              </a:ext>
            </a:extLst>
          </p:cNvPr>
          <p:cNvSpPr/>
          <p:nvPr/>
        </p:nvSpPr>
        <p:spPr bwMode="auto">
          <a:xfrm>
            <a:off x="10814861" y="818568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E88C76B8-375F-4D65-BF10-180EA3DC6665}"/>
              </a:ext>
            </a:extLst>
          </p:cNvPr>
          <p:cNvSpPr/>
          <p:nvPr/>
        </p:nvSpPr>
        <p:spPr bwMode="auto">
          <a:xfrm>
            <a:off x="7959348" y="5806953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7EA29D9E-B76F-4B24-9E8E-4E3E5788F592}"/>
              </a:ext>
            </a:extLst>
          </p:cNvPr>
          <p:cNvSpPr/>
          <p:nvPr/>
        </p:nvSpPr>
        <p:spPr bwMode="auto">
          <a:xfrm>
            <a:off x="10814861" y="5817345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EEB89E7E-D869-41F3-9B95-75886CBF7D83}"/>
              </a:ext>
            </a:extLst>
          </p:cNvPr>
          <p:cNvSpPr/>
          <p:nvPr/>
        </p:nvSpPr>
        <p:spPr bwMode="auto">
          <a:xfrm>
            <a:off x="1683541" y="717274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62D53127-F21D-4FAE-9D7D-0C60AED6E948}"/>
              </a:ext>
            </a:extLst>
          </p:cNvPr>
          <p:cNvSpPr/>
          <p:nvPr/>
        </p:nvSpPr>
        <p:spPr bwMode="auto">
          <a:xfrm>
            <a:off x="4639521" y="725888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A2ADDB0-8996-4CB3-BA3E-75A772BB744B}"/>
              </a:ext>
            </a:extLst>
          </p:cNvPr>
          <p:cNvSpPr/>
          <p:nvPr/>
        </p:nvSpPr>
        <p:spPr bwMode="auto">
          <a:xfrm>
            <a:off x="7554739" y="730714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90A5777E-D3DA-4363-A55C-EB9849AFBF5E}"/>
              </a:ext>
            </a:extLst>
          </p:cNvPr>
          <p:cNvSpPr/>
          <p:nvPr/>
        </p:nvSpPr>
        <p:spPr bwMode="auto">
          <a:xfrm>
            <a:off x="10511197" y="725888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BAC68FE3-D38B-43E6-A245-94F60BA1C303}"/>
              </a:ext>
            </a:extLst>
          </p:cNvPr>
          <p:cNvSpPr/>
          <p:nvPr/>
        </p:nvSpPr>
        <p:spPr bwMode="auto">
          <a:xfrm>
            <a:off x="1683541" y="3651518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95D3D012-5D3E-46B8-B983-CB72BE7CA41A}"/>
              </a:ext>
            </a:extLst>
          </p:cNvPr>
          <p:cNvSpPr/>
          <p:nvPr/>
        </p:nvSpPr>
        <p:spPr bwMode="auto">
          <a:xfrm>
            <a:off x="4639521" y="3660132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A7C03388-70D7-444F-9FA5-FED7DF67584A}"/>
              </a:ext>
            </a:extLst>
          </p:cNvPr>
          <p:cNvSpPr/>
          <p:nvPr/>
        </p:nvSpPr>
        <p:spPr bwMode="auto">
          <a:xfrm>
            <a:off x="7554739" y="3664958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FA5B218E-2F0F-4484-AA13-B2EE29B0062B}"/>
              </a:ext>
            </a:extLst>
          </p:cNvPr>
          <p:cNvSpPr/>
          <p:nvPr/>
        </p:nvSpPr>
        <p:spPr bwMode="auto">
          <a:xfrm>
            <a:off x="10511197" y="3660132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01E770E6-D53E-4680-A35C-67594E0B5B33}"/>
              </a:ext>
            </a:extLst>
          </p:cNvPr>
          <p:cNvSpPr/>
          <p:nvPr/>
        </p:nvSpPr>
        <p:spPr bwMode="auto">
          <a:xfrm>
            <a:off x="1683541" y="6572371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28B28030-676D-4424-8148-1844B95D676A}"/>
              </a:ext>
            </a:extLst>
          </p:cNvPr>
          <p:cNvSpPr/>
          <p:nvPr/>
        </p:nvSpPr>
        <p:spPr bwMode="auto">
          <a:xfrm>
            <a:off x="4639521" y="6580985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37AF3CEA-58C2-46CB-A514-0620E3D255CA}"/>
              </a:ext>
            </a:extLst>
          </p:cNvPr>
          <p:cNvSpPr/>
          <p:nvPr/>
        </p:nvSpPr>
        <p:spPr bwMode="auto">
          <a:xfrm>
            <a:off x="7554739" y="6585811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73EF53EC-E006-4CD3-94B8-66E63287E876}"/>
              </a:ext>
            </a:extLst>
          </p:cNvPr>
          <p:cNvSpPr/>
          <p:nvPr/>
        </p:nvSpPr>
        <p:spPr bwMode="auto">
          <a:xfrm>
            <a:off x="10511197" y="6580985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C5BE1BEF-2CC1-47A9-8052-4D93A93C4D2C}"/>
              </a:ext>
            </a:extLst>
          </p:cNvPr>
          <p:cNvSpPr/>
          <p:nvPr/>
        </p:nvSpPr>
        <p:spPr bwMode="auto">
          <a:xfrm>
            <a:off x="2025622" y="376140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a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E415500-4575-4068-B72E-E56AEF32E1B8}"/>
              </a:ext>
            </a:extLst>
          </p:cNvPr>
          <p:cNvSpPr/>
          <p:nvPr/>
        </p:nvSpPr>
        <p:spPr bwMode="auto">
          <a:xfrm>
            <a:off x="5020118" y="3835142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b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5E6A75B8-C477-4F8B-9697-4C8BDD45F7D9}"/>
              </a:ext>
            </a:extLst>
          </p:cNvPr>
          <p:cNvSpPr/>
          <p:nvPr/>
        </p:nvSpPr>
        <p:spPr bwMode="auto">
          <a:xfrm>
            <a:off x="7975218" y="3848450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c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CF824195-9B8C-4147-BB61-1EFBEF540151}"/>
              </a:ext>
            </a:extLst>
          </p:cNvPr>
          <p:cNvSpPr/>
          <p:nvPr/>
        </p:nvSpPr>
        <p:spPr bwMode="auto">
          <a:xfrm>
            <a:off x="10820403" y="3871642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d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E32A5439-B3D3-4168-826E-7FE41DA1E616}"/>
              </a:ext>
            </a:extLst>
          </p:cNvPr>
          <p:cNvSpPr/>
          <p:nvPr/>
        </p:nvSpPr>
        <p:spPr bwMode="auto">
          <a:xfrm>
            <a:off x="2022980" y="8408516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e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85AD2D3E-B6F5-4A7E-A876-CB6A641CBB59}"/>
              </a:ext>
            </a:extLst>
          </p:cNvPr>
          <p:cNvSpPr/>
          <p:nvPr/>
        </p:nvSpPr>
        <p:spPr bwMode="auto">
          <a:xfrm>
            <a:off x="5017476" y="848224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f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9E8FF23B-A632-48ED-AE15-F656BE57D274}"/>
              </a:ext>
            </a:extLst>
          </p:cNvPr>
          <p:cNvSpPr/>
          <p:nvPr/>
        </p:nvSpPr>
        <p:spPr bwMode="auto">
          <a:xfrm>
            <a:off x="7972576" y="8495557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g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4BCBAC8B-F48E-4469-89D7-2C3D82DDC616}"/>
              </a:ext>
            </a:extLst>
          </p:cNvPr>
          <p:cNvSpPr/>
          <p:nvPr/>
        </p:nvSpPr>
        <p:spPr bwMode="auto">
          <a:xfrm>
            <a:off x="10817761" y="851874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h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029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D137B9-5B0F-434E-8DE2-8386450B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415563"/>
            <a:ext cx="12529392" cy="937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2551F6C-856B-466B-A460-4CBBDE01460F}"/>
              </a:ext>
            </a:extLst>
          </p:cNvPr>
          <p:cNvSpPr/>
          <p:nvPr/>
        </p:nvSpPr>
        <p:spPr bwMode="auto">
          <a:xfrm>
            <a:off x="4355951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D71994C-C0F1-4DC6-AAEE-36584393F30A}"/>
              </a:ext>
            </a:extLst>
          </p:cNvPr>
          <p:cNvSpPr/>
          <p:nvPr/>
        </p:nvSpPr>
        <p:spPr bwMode="auto">
          <a:xfrm>
            <a:off x="4350410" y="5604225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6742AA-176C-4A25-B15B-936194732C6A}"/>
              </a:ext>
            </a:extLst>
          </p:cNvPr>
          <p:cNvSpPr/>
          <p:nvPr/>
        </p:nvSpPr>
        <p:spPr bwMode="auto">
          <a:xfrm>
            <a:off x="4350410" y="7906877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D69C1F6-2A4A-4F1A-A967-6B27CC9D2C64}"/>
              </a:ext>
            </a:extLst>
          </p:cNvPr>
          <p:cNvSpPr/>
          <p:nvPr/>
        </p:nvSpPr>
        <p:spPr bwMode="auto">
          <a:xfrm>
            <a:off x="10354703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A70722-1C79-4869-9156-FA282E4DF91D}"/>
              </a:ext>
            </a:extLst>
          </p:cNvPr>
          <p:cNvSpPr/>
          <p:nvPr/>
        </p:nvSpPr>
        <p:spPr bwMode="auto">
          <a:xfrm>
            <a:off x="10354703" y="560422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D46547-633F-4DEA-AC4C-7F3DFC5C93F5}"/>
              </a:ext>
            </a:extLst>
          </p:cNvPr>
          <p:cNvSpPr/>
          <p:nvPr/>
        </p:nvSpPr>
        <p:spPr bwMode="auto">
          <a:xfrm>
            <a:off x="10350195" y="7906876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8F4BEC-C3CF-4F8A-A6F6-B3C8DE627A0A}"/>
              </a:ext>
            </a:extLst>
          </p:cNvPr>
          <p:cNvSpPr/>
          <p:nvPr/>
        </p:nvSpPr>
        <p:spPr bwMode="auto">
          <a:xfrm>
            <a:off x="5220047" y="264068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555200E-B108-4EC0-9AD6-504BCCED64AA}"/>
              </a:ext>
            </a:extLst>
          </p:cNvPr>
          <p:cNvSpPr/>
          <p:nvPr/>
        </p:nvSpPr>
        <p:spPr bwMode="auto">
          <a:xfrm>
            <a:off x="6660207" y="264068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4BD0E87-660E-4C65-B453-530C31CFDE73}"/>
              </a:ext>
            </a:extLst>
          </p:cNvPr>
          <p:cNvSpPr/>
          <p:nvPr/>
        </p:nvSpPr>
        <p:spPr bwMode="auto">
          <a:xfrm>
            <a:off x="8100367" y="264663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581394E-D584-407B-AFB1-EA5A452277F0}"/>
              </a:ext>
            </a:extLst>
          </p:cNvPr>
          <p:cNvSpPr/>
          <p:nvPr/>
        </p:nvSpPr>
        <p:spPr bwMode="auto">
          <a:xfrm>
            <a:off x="9540527" y="265203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7473D10-9D8E-4E08-BFB3-444A7CC315A5}"/>
              </a:ext>
            </a:extLst>
          </p:cNvPr>
          <p:cNvSpPr/>
          <p:nvPr/>
        </p:nvSpPr>
        <p:spPr bwMode="auto">
          <a:xfrm>
            <a:off x="5220047" y="688320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F816F1A-E098-47D4-83C2-D4971BC82993}"/>
              </a:ext>
            </a:extLst>
          </p:cNvPr>
          <p:cNvSpPr/>
          <p:nvPr/>
        </p:nvSpPr>
        <p:spPr bwMode="auto">
          <a:xfrm>
            <a:off x="6660207" y="688320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B78D62-14C8-496D-ACC1-5C6B5D3AF1E9}"/>
              </a:ext>
            </a:extLst>
          </p:cNvPr>
          <p:cNvSpPr/>
          <p:nvPr/>
        </p:nvSpPr>
        <p:spPr bwMode="auto">
          <a:xfrm>
            <a:off x="8100367" y="688915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2F13D32-0898-43B0-BC2F-53D64C307932}"/>
              </a:ext>
            </a:extLst>
          </p:cNvPr>
          <p:cNvSpPr/>
          <p:nvPr/>
        </p:nvSpPr>
        <p:spPr bwMode="auto">
          <a:xfrm>
            <a:off x="9540527" y="689455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9" name="部分円 28">
            <a:extLst>
              <a:ext uri="{FF2B5EF4-FFF2-40B4-BE49-F238E27FC236}">
                <a16:creationId xmlns:a16="http://schemas.microsoft.com/office/drawing/2014/main" id="{C7D003A8-B185-49C6-A6A7-C852A7292B8B}"/>
              </a:ext>
            </a:extLst>
          </p:cNvPr>
          <p:cNvSpPr/>
          <p:nvPr/>
        </p:nvSpPr>
        <p:spPr bwMode="auto">
          <a:xfrm>
            <a:off x="2400245" y="3989429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0" name="部分円 29">
            <a:extLst>
              <a:ext uri="{FF2B5EF4-FFF2-40B4-BE49-F238E27FC236}">
                <a16:creationId xmlns:a16="http://schemas.microsoft.com/office/drawing/2014/main" id="{2C362900-7AAC-4F44-A238-E63D8F2C7520}"/>
              </a:ext>
            </a:extLst>
          </p:cNvPr>
          <p:cNvSpPr/>
          <p:nvPr/>
        </p:nvSpPr>
        <p:spPr bwMode="auto">
          <a:xfrm>
            <a:off x="2382749" y="6294352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1" name="部分円 30">
            <a:extLst>
              <a:ext uri="{FF2B5EF4-FFF2-40B4-BE49-F238E27FC236}">
                <a16:creationId xmlns:a16="http://schemas.microsoft.com/office/drawing/2014/main" id="{D20CE86A-A701-4BB8-955C-744142F75A3F}"/>
              </a:ext>
            </a:extLst>
          </p:cNvPr>
          <p:cNvSpPr/>
          <p:nvPr/>
        </p:nvSpPr>
        <p:spPr bwMode="auto">
          <a:xfrm rot="10800000">
            <a:off x="8566982" y="3985293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2" name="部分円 31">
            <a:extLst>
              <a:ext uri="{FF2B5EF4-FFF2-40B4-BE49-F238E27FC236}">
                <a16:creationId xmlns:a16="http://schemas.microsoft.com/office/drawing/2014/main" id="{0F8BC225-FEC4-4BF0-9C82-ADE4039CBDDC}"/>
              </a:ext>
            </a:extLst>
          </p:cNvPr>
          <p:cNvSpPr/>
          <p:nvPr/>
        </p:nvSpPr>
        <p:spPr bwMode="auto">
          <a:xfrm rot="10800000">
            <a:off x="8561441" y="6254791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D44D597-0B2C-4456-A314-8E8A2314F211}"/>
              </a:ext>
            </a:extLst>
          </p:cNvPr>
          <p:cNvSpPr/>
          <p:nvPr/>
        </p:nvSpPr>
        <p:spPr bwMode="auto">
          <a:xfrm>
            <a:off x="4017721" y="156030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F42E177-B073-41AC-A2A9-7577DC393A73}"/>
              </a:ext>
            </a:extLst>
          </p:cNvPr>
          <p:cNvSpPr/>
          <p:nvPr/>
        </p:nvSpPr>
        <p:spPr bwMode="auto">
          <a:xfrm>
            <a:off x="5457881" y="154895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AB6DEDD-36B4-487E-A373-3886A97BD1C1}"/>
              </a:ext>
            </a:extLst>
          </p:cNvPr>
          <p:cNvSpPr/>
          <p:nvPr/>
        </p:nvSpPr>
        <p:spPr bwMode="auto">
          <a:xfrm>
            <a:off x="6900451" y="156396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57FF782-6830-4594-B640-70887E320293}"/>
              </a:ext>
            </a:extLst>
          </p:cNvPr>
          <p:cNvSpPr/>
          <p:nvPr/>
        </p:nvSpPr>
        <p:spPr bwMode="auto">
          <a:xfrm>
            <a:off x="8266193" y="1555575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C4C64C2-D107-4B26-8081-5F6B31F19A05}"/>
              </a:ext>
            </a:extLst>
          </p:cNvPr>
          <p:cNvSpPr/>
          <p:nvPr/>
        </p:nvSpPr>
        <p:spPr bwMode="auto">
          <a:xfrm>
            <a:off x="3945713" y="5802830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D5BB4D35-3426-46FB-9BF4-1756A9873CAC}"/>
              </a:ext>
            </a:extLst>
          </p:cNvPr>
          <p:cNvSpPr/>
          <p:nvPr/>
        </p:nvSpPr>
        <p:spPr bwMode="auto">
          <a:xfrm>
            <a:off x="5457881" y="579162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EC2010A-A928-49E2-B4D0-7E4B74E52298}"/>
              </a:ext>
            </a:extLst>
          </p:cNvPr>
          <p:cNvSpPr/>
          <p:nvPr/>
        </p:nvSpPr>
        <p:spPr bwMode="auto">
          <a:xfrm>
            <a:off x="6904068" y="5806441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61F6396-75F0-49AE-8494-09BA836C423F}"/>
              </a:ext>
            </a:extLst>
          </p:cNvPr>
          <p:cNvSpPr/>
          <p:nvPr/>
        </p:nvSpPr>
        <p:spPr bwMode="auto">
          <a:xfrm>
            <a:off x="8266193" y="579804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0BF94E4B-D98E-49EC-A69D-D1818FE33412}"/>
              </a:ext>
            </a:extLst>
          </p:cNvPr>
          <p:cNvSpPr/>
          <p:nvPr/>
        </p:nvSpPr>
        <p:spPr bwMode="auto">
          <a:xfrm>
            <a:off x="2031661" y="5791628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5BFD37DE-CAA2-4322-884E-C5F9C31F3C67}"/>
              </a:ext>
            </a:extLst>
          </p:cNvPr>
          <p:cNvSpPr/>
          <p:nvPr/>
        </p:nvSpPr>
        <p:spPr bwMode="auto">
          <a:xfrm>
            <a:off x="5004023" y="5814260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E1786C1-DED9-4B34-A086-4C0FB7BBD56F}"/>
              </a:ext>
            </a:extLst>
          </p:cNvPr>
          <p:cNvSpPr/>
          <p:nvPr/>
        </p:nvSpPr>
        <p:spPr bwMode="auto">
          <a:xfrm>
            <a:off x="2028680" y="825412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581BD4A-C1F7-4E30-8330-2344820553BF}"/>
              </a:ext>
            </a:extLst>
          </p:cNvPr>
          <p:cNvSpPr/>
          <p:nvPr/>
        </p:nvSpPr>
        <p:spPr bwMode="auto">
          <a:xfrm>
            <a:off x="5004023" y="821380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A362A337-5256-4EEB-8C3A-AC8978D68857}"/>
              </a:ext>
            </a:extLst>
          </p:cNvPr>
          <p:cNvSpPr/>
          <p:nvPr/>
        </p:nvSpPr>
        <p:spPr bwMode="auto">
          <a:xfrm>
            <a:off x="7960560" y="819067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233EBE2-66D6-4AAC-9754-4775E134A759}"/>
              </a:ext>
            </a:extLst>
          </p:cNvPr>
          <p:cNvSpPr/>
          <p:nvPr/>
        </p:nvSpPr>
        <p:spPr bwMode="auto">
          <a:xfrm>
            <a:off x="10814861" y="818568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97E8C4D-C0CB-406C-9A6F-01BC2BE39879}"/>
              </a:ext>
            </a:extLst>
          </p:cNvPr>
          <p:cNvSpPr/>
          <p:nvPr/>
        </p:nvSpPr>
        <p:spPr bwMode="auto">
          <a:xfrm>
            <a:off x="7959348" y="5806953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74FFB4-A4C6-48F8-A2A3-F9E379526950}"/>
              </a:ext>
            </a:extLst>
          </p:cNvPr>
          <p:cNvSpPr/>
          <p:nvPr/>
        </p:nvSpPr>
        <p:spPr bwMode="auto">
          <a:xfrm>
            <a:off x="10814861" y="5817345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BB9F12FF-5A4C-44C6-9EB9-2CACEFBAD12A}"/>
              </a:ext>
            </a:extLst>
          </p:cNvPr>
          <p:cNvSpPr/>
          <p:nvPr/>
        </p:nvSpPr>
        <p:spPr bwMode="auto">
          <a:xfrm>
            <a:off x="2025622" y="376140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a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CECDB765-58B4-4F0F-BF52-5701BDD63C64}"/>
              </a:ext>
            </a:extLst>
          </p:cNvPr>
          <p:cNvSpPr/>
          <p:nvPr/>
        </p:nvSpPr>
        <p:spPr bwMode="auto">
          <a:xfrm>
            <a:off x="5020118" y="3835142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b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FA10A0B2-A11C-46B9-909B-868418A6640E}"/>
              </a:ext>
            </a:extLst>
          </p:cNvPr>
          <p:cNvSpPr/>
          <p:nvPr/>
        </p:nvSpPr>
        <p:spPr bwMode="auto">
          <a:xfrm>
            <a:off x="7975218" y="3848450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c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4C471D58-3DDB-4F37-A831-E152EB02E986}"/>
              </a:ext>
            </a:extLst>
          </p:cNvPr>
          <p:cNvSpPr/>
          <p:nvPr/>
        </p:nvSpPr>
        <p:spPr bwMode="auto">
          <a:xfrm>
            <a:off x="10820403" y="3871642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d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EEAB91DD-BEA2-4AB0-BA0E-45D0580AA114}"/>
              </a:ext>
            </a:extLst>
          </p:cNvPr>
          <p:cNvSpPr/>
          <p:nvPr/>
        </p:nvSpPr>
        <p:spPr bwMode="auto">
          <a:xfrm>
            <a:off x="2022980" y="8408516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e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D4631D6-964E-4062-B331-E0AAADF64473}"/>
              </a:ext>
            </a:extLst>
          </p:cNvPr>
          <p:cNvSpPr/>
          <p:nvPr/>
        </p:nvSpPr>
        <p:spPr bwMode="auto">
          <a:xfrm>
            <a:off x="5017476" y="848224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f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34B12E31-6AC0-42BD-A03D-07E569A848FD}"/>
              </a:ext>
            </a:extLst>
          </p:cNvPr>
          <p:cNvSpPr/>
          <p:nvPr/>
        </p:nvSpPr>
        <p:spPr bwMode="auto">
          <a:xfrm>
            <a:off x="7972576" y="8495557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g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122A69D-77CE-4561-B1C6-488F199DC6C1}"/>
              </a:ext>
            </a:extLst>
          </p:cNvPr>
          <p:cNvSpPr/>
          <p:nvPr/>
        </p:nvSpPr>
        <p:spPr bwMode="auto">
          <a:xfrm>
            <a:off x="10817761" y="851874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h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9" name="部分円 68">
            <a:extLst>
              <a:ext uri="{FF2B5EF4-FFF2-40B4-BE49-F238E27FC236}">
                <a16:creationId xmlns:a16="http://schemas.microsoft.com/office/drawing/2014/main" id="{E6ECD165-819C-4507-9888-C5E6136C227B}"/>
              </a:ext>
            </a:extLst>
          </p:cNvPr>
          <p:cNvSpPr/>
          <p:nvPr/>
        </p:nvSpPr>
        <p:spPr bwMode="auto">
          <a:xfrm>
            <a:off x="2400653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935D76F2-B949-4D71-A347-2CAD7741C556}"/>
              </a:ext>
            </a:extLst>
          </p:cNvPr>
          <p:cNvSpPr/>
          <p:nvPr/>
        </p:nvSpPr>
        <p:spPr bwMode="auto">
          <a:xfrm rot="10800000">
            <a:off x="8544454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07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3CAFFE-8156-4D83-8907-3B378819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415563"/>
            <a:ext cx="12529392" cy="937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77473BC-C0C9-44CC-B445-9F4464759008}"/>
              </a:ext>
            </a:extLst>
          </p:cNvPr>
          <p:cNvSpPr/>
          <p:nvPr/>
        </p:nvSpPr>
        <p:spPr bwMode="auto">
          <a:xfrm>
            <a:off x="4355951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46E8EF-B876-4725-887E-586A7FBF5947}"/>
              </a:ext>
            </a:extLst>
          </p:cNvPr>
          <p:cNvSpPr/>
          <p:nvPr/>
        </p:nvSpPr>
        <p:spPr bwMode="auto">
          <a:xfrm>
            <a:off x="4350410" y="5604225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44279D5-9CE6-49FB-9DAE-645735F8F215}"/>
              </a:ext>
            </a:extLst>
          </p:cNvPr>
          <p:cNvSpPr/>
          <p:nvPr/>
        </p:nvSpPr>
        <p:spPr bwMode="auto">
          <a:xfrm>
            <a:off x="4350410" y="7906877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FC029E-7AD4-4C4B-95D6-934604A47F42}"/>
              </a:ext>
            </a:extLst>
          </p:cNvPr>
          <p:cNvSpPr/>
          <p:nvPr/>
        </p:nvSpPr>
        <p:spPr bwMode="auto">
          <a:xfrm>
            <a:off x="10354703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30B42E8-71EE-453B-8506-EC836A75923A}"/>
              </a:ext>
            </a:extLst>
          </p:cNvPr>
          <p:cNvSpPr/>
          <p:nvPr/>
        </p:nvSpPr>
        <p:spPr bwMode="auto">
          <a:xfrm>
            <a:off x="10354703" y="560422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415589-DF37-48D0-AADA-356837D578A8}"/>
              </a:ext>
            </a:extLst>
          </p:cNvPr>
          <p:cNvSpPr/>
          <p:nvPr/>
        </p:nvSpPr>
        <p:spPr bwMode="auto">
          <a:xfrm>
            <a:off x="10350195" y="7906876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0073D1-3A45-447F-A02C-E13943D0A4F7}"/>
              </a:ext>
            </a:extLst>
          </p:cNvPr>
          <p:cNvSpPr/>
          <p:nvPr/>
        </p:nvSpPr>
        <p:spPr bwMode="auto">
          <a:xfrm>
            <a:off x="5220047" y="264068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E6E145-627F-4FD5-B7A2-41BFC5F4282E}"/>
              </a:ext>
            </a:extLst>
          </p:cNvPr>
          <p:cNvSpPr/>
          <p:nvPr/>
        </p:nvSpPr>
        <p:spPr bwMode="auto">
          <a:xfrm>
            <a:off x="6660207" y="264068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8D8179-AD4E-46CB-8021-6D6D899C2895}"/>
              </a:ext>
            </a:extLst>
          </p:cNvPr>
          <p:cNvSpPr/>
          <p:nvPr/>
        </p:nvSpPr>
        <p:spPr bwMode="auto">
          <a:xfrm>
            <a:off x="8100367" y="264663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9C67B18-DC46-4065-9F04-5E7FE621D074}"/>
              </a:ext>
            </a:extLst>
          </p:cNvPr>
          <p:cNvSpPr/>
          <p:nvPr/>
        </p:nvSpPr>
        <p:spPr bwMode="auto">
          <a:xfrm>
            <a:off x="9540527" y="265203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2FE79D3-9356-4579-97A0-3F42D30D75DB}"/>
              </a:ext>
            </a:extLst>
          </p:cNvPr>
          <p:cNvSpPr/>
          <p:nvPr/>
        </p:nvSpPr>
        <p:spPr bwMode="auto">
          <a:xfrm>
            <a:off x="5220047" y="688320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428BD3C-80F1-4116-AE36-F32F5613BB8C}"/>
              </a:ext>
            </a:extLst>
          </p:cNvPr>
          <p:cNvSpPr/>
          <p:nvPr/>
        </p:nvSpPr>
        <p:spPr bwMode="auto">
          <a:xfrm>
            <a:off x="6660207" y="688320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4FA0ED1-DA4B-4547-BBB3-83BAF38826B8}"/>
              </a:ext>
            </a:extLst>
          </p:cNvPr>
          <p:cNvSpPr/>
          <p:nvPr/>
        </p:nvSpPr>
        <p:spPr bwMode="auto">
          <a:xfrm>
            <a:off x="8100367" y="688915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F32AE9B-FAD3-48D4-9650-C24C10193C83}"/>
              </a:ext>
            </a:extLst>
          </p:cNvPr>
          <p:cNvSpPr/>
          <p:nvPr/>
        </p:nvSpPr>
        <p:spPr bwMode="auto">
          <a:xfrm>
            <a:off x="9540527" y="689455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9" name="部分円 28">
            <a:extLst>
              <a:ext uri="{FF2B5EF4-FFF2-40B4-BE49-F238E27FC236}">
                <a16:creationId xmlns:a16="http://schemas.microsoft.com/office/drawing/2014/main" id="{01E11D06-9425-4C32-924D-87F95834FEC1}"/>
              </a:ext>
            </a:extLst>
          </p:cNvPr>
          <p:cNvSpPr/>
          <p:nvPr/>
        </p:nvSpPr>
        <p:spPr bwMode="auto">
          <a:xfrm>
            <a:off x="2400245" y="3989429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0" name="部分円 29">
            <a:extLst>
              <a:ext uri="{FF2B5EF4-FFF2-40B4-BE49-F238E27FC236}">
                <a16:creationId xmlns:a16="http://schemas.microsoft.com/office/drawing/2014/main" id="{9D6B1B45-A8CE-4CFA-8A8A-A8AF9F64E6F9}"/>
              </a:ext>
            </a:extLst>
          </p:cNvPr>
          <p:cNvSpPr/>
          <p:nvPr/>
        </p:nvSpPr>
        <p:spPr bwMode="auto">
          <a:xfrm>
            <a:off x="2382749" y="6294352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1" name="部分円 30">
            <a:extLst>
              <a:ext uri="{FF2B5EF4-FFF2-40B4-BE49-F238E27FC236}">
                <a16:creationId xmlns:a16="http://schemas.microsoft.com/office/drawing/2014/main" id="{B15D6658-C437-47AA-897A-9E929DDA85BF}"/>
              </a:ext>
            </a:extLst>
          </p:cNvPr>
          <p:cNvSpPr/>
          <p:nvPr/>
        </p:nvSpPr>
        <p:spPr bwMode="auto">
          <a:xfrm rot="10800000">
            <a:off x="8566982" y="3985293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2" name="部分円 31">
            <a:extLst>
              <a:ext uri="{FF2B5EF4-FFF2-40B4-BE49-F238E27FC236}">
                <a16:creationId xmlns:a16="http://schemas.microsoft.com/office/drawing/2014/main" id="{872D0015-9E7C-4CCB-B178-CD83D3DB4E0E}"/>
              </a:ext>
            </a:extLst>
          </p:cNvPr>
          <p:cNvSpPr/>
          <p:nvPr/>
        </p:nvSpPr>
        <p:spPr bwMode="auto">
          <a:xfrm rot="10800000">
            <a:off x="8561441" y="6254791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1568C69-0413-4750-8B8C-01BB004EC412}"/>
              </a:ext>
            </a:extLst>
          </p:cNvPr>
          <p:cNvSpPr/>
          <p:nvPr/>
        </p:nvSpPr>
        <p:spPr bwMode="auto">
          <a:xfrm>
            <a:off x="4017721" y="156030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51E89D0-83ED-4505-A6B8-BADBF2349D3B}"/>
              </a:ext>
            </a:extLst>
          </p:cNvPr>
          <p:cNvSpPr/>
          <p:nvPr/>
        </p:nvSpPr>
        <p:spPr bwMode="auto">
          <a:xfrm>
            <a:off x="5457881" y="154895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3890DE9-D136-4445-B29C-FA66D16182A7}"/>
              </a:ext>
            </a:extLst>
          </p:cNvPr>
          <p:cNvSpPr/>
          <p:nvPr/>
        </p:nvSpPr>
        <p:spPr bwMode="auto">
          <a:xfrm>
            <a:off x="6900451" y="156396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0A45FADB-1E5B-49D0-956F-0028358183DA}"/>
              </a:ext>
            </a:extLst>
          </p:cNvPr>
          <p:cNvSpPr/>
          <p:nvPr/>
        </p:nvSpPr>
        <p:spPr bwMode="auto">
          <a:xfrm>
            <a:off x="8266193" y="1555575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B701FCE4-CBA2-46FA-ACBE-A811FE8C6A1C}"/>
              </a:ext>
            </a:extLst>
          </p:cNvPr>
          <p:cNvSpPr/>
          <p:nvPr/>
        </p:nvSpPr>
        <p:spPr bwMode="auto">
          <a:xfrm>
            <a:off x="3945713" y="5802830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A3F8B33-7C21-4D97-95FA-28DF5D901448}"/>
              </a:ext>
            </a:extLst>
          </p:cNvPr>
          <p:cNvSpPr/>
          <p:nvPr/>
        </p:nvSpPr>
        <p:spPr bwMode="auto">
          <a:xfrm>
            <a:off x="5457881" y="579162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4D971FE-2F7F-43E6-B7C1-C19FF8572A2B}"/>
              </a:ext>
            </a:extLst>
          </p:cNvPr>
          <p:cNvSpPr/>
          <p:nvPr/>
        </p:nvSpPr>
        <p:spPr bwMode="auto">
          <a:xfrm>
            <a:off x="6904068" y="5806441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526F0EE-04E6-462B-B3B7-48716B68677E}"/>
              </a:ext>
            </a:extLst>
          </p:cNvPr>
          <p:cNvSpPr/>
          <p:nvPr/>
        </p:nvSpPr>
        <p:spPr bwMode="auto">
          <a:xfrm>
            <a:off x="8266193" y="579804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1" name="部分円 40">
            <a:extLst>
              <a:ext uri="{FF2B5EF4-FFF2-40B4-BE49-F238E27FC236}">
                <a16:creationId xmlns:a16="http://schemas.microsoft.com/office/drawing/2014/main" id="{9E5D0A96-36C5-40C4-940B-EA36416974FF}"/>
              </a:ext>
            </a:extLst>
          </p:cNvPr>
          <p:cNvSpPr/>
          <p:nvPr/>
        </p:nvSpPr>
        <p:spPr bwMode="auto">
          <a:xfrm>
            <a:off x="2400653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2" name="部分円 41">
            <a:extLst>
              <a:ext uri="{FF2B5EF4-FFF2-40B4-BE49-F238E27FC236}">
                <a16:creationId xmlns:a16="http://schemas.microsoft.com/office/drawing/2014/main" id="{91AE127C-39F0-421F-B060-0FED2666F4FC}"/>
              </a:ext>
            </a:extLst>
          </p:cNvPr>
          <p:cNvSpPr/>
          <p:nvPr/>
        </p:nvSpPr>
        <p:spPr bwMode="auto">
          <a:xfrm rot="10800000">
            <a:off x="8544454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699163F8-CD27-42EB-8B19-C65A9B58437F}"/>
              </a:ext>
            </a:extLst>
          </p:cNvPr>
          <p:cNvSpPr/>
          <p:nvPr/>
        </p:nvSpPr>
        <p:spPr bwMode="auto">
          <a:xfrm>
            <a:off x="2031661" y="5791628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C56FDC7C-F58E-40E0-8A4E-885AB9B2B741}"/>
              </a:ext>
            </a:extLst>
          </p:cNvPr>
          <p:cNvSpPr/>
          <p:nvPr/>
        </p:nvSpPr>
        <p:spPr bwMode="auto">
          <a:xfrm>
            <a:off x="5004023" y="5814260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32CE3DB-D17A-4925-93B3-4C0D5F3D278F}"/>
              </a:ext>
            </a:extLst>
          </p:cNvPr>
          <p:cNvSpPr/>
          <p:nvPr/>
        </p:nvSpPr>
        <p:spPr bwMode="auto">
          <a:xfrm>
            <a:off x="2028680" y="825412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36F8A28-B0FE-4EE2-BE90-4C2AFFDA5580}"/>
              </a:ext>
            </a:extLst>
          </p:cNvPr>
          <p:cNvSpPr/>
          <p:nvPr/>
        </p:nvSpPr>
        <p:spPr bwMode="auto">
          <a:xfrm>
            <a:off x="5004023" y="821380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051A20EB-26E2-4E6E-9A93-1BBE42159D53}"/>
              </a:ext>
            </a:extLst>
          </p:cNvPr>
          <p:cNvSpPr/>
          <p:nvPr/>
        </p:nvSpPr>
        <p:spPr bwMode="auto">
          <a:xfrm>
            <a:off x="7960560" y="819067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9C7C5FCF-DB87-4340-89C3-0967AA4D6EFF}"/>
              </a:ext>
            </a:extLst>
          </p:cNvPr>
          <p:cNvSpPr/>
          <p:nvPr/>
        </p:nvSpPr>
        <p:spPr bwMode="auto">
          <a:xfrm>
            <a:off x="10814861" y="818568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571B388-1B40-4278-A9CD-75B655EA00C2}"/>
              </a:ext>
            </a:extLst>
          </p:cNvPr>
          <p:cNvSpPr/>
          <p:nvPr/>
        </p:nvSpPr>
        <p:spPr bwMode="auto">
          <a:xfrm>
            <a:off x="7959348" y="5806953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B32CBB6E-DAE3-4C51-A56B-AD634D4594F1}"/>
              </a:ext>
            </a:extLst>
          </p:cNvPr>
          <p:cNvSpPr/>
          <p:nvPr/>
        </p:nvSpPr>
        <p:spPr bwMode="auto">
          <a:xfrm>
            <a:off x="10814861" y="5817345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rgbClr val="00B0F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36E9A86F-54C7-48E6-9B0E-09479535F3CA}"/>
              </a:ext>
            </a:extLst>
          </p:cNvPr>
          <p:cNvSpPr/>
          <p:nvPr/>
        </p:nvSpPr>
        <p:spPr bwMode="auto">
          <a:xfrm>
            <a:off x="2025622" y="3761409"/>
            <a:ext cx="374215" cy="60613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a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7DFCB1A8-12C7-4559-8BD2-87918DE3F193}"/>
              </a:ext>
            </a:extLst>
          </p:cNvPr>
          <p:cNvSpPr/>
          <p:nvPr/>
        </p:nvSpPr>
        <p:spPr bwMode="auto">
          <a:xfrm>
            <a:off x="5020118" y="3835142"/>
            <a:ext cx="374215" cy="60613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b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D448619D-FC57-407D-844A-F4F9E10201F1}"/>
              </a:ext>
            </a:extLst>
          </p:cNvPr>
          <p:cNvSpPr/>
          <p:nvPr/>
        </p:nvSpPr>
        <p:spPr bwMode="auto">
          <a:xfrm>
            <a:off x="7975218" y="3848450"/>
            <a:ext cx="374215" cy="60613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c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CEE8569F-9FC3-4F92-8634-4CA1BDC1051B}"/>
              </a:ext>
            </a:extLst>
          </p:cNvPr>
          <p:cNvSpPr/>
          <p:nvPr/>
        </p:nvSpPr>
        <p:spPr bwMode="auto">
          <a:xfrm>
            <a:off x="10820403" y="3871642"/>
            <a:ext cx="374215" cy="60613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d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E3B800DF-B465-49C4-A766-86610D64D575}"/>
              </a:ext>
            </a:extLst>
          </p:cNvPr>
          <p:cNvSpPr/>
          <p:nvPr/>
        </p:nvSpPr>
        <p:spPr bwMode="auto">
          <a:xfrm>
            <a:off x="2022980" y="8408516"/>
            <a:ext cx="374215" cy="60613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e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33EF1915-7CEE-4540-BEA6-1DFF8C273F25}"/>
              </a:ext>
            </a:extLst>
          </p:cNvPr>
          <p:cNvSpPr/>
          <p:nvPr/>
        </p:nvSpPr>
        <p:spPr bwMode="auto">
          <a:xfrm>
            <a:off x="5017476" y="8482249"/>
            <a:ext cx="374215" cy="60613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f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8D02244-14A9-4BA0-8565-ECC6379383C9}"/>
              </a:ext>
            </a:extLst>
          </p:cNvPr>
          <p:cNvSpPr/>
          <p:nvPr/>
        </p:nvSpPr>
        <p:spPr bwMode="auto">
          <a:xfrm>
            <a:off x="7972576" y="8495557"/>
            <a:ext cx="374215" cy="60613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g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16CC2F8-D22C-4AC4-91B9-23F3F7ED9ED9}"/>
              </a:ext>
            </a:extLst>
          </p:cNvPr>
          <p:cNvSpPr/>
          <p:nvPr/>
        </p:nvSpPr>
        <p:spPr bwMode="auto">
          <a:xfrm>
            <a:off x="10817761" y="8518749"/>
            <a:ext cx="374215" cy="606134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h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409E747-A370-418F-ACC0-42B9D21FF1C5}"/>
              </a:ext>
            </a:extLst>
          </p:cNvPr>
          <p:cNvSpPr txBox="1"/>
          <p:nvPr/>
        </p:nvSpPr>
        <p:spPr>
          <a:xfrm>
            <a:off x="4269338" y="2361000"/>
            <a:ext cx="5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S1</a:t>
            </a:r>
            <a:endParaRPr kumimoji="1" lang="ja-JP" altLang="en-US" sz="2800" b="1" dirty="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91B64918-CF42-4E5B-ACB4-AC9A0C28E547}"/>
              </a:ext>
            </a:extLst>
          </p:cNvPr>
          <p:cNvSpPr txBox="1"/>
          <p:nvPr/>
        </p:nvSpPr>
        <p:spPr>
          <a:xfrm>
            <a:off x="5059586" y="2906591"/>
            <a:ext cx="5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S2</a:t>
            </a:r>
            <a:endParaRPr kumimoji="1" lang="ja-JP" altLang="en-US" sz="2800" b="1" dirty="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DF7A1DF1-DA8C-4A6A-A6D8-364D9ACA126A}"/>
              </a:ext>
            </a:extLst>
          </p:cNvPr>
          <p:cNvSpPr txBox="1"/>
          <p:nvPr/>
        </p:nvSpPr>
        <p:spPr>
          <a:xfrm>
            <a:off x="6491022" y="2952687"/>
            <a:ext cx="5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S3</a:t>
            </a:r>
            <a:endParaRPr kumimoji="1" lang="ja-JP" altLang="en-US" sz="2800" b="1" dirty="0"/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B9F7A1A-AB60-4760-B924-711C709F1B80}"/>
              </a:ext>
            </a:extLst>
          </p:cNvPr>
          <p:cNvSpPr txBox="1"/>
          <p:nvPr/>
        </p:nvSpPr>
        <p:spPr>
          <a:xfrm>
            <a:off x="7917358" y="2944486"/>
            <a:ext cx="5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S4</a:t>
            </a:r>
            <a:endParaRPr kumimoji="1" lang="ja-JP" altLang="en-US" sz="2800" b="1" dirty="0"/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78CC9B32-A27E-45ED-B66A-7CA1EB6BEB3A}"/>
              </a:ext>
            </a:extLst>
          </p:cNvPr>
          <p:cNvSpPr txBox="1"/>
          <p:nvPr/>
        </p:nvSpPr>
        <p:spPr>
          <a:xfrm>
            <a:off x="9418822" y="2981740"/>
            <a:ext cx="5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S5</a:t>
            </a:r>
            <a:endParaRPr kumimoji="1" lang="ja-JP" altLang="en-US" sz="2800" b="1" dirty="0"/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E1B1DB9A-95E2-4AFB-87BD-647DC3AB5573}"/>
              </a:ext>
            </a:extLst>
          </p:cNvPr>
          <p:cNvSpPr txBox="1"/>
          <p:nvPr/>
        </p:nvSpPr>
        <p:spPr>
          <a:xfrm>
            <a:off x="10194540" y="2277704"/>
            <a:ext cx="5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S6</a:t>
            </a:r>
            <a:endParaRPr kumimoji="1" lang="ja-JP" altLang="en-US" sz="2800" b="1" dirty="0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1482C08-B414-47CE-B13B-0044534356EB}"/>
              </a:ext>
            </a:extLst>
          </p:cNvPr>
          <p:cNvSpPr txBox="1"/>
          <p:nvPr/>
        </p:nvSpPr>
        <p:spPr>
          <a:xfrm>
            <a:off x="4161791" y="5848473"/>
            <a:ext cx="5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S7</a:t>
            </a:r>
            <a:endParaRPr kumimoji="1" lang="ja-JP" altLang="en-US" sz="2800" b="1" dirty="0"/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22F91555-E328-47E3-9B7C-E9E75DA25BB9}"/>
              </a:ext>
            </a:extLst>
          </p:cNvPr>
          <p:cNvSpPr txBox="1"/>
          <p:nvPr/>
        </p:nvSpPr>
        <p:spPr>
          <a:xfrm>
            <a:off x="5068745" y="7177418"/>
            <a:ext cx="5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S8</a:t>
            </a:r>
            <a:endParaRPr kumimoji="1" lang="ja-JP" altLang="en-US" sz="2800" b="1" dirty="0"/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915A2248-DFB4-4B5A-9055-577B4763BDB8}"/>
              </a:ext>
            </a:extLst>
          </p:cNvPr>
          <p:cNvSpPr txBox="1"/>
          <p:nvPr/>
        </p:nvSpPr>
        <p:spPr>
          <a:xfrm>
            <a:off x="6513266" y="7150602"/>
            <a:ext cx="588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S9</a:t>
            </a:r>
            <a:endParaRPr kumimoji="1" lang="ja-JP" altLang="en-US" sz="2800" b="1" dirty="0"/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E3BF25F8-E571-4461-896C-6D58E4DE5813}"/>
              </a:ext>
            </a:extLst>
          </p:cNvPr>
          <p:cNvSpPr txBox="1"/>
          <p:nvPr/>
        </p:nvSpPr>
        <p:spPr>
          <a:xfrm>
            <a:off x="7897484" y="7203636"/>
            <a:ext cx="94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S10</a:t>
            </a:r>
            <a:endParaRPr kumimoji="1" lang="ja-JP" altLang="en-US" sz="2800" b="1" dirty="0"/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653D89CF-C570-49AB-AE0B-4A8E9D3DF829}"/>
              </a:ext>
            </a:extLst>
          </p:cNvPr>
          <p:cNvSpPr txBox="1"/>
          <p:nvPr/>
        </p:nvSpPr>
        <p:spPr>
          <a:xfrm>
            <a:off x="9342082" y="7177418"/>
            <a:ext cx="846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S11</a:t>
            </a:r>
            <a:endParaRPr kumimoji="1" lang="ja-JP" altLang="en-US" sz="2800" b="1" dirty="0"/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0D4A1EF4-4846-43B5-B817-6B121D392664}"/>
              </a:ext>
            </a:extLst>
          </p:cNvPr>
          <p:cNvSpPr txBox="1"/>
          <p:nvPr/>
        </p:nvSpPr>
        <p:spPr>
          <a:xfrm>
            <a:off x="10350195" y="5879870"/>
            <a:ext cx="1025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S12</a:t>
            </a:r>
            <a:endParaRPr kumimoji="1" lang="ja-JP" altLang="en-US" sz="2800" b="1" dirty="0"/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C2560B9E-0638-4ED7-9694-4E2293166F26}"/>
              </a:ext>
            </a:extLst>
          </p:cNvPr>
          <p:cNvSpPr txBox="1"/>
          <p:nvPr/>
        </p:nvSpPr>
        <p:spPr>
          <a:xfrm>
            <a:off x="4181833" y="8160315"/>
            <a:ext cx="955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S13</a:t>
            </a:r>
            <a:endParaRPr kumimoji="1" lang="ja-JP" altLang="en-US" sz="2800" b="1" dirty="0"/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36C5C4A9-B384-4ED0-8174-FEC31EC1A52D}"/>
              </a:ext>
            </a:extLst>
          </p:cNvPr>
          <p:cNvSpPr txBox="1"/>
          <p:nvPr/>
        </p:nvSpPr>
        <p:spPr>
          <a:xfrm>
            <a:off x="10188754" y="8213364"/>
            <a:ext cx="92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S14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89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849DBFA-0760-49CE-A5A7-F19DBC55F4BF}"/>
              </a:ext>
            </a:extLst>
          </p:cNvPr>
          <p:cNvSpPr/>
          <p:nvPr/>
        </p:nvSpPr>
        <p:spPr bwMode="auto">
          <a:xfrm>
            <a:off x="5292055" y="2280641"/>
            <a:ext cx="3600400" cy="79208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    </a:t>
            </a: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     </a:t>
            </a:r>
            <a:r>
              <a:rPr lang="ja-JP" altLang="en-US" sz="2400" dirty="0">
                <a:latin typeface="ＭＳ Ｐゴシック" charset="-128"/>
                <a:ea typeface="ＭＳ Ｐゴシック" charset="-128"/>
              </a:rPr>
              <a:t>人感・照度センサー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B177F6-4045-4891-B022-C509AAD4EAC3}"/>
              </a:ext>
            </a:extLst>
          </p:cNvPr>
          <p:cNvSpPr/>
          <p:nvPr/>
        </p:nvSpPr>
        <p:spPr bwMode="auto">
          <a:xfrm>
            <a:off x="5796111" y="255906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279571"/>
      </p:ext>
    </p:extLst>
  </p:cSld>
  <p:clrMapOvr>
    <a:masterClrMapping/>
  </p:clrMapOvr>
</p:sld>
</file>

<file path=ppt/theme/theme1.xml><?xml version="1.0" encoding="utf-8"?>
<a:theme xmlns:a="http://schemas.openxmlformats.org/drawingml/2006/main" name="form40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000000"/>
      </a:accent1>
      <a:accent2>
        <a:srgbClr val="DADADA"/>
      </a:accent2>
      <a:accent3>
        <a:srgbClr val="FFFFFF"/>
      </a:accent3>
      <a:accent4>
        <a:srgbClr val="000000"/>
      </a:accent4>
      <a:accent5>
        <a:srgbClr val="AAAAAA"/>
      </a:accent5>
      <a:accent6>
        <a:srgbClr val="C5C5C5"/>
      </a:accent6>
      <a:hlink>
        <a:srgbClr val="000000"/>
      </a:hlink>
      <a:folHlink>
        <a:srgbClr val="919191"/>
      </a:folHlink>
    </a:clrScheme>
    <a:fontScheme name="標準デザイン">
      <a:majorFont>
        <a:latin typeface="ＭＳ ゴシック"/>
        <a:ea typeface="ＭＳ ゴシック"/>
        <a:cs typeface=""/>
      </a:majorFont>
      <a:minorFont>
        <a:latin typeface="ＭＳ ゴシック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charset="-128"/>
            <a:ea typeface="ＭＳ Ｐゴシック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form40</Template>
  <TotalTime>4591</TotalTime>
  <Words>101</Words>
  <Application>Microsoft Office PowerPoint</Application>
  <PresentationFormat>ユーザー設定</PresentationFormat>
  <Paragraphs>86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ＭＳ ゴシック</vt:lpstr>
      <vt:lpstr>Book Antiqua</vt:lpstr>
      <vt:lpstr>Calibri</vt:lpstr>
      <vt:lpstr>Times New Roman</vt:lpstr>
      <vt:lpstr>Verdana</vt:lpstr>
      <vt:lpstr>form40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Z40U</dc:creator>
  <cp:lastModifiedBy>児島 拓磨</cp:lastModifiedBy>
  <cp:revision>374</cp:revision>
  <cp:lastPrinted>2016-04-14T01:31:35Z</cp:lastPrinted>
  <dcterms:created xsi:type="dcterms:W3CDTF">2015-12-04T06:31:11Z</dcterms:created>
  <dcterms:modified xsi:type="dcterms:W3CDTF">2019-07-11T14:20:52Z</dcterms:modified>
</cp:coreProperties>
</file>