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本文レベル1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" name="タイトルテキスト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eg"/><Relationship Id="rId6" Type="http://schemas.openxmlformats.org/officeDocument/2006/relationships/image" Target="../media/image3.png"/><Relationship Id="rId7" Type="http://schemas.openxmlformats.org/officeDocument/2006/relationships/image" Target="../media/image5.jpeg"/><Relationship Id="rId8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MO DA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DAY</a:t>
            </a:r>
          </a:p>
        </p:txBody>
      </p:sp>
      <p:sp>
        <p:nvSpPr>
          <p:cNvPr id="120" name="８期 iOSコース 中村拓馬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８期　iOSコース　中村拓馬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7E6C46A2-675C-4B2F-B6BB-D12C8EF9DD1B.jpg"/>
          <p:cNvGrpSpPr/>
          <p:nvPr/>
        </p:nvGrpSpPr>
        <p:grpSpPr>
          <a:xfrm>
            <a:off x="9646269" y="5599090"/>
            <a:ext cx="2398828" cy="3168805"/>
            <a:chOff x="0" y="0"/>
            <a:chExt cx="2398827" cy="3168803"/>
          </a:xfrm>
        </p:grpSpPr>
        <p:pic>
          <p:nvPicPr>
            <p:cNvPr id="123" name="7E6C46A2-675C-4B2F-B6BB-D12C8EF9DD1B.jpg" descr="7E6C46A2-675C-4B2F-B6BB-D12C8EF9DD1B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4450" y="44450"/>
              <a:ext cx="2309928" cy="30799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2" name="7E6C46A2-675C-4B2F-B6BB-D12C8EF9DD1B.jpg" descr="7E6C46A2-675C-4B2F-B6BB-D12C8EF9DD1B.jp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398828" cy="3168804"/>
            </a:xfrm>
            <a:prstGeom prst="rect">
              <a:avLst/>
            </a:prstGeom>
            <a:effectLst/>
          </p:spPr>
        </p:pic>
      </p:grpSp>
      <p:sp>
        <p:nvSpPr>
          <p:cNvPr id="125" name="自己紹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自己紹介</a:t>
            </a:r>
          </a:p>
        </p:txBody>
      </p:sp>
      <p:sp>
        <p:nvSpPr>
          <p:cNvPr id="126" name="中村拓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4"/>
              </a:buBlip>
            </a:pPr>
            <a:r>
              <a:t>中村拓馬</a:t>
            </a:r>
          </a:p>
          <a:p>
            <a:pPr>
              <a:buBlip>
                <a:blip r:embed="rId4"/>
              </a:buBlip>
            </a:pPr>
            <a:r>
              <a:t>上智大学 理工学部 情報理工学科 ４年</a:t>
            </a:r>
          </a:p>
          <a:p>
            <a:pPr>
              <a:buBlip>
                <a:blip r:embed="rId4"/>
              </a:buBlip>
            </a:pPr>
            <a:r>
              <a:t>趣味：バスケ、ダンス、旅</a:t>
            </a:r>
          </a:p>
          <a:p>
            <a:pPr>
              <a:buBlip>
                <a:blip r:embed="rId4"/>
              </a:buBlip>
            </a:pPr>
            <a:r>
              <a:t>神奈川県 横浜市在住</a:t>
            </a:r>
          </a:p>
        </p:txBody>
      </p:sp>
      <p:grpSp>
        <p:nvGrpSpPr>
          <p:cNvPr id="129" name="S__44482587.jpg"/>
          <p:cNvGrpSpPr/>
          <p:nvPr/>
        </p:nvGrpSpPr>
        <p:grpSpPr>
          <a:xfrm>
            <a:off x="7608203" y="7499697"/>
            <a:ext cx="2398829" cy="1820565"/>
            <a:chOff x="0" y="0"/>
            <a:chExt cx="2398827" cy="1820564"/>
          </a:xfrm>
        </p:grpSpPr>
        <p:pic>
          <p:nvPicPr>
            <p:cNvPr id="128" name="S__44482587.jpg" descr="S__44482587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450" y="44450"/>
              <a:ext cx="2309928" cy="173166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7" name="S__44482587.jpg" descr="S__44482587.jp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398828" cy="1820565"/>
            </a:xfrm>
            <a:prstGeom prst="rect">
              <a:avLst/>
            </a:prstGeom>
            <a:effectLst/>
          </p:spPr>
        </p:pic>
      </p:grpSp>
      <p:grpSp>
        <p:nvGrpSpPr>
          <p:cNvPr id="132" name="フレマン2日目_180424_0683_0.jpg"/>
          <p:cNvGrpSpPr/>
          <p:nvPr/>
        </p:nvGrpSpPr>
        <p:grpSpPr>
          <a:xfrm>
            <a:off x="8413761" y="1762886"/>
            <a:ext cx="4211366" cy="2821476"/>
            <a:chOff x="0" y="0"/>
            <a:chExt cx="4211365" cy="2821475"/>
          </a:xfrm>
        </p:grpSpPr>
        <p:pic>
          <p:nvPicPr>
            <p:cNvPr id="131" name="フレマン2日目_180424_0683_0.jpg" descr="フレマン2日目_180424_0683_0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450" y="44450"/>
              <a:ext cx="4122466" cy="273257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0" name="フレマン2日目_180424_0683_0.jpg" descr="フレマン2日目_180424_0683_0.jp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211366" cy="282147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アプリへ"/>
          <p:cNvSpPr txBox="1"/>
          <p:nvPr>
            <p:ph type="title"/>
          </p:nvPr>
        </p:nvSpPr>
        <p:spPr>
          <a:xfrm>
            <a:off x="1120232" y="3506955"/>
            <a:ext cx="10464801" cy="2540001"/>
          </a:xfrm>
          <a:prstGeom prst="rect">
            <a:avLst/>
          </a:prstGeom>
        </p:spPr>
        <p:txBody>
          <a:bodyPr/>
          <a:lstStyle/>
          <a:p>
            <a:pPr/>
            <a:r>
              <a:t>アプリへ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弁当サーチャー！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弁当サーチャー！！</a:t>
            </a:r>
          </a:p>
        </p:txBody>
      </p:sp>
      <p:sp>
        <p:nvSpPr>
          <p:cNvPr id="137" name="ランチ時…"/>
          <p:cNvSpPr txBox="1"/>
          <p:nvPr>
            <p:ph type="body" idx="1"/>
          </p:nvPr>
        </p:nvSpPr>
        <p:spPr>
          <a:xfrm>
            <a:off x="1270000" y="2006600"/>
            <a:ext cx="10464800" cy="57404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ランチ時</a:t>
            </a:r>
          </a:p>
          <a:p>
            <a:pPr>
              <a:buBlip>
                <a:blip r:embed="rId2"/>
              </a:buBlip>
            </a:pPr>
            <a:r>
              <a:t>自分の近く、もしくは駅の近くの弁当を売っているところ</a:t>
            </a:r>
          </a:p>
          <a:p>
            <a:pPr>
              <a:buBlip>
                <a:blip r:embed="rId2"/>
              </a:buBlip>
            </a:pPr>
            <a:r>
              <a:t>営業時間、メニュー、利用者の評価・コメントを共有</a:t>
            </a:r>
          </a:p>
        </p:txBody>
      </p:sp>
      <p:grpSp>
        <p:nvGrpSpPr>
          <p:cNvPr id="140" name="イメージ"/>
          <p:cNvGrpSpPr/>
          <p:nvPr/>
        </p:nvGrpSpPr>
        <p:grpSpPr>
          <a:xfrm>
            <a:off x="8317476" y="6479506"/>
            <a:ext cx="4035183" cy="3060041"/>
            <a:chOff x="0" y="0"/>
            <a:chExt cx="4035182" cy="3060039"/>
          </a:xfrm>
        </p:grpSpPr>
        <p:pic>
          <p:nvPicPr>
            <p:cNvPr id="139" name="イメージ" descr="イメージ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450" y="44450"/>
              <a:ext cx="3946283" cy="29711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8" name="イメージ" descr="イメージ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035183" cy="306004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4b90e82fdf3aeec91fb0fd693e99c023-e1417235606967.png" descr="4b90e82fdf3aeec91fb0fd693e99c023-e1417235606967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284555" y="3351211"/>
            <a:ext cx="6479241" cy="4783840"/>
          </a:xfrm>
          <a:prstGeom prst="rect">
            <a:avLst/>
          </a:prstGeom>
          <a:ln w="88900">
            <a:miter lim="400000"/>
          </a:ln>
        </p:spPr>
      </p:pic>
      <p:sp>
        <p:nvSpPr>
          <p:cNvPr id="143" name="今後の課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今後の課題</a:t>
            </a:r>
          </a:p>
        </p:txBody>
      </p:sp>
      <p:sp>
        <p:nvSpPr>
          <p:cNvPr id="144" name="完成。…"/>
          <p:cNvSpPr txBox="1"/>
          <p:nvPr>
            <p:ph type="body" sz="half" idx="1"/>
          </p:nvPr>
        </p:nvSpPr>
        <p:spPr>
          <a:xfrm>
            <a:off x="745814" y="2846555"/>
            <a:ext cx="5270501" cy="6096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完成。</a:t>
            </a:r>
          </a:p>
          <a:p>
            <a:pPr>
              <a:buBlip>
                <a:blip r:embed="rId3"/>
              </a:buBlip>
            </a:pPr>
            <a:r>
              <a:t>さらに付けると良いかも！と思う機能あったら教えてください！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