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50" d="100"/>
          <a:sy n="50" d="100"/>
        </p:scale>
        <p:origin x="200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2BB8-58C7-48B3-9A6C-7EB2EEBD1E6E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9486-A4B0-43C0-9265-58B449178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63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2BB8-58C7-48B3-9A6C-7EB2EEBD1E6E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9486-A4B0-43C0-9265-58B449178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32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2BB8-58C7-48B3-9A6C-7EB2EEBD1E6E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9486-A4B0-43C0-9265-58B449178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08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2BB8-58C7-48B3-9A6C-7EB2EEBD1E6E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9486-A4B0-43C0-9265-58B449178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19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2BB8-58C7-48B3-9A6C-7EB2EEBD1E6E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9486-A4B0-43C0-9265-58B449178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30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2BB8-58C7-48B3-9A6C-7EB2EEBD1E6E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9486-A4B0-43C0-9265-58B449178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94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2BB8-58C7-48B3-9A6C-7EB2EEBD1E6E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9486-A4B0-43C0-9265-58B449178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32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2BB8-58C7-48B3-9A6C-7EB2EEBD1E6E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9486-A4B0-43C0-9265-58B449178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46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2BB8-58C7-48B3-9A6C-7EB2EEBD1E6E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9486-A4B0-43C0-9265-58B449178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625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2BB8-58C7-48B3-9A6C-7EB2EEBD1E6E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9486-A4B0-43C0-9265-58B449178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6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2BB8-58C7-48B3-9A6C-7EB2EEBD1E6E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69486-A4B0-43C0-9265-58B449178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2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A2BB8-58C7-48B3-9A6C-7EB2EEBD1E6E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469486-A4B0-43C0-9265-58B449178D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82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36DE014-EF71-4CE6-0BEA-433F8EA987B9}"/>
              </a:ext>
            </a:extLst>
          </p:cNvPr>
          <p:cNvSpPr/>
          <p:nvPr/>
        </p:nvSpPr>
        <p:spPr>
          <a:xfrm>
            <a:off x="1321938" y="1053721"/>
            <a:ext cx="1852683" cy="47767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開始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91155D60-FB1C-C5B0-1226-7C47DB674273}"/>
              </a:ext>
            </a:extLst>
          </p:cNvPr>
          <p:cNvCxnSpPr>
            <a:cxnSpLocks/>
          </p:cNvCxnSpPr>
          <p:nvPr/>
        </p:nvCxnSpPr>
        <p:spPr>
          <a:xfrm>
            <a:off x="2248279" y="1531392"/>
            <a:ext cx="0" cy="395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C42A988-6628-A9E3-7CFA-6128E4E96716}"/>
              </a:ext>
            </a:extLst>
          </p:cNvPr>
          <p:cNvSpPr/>
          <p:nvPr/>
        </p:nvSpPr>
        <p:spPr>
          <a:xfrm>
            <a:off x="1397758" y="1941584"/>
            <a:ext cx="1701042" cy="83365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出勤時従業員がシステムで打刻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BA61704-6987-DB49-1053-524ADAE648AC}"/>
              </a:ext>
            </a:extLst>
          </p:cNvPr>
          <p:cNvCxnSpPr>
            <a:cxnSpLocks/>
          </p:cNvCxnSpPr>
          <p:nvPr/>
        </p:nvCxnSpPr>
        <p:spPr>
          <a:xfrm>
            <a:off x="2248279" y="2775235"/>
            <a:ext cx="0" cy="395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47BFE72-5BD3-6DD0-ED1C-8585FD8BE3FE}"/>
              </a:ext>
            </a:extLst>
          </p:cNvPr>
          <p:cNvSpPr/>
          <p:nvPr/>
        </p:nvSpPr>
        <p:spPr>
          <a:xfrm>
            <a:off x="1397758" y="3185427"/>
            <a:ext cx="1701042" cy="83365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退勤時従業員がシステムで打刻</a:t>
            </a:r>
          </a:p>
        </p:txBody>
      </p:sp>
      <p:sp>
        <p:nvSpPr>
          <p:cNvPr id="12" name="ひし形 11">
            <a:extLst>
              <a:ext uri="{FF2B5EF4-FFF2-40B4-BE49-F238E27FC236}">
                <a16:creationId xmlns:a16="http://schemas.microsoft.com/office/drawing/2014/main" id="{1C513D54-5E70-D26C-0E8D-A3E77D1706B6}"/>
              </a:ext>
            </a:extLst>
          </p:cNvPr>
          <p:cNvSpPr/>
          <p:nvPr/>
        </p:nvSpPr>
        <p:spPr>
          <a:xfrm>
            <a:off x="1143757" y="4289570"/>
            <a:ext cx="2209043" cy="833651"/>
          </a:xfrm>
          <a:prstGeom prst="diamond">
            <a:avLst/>
          </a:prstGeom>
          <a:solidFill>
            <a:srgbClr val="FFFF00">
              <a:alpha val="25098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残業が必要か？</a:t>
            </a:r>
            <a:endParaRPr kumimoji="1" lang="ja-JP" altLang="en-US" sz="14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36C8D12-9EF0-5F2B-6F27-9CF84FC04534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248278" y="4019078"/>
            <a:ext cx="1" cy="270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F88DC14-625B-6507-2481-6503B16A22E4}"/>
              </a:ext>
            </a:extLst>
          </p:cNvPr>
          <p:cNvCxnSpPr>
            <a:cxnSpLocks/>
          </p:cNvCxnSpPr>
          <p:nvPr/>
        </p:nvCxnSpPr>
        <p:spPr>
          <a:xfrm>
            <a:off x="2248278" y="5114661"/>
            <a:ext cx="0" cy="1099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4530B7E-DC1C-014A-C22F-ED5FA568351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352800" y="4706395"/>
            <a:ext cx="64633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21ACEBF-C664-BB11-35AB-0DEA06F55A2E}"/>
              </a:ext>
            </a:extLst>
          </p:cNvPr>
          <p:cNvSpPr txBox="1"/>
          <p:nvPr/>
        </p:nvSpPr>
        <p:spPr>
          <a:xfrm>
            <a:off x="3341153" y="4366696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はい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45FEA3-80DF-772C-29EF-B1B8BF847BB5}"/>
              </a:ext>
            </a:extLst>
          </p:cNvPr>
          <p:cNvSpPr txBox="1"/>
          <p:nvPr/>
        </p:nvSpPr>
        <p:spPr>
          <a:xfrm>
            <a:off x="2361958" y="5247832"/>
            <a:ext cx="87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いいえ</a:t>
            </a:r>
            <a:endParaRPr kumimoji="1" lang="en-US" altLang="ja-JP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7201066-9C49-4CF5-F0D4-273D699CA35E}"/>
              </a:ext>
            </a:extLst>
          </p:cNvPr>
          <p:cNvSpPr/>
          <p:nvPr/>
        </p:nvSpPr>
        <p:spPr>
          <a:xfrm>
            <a:off x="3999131" y="4156400"/>
            <a:ext cx="1701042" cy="109999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残業申請書を自動で作成・上長に自動でメール通知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5474986-4874-196B-6570-660EE97B34A9}"/>
              </a:ext>
            </a:extLst>
          </p:cNvPr>
          <p:cNvCxnSpPr>
            <a:cxnSpLocks/>
          </p:cNvCxnSpPr>
          <p:nvPr/>
        </p:nvCxnSpPr>
        <p:spPr>
          <a:xfrm flipH="1">
            <a:off x="4849652" y="5256392"/>
            <a:ext cx="7998" cy="395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3DF1B60-C498-056F-092E-FB180D9ED9E7}"/>
              </a:ext>
            </a:extLst>
          </p:cNvPr>
          <p:cNvSpPr/>
          <p:nvPr/>
        </p:nvSpPr>
        <p:spPr>
          <a:xfrm>
            <a:off x="3999131" y="5651500"/>
            <a:ext cx="1701042" cy="6350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上長による残業申請承認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634720C-821C-20D1-C5DB-D57B79D6742E}"/>
              </a:ext>
            </a:extLst>
          </p:cNvPr>
          <p:cNvSpPr/>
          <p:nvPr/>
        </p:nvSpPr>
        <p:spPr>
          <a:xfrm>
            <a:off x="1397758" y="6214097"/>
            <a:ext cx="1701042" cy="83365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上長による勤怠承認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ABED9E70-301A-FB7D-0D84-9894D4014739}"/>
              </a:ext>
            </a:extLst>
          </p:cNvPr>
          <p:cNvCxnSpPr>
            <a:cxnSpLocks/>
            <a:stCxn id="25" idx="2"/>
            <a:endCxn id="26" idx="3"/>
          </p:cNvCxnSpPr>
          <p:nvPr/>
        </p:nvCxnSpPr>
        <p:spPr>
          <a:xfrm rot="5400000">
            <a:off x="3802015" y="5583285"/>
            <a:ext cx="344423" cy="17508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E7DA3C8-6B4B-6CA0-ABD9-0CA2491A3E36}"/>
              </a:ext>
            </a:extLst>
          </p:cNvPr>
          <p:cNvCxnSpPr>
            <a:cxnSpLocks/>
          </p:cNvCxnSpPr>
          <p:nvPr/>
        </p:nvCxnSpPr>
        <p:spPr>
          <a:xfrm>
            <a:off x="2248278" y="7047748"/>
            <a:ext cx="0" cy="800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884FFA9-B0A7-1651-0A34-BE7CE9231A10}"/>
              </a:ext>
            </a:extLst>
          </p:cNvPr>
          <p:cNvSpPr/>
          <p:nvPr/>
        </p:nvSpPr>
        <p:spPr>
          <a:xfrm>
            <a:off x="1397757" y="7848600"/>
            <a:ext cx="1701042" cy="833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システムが集計した勤怠データを人事部が確認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617833F-8229-9C27-1F39-AE12DBDED27B}"/>
              </a:ext>
            </a:extLst>
          </p:cNvPr>
          <p:cNvCxnSpPr>
            <a:cxnSpLocks/>
          </p:cNvCxnSpPr>
          <p:nvPr/>
        </p:nvCxnSpPr>
        <p:spPr>
          <a:xfrm>
            <a:off x="2248278" y="8682251"/>
            <a:ext cx="0" cy="493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5FCF6ED-9A1A-B333-A21B-800F04081691}"/>
              </a:ext>
            </a:extLst>
          </p:cNvPr>
          <p:cNvSpPr/>
          <p:nvPr/>
        </p:nvSpPr>
        <p:spPr>
          <a:xfrm>
            <a:off x="1397757" y="9175750"/>
            <a:ext cx="1701042" cy="83365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勤怠データを給与計算システムへ自動反映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BD1D7430-7C79-7F61-8F76-2B4A303E13B7}"/>
              </a:ext>
            </a:extLst>
          </p:cNvPr>
          <p:cNvSpPr/>
          <p:nvPr/>
        </p:nvSpPr>
        <p:spPr>
          <a:xfrm>
            <a:off x="1321938" y="10423260"/>
            <a:ext cx="1852683" cy="47767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終了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B8002EC-D7F3-70E0-DA5E-4643274A27B9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2242306" y="10009401"/>
            <a:ext cx="5974" cy="41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78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67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HINO Takuma(日野 巧麻)</dc:creator>
  <cp:lastModifiedBy>HINO Takuma(日野 巧麻)</cp:lastModifiedBy>
  <cp:revision>1</cp:revision>
  <dcterms:created xsi:type="dcterms:W3CDTF">2025-06-19T02:35:41Z</dcterms:created>
  <dcterms:modified xsi:type="dcterms:W3CDTF">2025-06-19T02:58:59Z</dcterms:modified>
</cp:coreProperties>
</file>