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3003213" cy="635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82"/>
    <p:restoredTop sz="94651"/>
  </p:normalViewPr>
  <p:slideViewPr>
    <p:cSldViewPr snapToGrid="0">
      <p:cViewPr varScale="1">
        <p:scale>
          <a:sx n="43" d="100"/>
          <a:sy n="43" d="100"/>
        </p:scale>
        <p:origin x="248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1039225"/>
            <a:ext cx="9752410" cy="2210741"/>
          </a:xfrm>
        </p:spPr>
        <p:txBody>
          <a:bodyPr anchor="b"/>
          <a:lstStyle>
            <a:lvl1pPr algn="ctr">
              <a:defRPr sz="555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3335220"/>
            <a:ext cx="9752410" cy="1533113"/>
          </a:xfrm>
        </p:spPr>
        <p:txBody>
          <a:bodyPr/>
          <a:lstStyle>
            <a:lvl1pPr marL="0" indent="0" algn="ctr">
              <a:buNone/>
              <a:defRPr sz="2222"/>
            </a:lvl1pPr>
            <a:lvl2pPr marL="423321" indent="0" algn="ctr">
              <a:buNone/>
              <a:defRPr sz="1852"/>
            </a:lvl2pPr>
            <a:lvl3pPr marL="846643" indent="0" algn="ctr">
              <a:buNone/>
              <a:defRPr sz="1667"/>
            </a:lvl3pPr>
            <a:lvl4pPr marL="1269964" indent="0" algn="ctr">
              <a:buNone/>
              <a:defRPr sz="1481"/>
            </a:lvl4pPr>
            <a:lvl5pPr marL="1693286" indent="0" algn="ctr">
              <a:buNone/>
              <a:defRPr sz="1481"/>
            </a:lvl5pPr>
            <a:lvl6pPr marL="2116607" indent="0" algn="ctr">
              <a:buNone/>
              <a:defRPr sz="1481"/>
            </a:lvl6pPr>
            <a:lvl7pPr marL="2539929" indent="0" algn="ctr">
              <a:buNone/>
              <a:defRPr sz="1481"/>
            </a:lvl7pPr>
            <a:lvl8pPr marL="2963250" indent="0" algn="ctr">
              <a:buNone/>
              <a:defRPr sz="1481"/>
            </a:lvl8pPr>
            <a:lvl9pPr marL="3386572" indent="0" algn="ctr">
              <a:buNone/>
              <a:defRPr sz="148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5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5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338079"/>
            <a:ext cx="2803818" cy="538133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338079"/>
            <a:ext cx="8248913" cy="538133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00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1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1583091"/>
            <a:ext cx="11215271" cy="2641423"/>
          </a:xfrm>
        </p:spPr>
        <p:txBody>
          <a:bodyPr anchor="b"/>
          <a:lstStyle>
            <a:lvl1pPr>
              <a:defRPr sz="555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4249503"/>
            <a:ext cx="11215271" cy="1389062"/>
          </a:xfrm>
        </p:spPr>
        <p:txBody>
          <a:bodyPr/>
          <a:lstStyle>
            <a:lvl1pPr marL="0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1pPr>
            <a:lvl2pPr marL="423321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2pPr>
            <a:lvl3pPr marL="846643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3pPr>
            <a:lvl4pPr marL="1269964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4pPr>
            <a:lvl5pPr marL="1693286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5pPr>
            <a:lvl6pPr marL="211660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6pPr>
            <a:lvl7pPr marL="2539929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7pPr>
            <a:lvl8pPr marL="296325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8pPr>
            <a:lvl9pPr marL="3386572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94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1690393"/>
            <a:ext cx="5526366" cy="40290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1690393"/>
            <a:ext cx="5526366" cy="40290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8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338079"/>
            <a:ext cx="11215271" cy="122737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1556633"/>
            <a:ext cx="5500968" cy="762881"/>
          </a:xfrm>
        </p:spPr>
        <p:txBody>
          <a:bodyPr anchor="b"/>
          <a:lstStyle>
            <a:lvl1pPr marL="0" indent="0">
              <a:buNone/>
              <a:defRPr sz="2222" b="1"/>
            </a:lvl1pPr>
            <a:lvl2pPr marL="423321" indent="0">
              <a:buNone/>
              <a:defRPr sz="1852" b="1"/>
            </a:lvl2pPr>
            <a:lvl3pPr marL="846643" indent="0">
              <a:buNone/>
              <a:defRPr sz="1667" b="1"/>
            </a:lvl3pPr>
            <a:lvl4pPr marL="1269964" indent="0">
              <a:buNone/>
              <a:defRPr sz="1481" b="1"/>
            </a:lvl4pPr>
            <a:lvl5pPr marL="1693286" indent="0">
              <a:buNone/>
              <a:defRPr sz="1481" b="1"/>
            </a:lvl5pPr>
            <a:lvl6pPr marL="2116607" indent="0">
              <a:buNone/>
              <a:defRPr sz="1481" b="1"/>
            </a:lvl6pPr>
            <a:lvl7pPr marL="2539929" indent="0">
              <a:buNone/>
              <a:defRPr sz="1481" b="1"/>
            </a:lvl7pPr>
            <a:lvl8pPr marL="2963250" indent="0">
              <a:buNone/>
              <a:defRPr sz="1481" b="1"/>
            </a:lvl8pPr>
            <a:lvl9pPr marL="3386572" indent="0">
              <a:buNone/>
              <a:defRPr sz="148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2319514"/>
            <a:ext cx="5500968" cy="341165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1556633"/>
            <a:ext cx="5528059" cy="762881"/>
          </a:xfrm>
        </p:spPr>
        <p:txBody>
          <a:bodyPr anchor="b"/>
          <a:lstStyle>
            <a:lvl1pPr marL="0" indent="0">
              <a:buNone/>
              <a:defRPr sz="2222" b="1"/>
            </a:lvl1pPr>
            <a:lvl2pPr marL="423321" indent="0">
              <a:buNone/>
              <a:defRPr sz="1852" b="1"/>
            </a:lvl2pPr>
            <a:lvl3pPr marL="846643" indent="0">
              <a:buNone/>
              <a:defRPr sz="1667" b="1"/>
            </a:lvl3pPr>
            <a:lvl4pPr marL="1269964" indent="0">
              <a:buNone/>
              <a:defRPr sz="1481" b="1"/>
            </a:lvl4pPr>
            <a:lvl5pPr marL="1693286" indent="0">
              <a:buNone/>
              <a:defRPr sz="1481" b="1"/>
            </a:lvl5pPr>
            <a:lvl6pPr marL="2116607" indent="0">
              <a:buNone/>
              <a:defRPr sz="1481" b="1"/>
            </a:lvl6pPr>
            <a:lvl7pPr marL="2539929" indent="0">
              <a:buNone/>
              <a:defRPr sz="1481" b="1"/>
            </a:lvl7pPr>
            <a:lvl8pPr marL="2963250" indent="0">
              <a:buNone/>
              <a:defRPr sz="1481" b="1"/>
            </a:lvl8pPr>
            <a:lvl9pPr marL="3386572" indent="0">
              <a:buNone/>
              <a:defRPr sz="148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2319514"/>
            <a:ext cx="5528059" cy="341165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5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22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23333"/>
            <a:ext cx="4193874" cy="1481667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914283"/>
            <a:ext cx="6582877" cy="4512616"/>
          </a:xfrm>
        </p:spPr>
        <p:txBody>
          <a:bodyPr/>
          <a:lstStyle>
            <a:lvl1pPr>
              <a:defRPr sz="2963"/>
            </a:lvl1pPr>
            <a:lvl2pPr>
              <a:defRPr sz="2593"/>
            </a:lvl2pPr>
            <a:lvl3pPr>
              <a:defRPr sz="2222"/>
            </a:lvl3pPr>
            <a:lvl4pPr>
              <a:defRPr sz="1852"/>
            </a:lvl4pPr>
            <a:lvl5pPr>
              <a:defRPr sz="1852"/>
            </a:lvl5pPr>
            <a:lvl6pPr>
              <a:defRPr sz="1852"/>
            </a:lvl6pPr>
            <a:lvl7pPr>
              <a:defRPr sz="1852"/>
            </a:lvl7pPr>
            <a:lvl8pPr>
              <a:defRPr sz="1852"/>
            </a:lvl8pPr>
            <a:lvl9pPr>
              <a:defRPr sz="185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1905000"/>
            <a:ext cx="4193874" cy="3529248"/>
          </a:xfrm>
        </p:spPr>
        <p:txBody>
          <a:bodyPr/>
          <a:lstStyle>
            <a:lvl1pPr marL="0" indent="0">
              <a:buNone/>
              <a:defRPr sz="1481"/>
            </a:lvl1pPr>
            <a:lvl2pPr marL="423321" indent="0">
              <a:buNone/>
              <a:defRPr sz="1296"/>
            </a:lvl2pPr>
            <a:lvl3pPr marL="846643" indent="0">
              <a:buNone/>
              <a:defRPr sz="1111"/>
            </a:lvl3pPr>
            <a:lvl4pPr marL="1269964" indent="0">
              <a:buNone/>
              <a:defRPr sz="926"/>
            </a:lvl4pPr>
            <a:lvl5pPr marL="1693286" indent="0">
              <a:buNone/>
              <a:defRPr sz="926"/>
            </a:lvl5pPr>
            <a:lvl6pPr marL="2116607" indent="0">
              <a:buNone/>
              <a:defRPr sz="926"/>
            </a:lvl6pPr>
            <a:lvl7pPr marL="2539929" indent="0">
              <a:buNone/>
              <a:defRPr sz="926"/>
            </a:lvl7pPr>
            <a:lvl8pPr marL="2963250" indent="0">
              <a:buNone/>
              <a:defRPr sz="926"/>
            </a:lvl8pPr>
            <a:lvl9pPr marL="3386572" indent="0">
              <a:buNone/>
              <a:defRPr sz="92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29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23333"/>
            <a:ext cx="4193874" cy="1481667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914283"/>
            <a:ext cx="6582877" cy="4512616"/>
          </a:xfrm>
        </p:spPr>
        <p:txBody>
          <a:bodyPr anchor="t"/>
          <a:lstStyle>
            <a:lvl1pPr marL="0" indent="0">
              <a:buNone/>
              <a:defRPr sz="2963"/>
            </a:lvl1pPr>
            <a:lvl2pPr marL="423321" indent="0">
              <a:buNone/>
              <a:defRPr sz="2593"/>
            </a:lvl2pPr>
            <a:lvl3pPr marL="846643" indent="0">
              <a:buNone/>
              <a:defRPr sz="2222"/>
            </a:lvl3pPr>
            <a:lvl4pPr marL="1269964" indent="0">
              <a:buNone/>
              <a:defRPr sz="1852"/>
            </a:lvl4pPr>
            <a:lvl5pPr marL="1693286" indent="0">
              <a:buNone/>
              <a:defRPr sz="1852"/>
            </a:lvl5pPr>
            <a:lvl6pPr marL="2116607" indent="0">
              <a:buNone/>
              <a:defRPr sz="1852"/>
            </a:lvl6pPr>
            <a:lvl7pPr marL="2539929" indent="0">
              <a:buNone/>
              <a:defRPr sz="1852"/>
            </a:lvl7pPr>
            <a:lvl8pPr marL="2963250" indent="0">
              <a:buNone/>
              <a:defRPr sz="1852"/>
            </a:lvl8pPr>
            <a:lvl9pPr marL="3386572" indent="0">
              <a:buNone/>
              <a:defRPr sz="185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1905000"/>
            <a:ext cx="4193874" cy="3529248"/>
          </a:xfrm>
        </p:spPr>
        <p:txBody>
          <a:bodyPr/>
          <a:lstStyle>
            <a:lvl1pPr marL="0" indent="0">
              <a:buNone/>
              <a:defRPr sz="1481"/>
            </a:lvl1pPr>
            <a:lvl2pPr marL="423321" indent="0">
              <a:buNone/>
              <a:defRPr sz="1296"/>
            </a:lvl2pPr>
            <a:lvl3pPr marL="846643" indent="0">
              <a:buNone/>
              <a:defRPr sz="1111"/>
            </a:lvl3pPr>
            <a:lvl4pPr marL="1269964" indent="0">
              <a:buNone/>
              <a:defRPr sz="926"/>
            </a:lvl4pPr>
            <a:lvl5pPr marL="1693286" indent="0">
              <a:buNone/>
              <a:defRPr sz="926"/>
            </a:lvl5pPr>
            <a:lvl6pPr marL="2116607" indent="0">
              <a:buNone/>
              <a:defRPr sz="926"/>
            </a:lvl6pPr>
            <a:lvl7pPr marL="2539929" indent="0">
              <a:buNone/>
              <a:defRPr sz="926"/>
            </a:lvl7pPr>
            <a:lvl8pPr marL="2963250" indent="0">
              <a:buNone/>
              <a:defRPr sz="926"/>
            </a:lvl8pPr>
            <a:lvl9pPr marL="3386572" indent="0">
              <a:buNone/>
              <a:defRPr sz="92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4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338079"/>
            <a:ext cx="11215271" cy="122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1690393"/>
            <a:ext cx="11215271" cy="402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5885510"/>
            <a:ext cx="2925723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9E15-D96F-2C4E-B565-1518D30840D4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5885510"/>
            <a:ext cx="4388584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5885510"/>
            <a:ext cx="2925723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9CA9-7A80-5F44-B030-4F29CA191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53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46643" rtl="0" eaLnBrk="1" latinLnBrk="0" hangingPunct="1">
        <a:lnSpc>
          <a:spcPct val="90000"/>
        </a:lnSpc>
        <a:spcBef>
          <a:spcPct val="0"/>
        </a:spcBef>
        <a:buNone/>
        <a:defRPr kumimoji="1" sz="40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661" indent="-211661" algn="l" defTabSz="846643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kumimoji="1" sz="2593" kern="1200">
          <a:solidFill>
            <a:schemeClr val="tx1"/>
          </a:solidFill>
          <a:latin typeface="+mn-lt"/>
          <a:ea typeface="+mn-ea"/>
          <a:cs typeface="+mn-cs"/>
        </a:defRPr>
      </a:lvl1pPr>
      <a:lvl2pPr marL="634982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kumimoji="1" sz="2222" kern="1200">
          <a:solidFill>
            <a:schemeClr val="tx1"/>
          </a:solidFill>
          <a:latin typeface="+mn-lt"/>
          <a:ea typeface="+mn-ea"/>
          <a:cs typeface="+mn-cs"/>
        </a:defRPr>
      </a:lvl2pPr>
      <a:lvl3pPr marL="1058304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kumimoji="1" sz="1852" kern="1200">
          <a:solidFill>
            <a:schemeClr val="tx1"/>
          </a:solidFill>
          <a:latin typeface="+mn-lt"/>
          <a:ea typeface="+mn-ea"/>
          <a:cs typeface="+mn-cs"/>
        </a:defRPr>
      </a:lvl3pPr>
      <a:lvl4pPr marL="1481625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904947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328268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751590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3174911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598233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643" rtl="0" eaLnBrk="1" latinLnBrk="0" hangingPunct="1"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1pPr>
      <a:lvl2pPr marL="423321" algn="l" defTabSz="846643" rtl="0" eaLnBrk="1" latinLnBrk="0" hangingPunct="1"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846643" algn="l" defTabSz="846643" rtl="0" eaLnBrk="1" latinLnBrk="0" hangingPunct="1"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269964" algn="l" defTabSz="846643" rtl="0" eaLnBrk="1" latinLnBrk="0" hangingPunct="1"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693286" algn="l" defTabSz="846643" rtl="0" eaLnBrk="1" latinLnBrk="0" hangingPunct="1"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116607" algn="l" defTabSz="846643" rtl="0" eaLnBrk="1" latinLnBrk="0" hangingPunct="1"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539929" algn="l" defTabSz="846643" rtl="0" eaLnBrk="1" latinLnBrk="0" hangingPunct="1"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963250" algn="l" defTabSz="846643" rtl="0" eaLnBrk="1" latinLnBrk="0" hangingPunct="1"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386572" algn="l" defTabSz="846643" rtl="0" eaLnBrk="1" latinLnBrk="0" hangingPunct="1">
        <a:defRPr kumimoji="1" sz="1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6FC62EB-A312-3A68-54E7-C25A8503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58184">
            <a:off x="343631" y="-8473"/>
            <a:ext cx="6088201" cy="9040980"/>
          </a:xfrm>
          <a:prstGeom prst="rect">
            <a:avLst/>
          </a:prstGeom>
          <a:effectLst>
            <a:outerShdw blurRad="146998" dist="170591" dir="19620000" algn="bl" rotWithShape="0">
              <a:schemeClr val="accent4">
                <a:lumMod val="75000"/>
              </a:scheme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CB5869-A4EC-8AA0-95F3-0ABA23E3B457}"/>
              </a:ext>
            </a:extLst>
          </p:cNvPr>
          <p:cNvSpPr txBox="1"/>
          <p:nvPr/>
        </p:nvSpPr>
        <p:spPr>
          <a:xfrm>
            <a:off x="7308863" y="3467958"/>
            <a:ext cx="56824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spc="3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0~3</a:t>
            </a:r>
            <a:r>
              <a:rPr lang="ja-JP" altLang="en-US" sz="6600" b="1" spc="30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歳</a:t>
            </a:r>
            <a:r>
              <a:rPr lang="ja-JP" altLang="en-US" sz="3200" b="1" spc="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までの</a:t>
            </a:r>
            <a:endParaRPr lang="en-US" altLang="ja-JP" sz="3600" b="1" spc="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3200" b="1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 </a:t>
            </a:r>
            <a:r>
              <a:rPr lang="ja-JP" altLang="en-US" sz="3200" b="1" spc="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成長のチェックリスト</a:t>
            </a:r>
            <a:endParaRPr lang="en-US" altLang="ja-JP" sz="3200" b="1" spc="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AF79C63-8E41-46F3-C925-D8789103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179" y="1281604"/>
            <a:ext cx="2087528" cy="160043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607A8B-8684-3B93-5901-0E29F30FC6B3}"/>
              </a:ext>
            </a:extLst>
          </p:cNvPr>
          <p:cNvSpPr txBox="1"/>
          <p:nvPr/>
        </p:nvSpPr>
        <p:spPr>
          <a:xfrm>
            <a:off x="6956016" y="5172262"/>
            <a:ext cx="6035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b="1" spc="300">
                <a:solidFill>
                  <a:schemeClr val="accent2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わが子の成長を見届けよう</a:t>
            </a:r>
            <a:endParaRPr lang="en-US" altLang="ja-JP" sz="2400" b="1" spc="300" dirty="0">
              <a:solidFill>
                <a:schemeClr val="accent2">
                  <a:lumMod val="7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680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13</Words>
  <Application>Microsoft Macintosh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卓見 秋葉</dc:creator>
  <cp:lastModifiedBy>卓見 秋葉</cp:lastModifiedBy>
  <cp:revision>5</cp:revision>
  <dcterms:created xsi:type="dcterms:W3CDTF">2022-12-13T06:55:53Z</dcterms:created>
  <dcterms:modified xsi:type="dcterms:W3CDTF">2022-12-13T22:33:22Z</dcterms:modified>
</cp:coreProperties>
</file>