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66" r:id="rId4"/>
    <p:sldId id="261" r:id="rId5"/>
    <p:sldId id="264" r:id="rId6"/>
  </p:sldIdLst>
  <p:sldSz cx="16308388" cy="3528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AFA"/>
    <a:srgbClr val="F5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>
        <p:scale>
          <a:sx n="32" d="100"/>
          <a:sy n="32" d="100"/>
        </p:scale>
        <p:origin x="3104" y="-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129" y="5773934"/>
            <a:ext cx="13862130" cy="12282876"/>
          </a:xfrm>
        </p:spPr>
        <p:txBody>
          <a:bodyPr anchor="b"/>
          <a:lstStyle>
            <a:lvl1pPr algn="ctr">
              <a:defRPr sz="107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8549" y="18530484"/>
            <a:ext cx="12231291" cy="8517976"/>
          </a:xfrm>
        </p:spPr>
        <p:txBody>
          <a:bodyPr/>
          <a:lstStyle>
            <a:lvl1pPr marL="0" indent="0" algn="ctr">
              <a:buNone/>
              <a:defRPr sz="4280"/>
            </a:lvl1pPr>
            <a:lvl2pPr marL="815416" indent="0" algn="ctr">
              <a:buNone/>
              <a:defRPr sz="3567"/>
            </a:lvl2pPr>
            <a:lvl3pPr marL="1630832" indent="0" algn="ctr">
              <a:buNone/>
              <a:defRPr sz="3210"/>
            </a:lvl3pPr>
            <a:lvl4pPr marL="2446249" indent="0" algn="ctr">
              <a:buNone/>
              <a:defRPr sz="2854"/>
            </a:lvl4pPr>
            <a:lvl5pPr marL="3261665" indent="0" algn="ctr">
              <a:buNone/>
              <a:defRPr sz="2854"/>
            </a:lvl5pPr>
            <a:lvl6pPr marL="4077081" indent="0" algn="ctr">
              <a:buNone/>
              <a:defRPr sz="2854"/>
            </a:lvl6pPr>
            <a:lvl7pPr marL="4892497" indent="0" algn="ctr">
              <a:buNone/>
              <a:defRPr sz="2854"/>
            </a:lvl7pPr>
            <a:lvl8pPr marL="5707913" indent="0" algn="ctr">
              <a:buNone/>
              <a:defRPr sz="2854"/>
            </a:lvl8pPr>
            <a:lvl9pPr marL="6523330" indent="0" algn="ctr">
              <a:buNone/>
              <a:defRPr sz="285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42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0691" y="1878365"/>
            <a:ext cx="3516496" cy="298986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202" y="1878365"/>
            <a:ext cx="10345634" cy="298986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06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08" y="8795660"/>
            <a:ext cx="14065985" cy="14675747"/>
          </a:xfrm>
        </p:spPr>
        <p:txBody>
          <a:bodyPr anchor="b"/>
          <a:lstStyle>
            <a:lvl1pPr>
              <a:defRPr sz="107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708" y="23610245"/>
            <a:ext cx="14065985" cy="7717629"/>
          </a:xfrm>
        </p:spPr>
        <p:txBody>
          <a:bodyPr/>
          <a:lstStyle>
            <a:lvl1pPr marL="0" indent="0">
              <a:buNone/>
              <a:defRPr sz="4280">
                <a:solidFill>
                  <a:schemeClr val="tx1"/>
                </a:solidFill>
              </a:defRPr>
            </a:lvl1pPr>
            <a:lvl2pPr marL="815416" indent="0">
              <a:buNone/>
              <a:defRPr sz="3567">
                <a:solidFill>
                  <a:schemeClr val="tx1">
                    <a:tint val="75000"/>
                  </a:schemeClr>
                </a:solidFill>
              </a:defRPr>
            </a:lvl2pPr>
            <a:lvl3pPr marL="1630832" indent="0">
              <a:buNone/>
              <a:defRPr sz="3210">
                <a:solidFill>
                  <a:schemeClr val="tx1">
                    <a:tint val="75000"/>
                  </a:schemeClr>
                </a:solidFill>
              </a:defRPr>
            </a:lvl3pPr>
            <a:lvl4pPr marL="2446249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4pPr>
            <a:lvl5pPr marL="3261665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5pPr>
            <a:lvl6pPr marL="4077081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6pPr>
            <a:lvl7pPr marL="4892497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7pPr>
            <a:lvl8pPr marL="5707913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8pPr>
            <a:lvl9pPr marL="6523330" indent="0">
              <a:buNone/>
              <a:defRPr sz="28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1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202" y="9391826"/>
            <a:ext cx="6931065" cy="223852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121" y="9391826"/>
            <a:ext cx="6931065" cy="223852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1878373"/>
            <a:ext cx="14065985" cy="681928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328" y="8648649"/>
            <a:ext cx="6899211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3328" y="12887219"/>
            <a:ext cx="6899211" cy="189551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122" y="8648649"/>
            <a:ext cx="6933189" cy="4238570"/>
          </a:xfrm>
        </p:spPr>
        <p:txBody>
          <a:bodyPr anchor="b"/>
          <a:lstStyle>
            <a:lvl1pPr marL="0" indent="0">
              <a:buNone/>
              <a:defRPr sz="4280" b="1"/>
            </a:lvl1pPr>
            <a:lvl2pPr marL="815416" indent="0">
              <a:buNone/>
              <a:defRPr sz="3567" b="1"/>
            </a:lvl2pPr>
            <a:lvl3pPr marL="1630832" indent="0">
              <a:buNone/>
              <a:defRPr sz="3210" b="1"/>
            </a:lvl3pPr>
            <a:lvl4pPr marL="2446249" indent="0">
              <a:buNone/>
              <a:defRPr sz="2854" b="1"/>
            </a:lvl4pPr>
            <a:lvl5pPr marL="3261665" indent="0">
              <a:buNone/>
              <a:defRPr sz="2854" b="1"/>
            </a:lvl5pPr>
            <a:lvl6pPr marL="4077081" indent="0">
              <a:buNone/>
              <a:defRPr sz="2854" b="1"/>
            </a:lvl6pPr>
            <a:lvl7pPr marL="4892497" indent="0">
              <a:buNone/>
              <a:defRPr sz="2854" b="1"/>
            </a:lvl7pPr>
            <a:lvl8pPr marL="5707913" indent="0">
              <a:buNone/>
              <a:defRPr sz="2854" b="1"/>
            </a:lvl8pPr>
            <a:lvl9pPr marL="6523330" indent="0">
              <a:buNone/>
              <a:defRPr sz="28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6122" y="12887219"/>
            <a:ext cx="6933189" cy="189551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7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5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189" y="5079761"/>
            <a:ext cx="8256121" cy="25072093"/>
          </a:xfrm>
        </p:spPr>
        <p:txBody>
          <a:bodyPr/>
          <a:lstStyle>
            <a:lvl1pPr>
              <a:defRPr sz="5707"/>
            </a:lvl1pPr>
            <a:lvl2pPr>
              <a:defRPr sz="4994"/>
            </a:lvl2pPr>
            <a:lvl3pPr>
              <a:defRPr sz="4280"/>
            </a:lvl3pPr>
            <a:lvl4pPr>
              <a:defRPr sz="3567"/>
            </a:lvl4pPr>
            <a:lvl5pPr>
              <a:defRPr sz="3567"/>
            </a:lvl5pPr>
            <a:lvl6pPr>
              <a:defRPr sz="3567"/>
            </a:lvl6pPr>
            <a:lvl7pPr>
              <a:defRPr sz="3567"/>
            </a:lvl7pPr>
            <a:lvl8pPr>
              <a:defRPr sz="3567"/>
            </a:lvl8pPr>
            <a:lvl9pPr>
              <a:defRPr sz="35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71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26" y="2352040"/>
            <a:ext cx="5259880" cy="8232140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3189" y="5079761"/>
            <a:ext cx="8256121" cy="25072093"/>
          </a:xfrm>
        </p:spPr>
        <p:txBody>
          <a:bodyPr anchor="t"/>
          <a:lstStyle>
            <a:lvl1pPr marL="0" indent="0">
              <a:buNone/>
              <a:defRPr sz="5707"/>
            </a:lvl1pPr>
            <a:lvl2pPr marL="815416" indent="0">
              <a:buNone/>
              <a:defRPr sz="4994"/>
            </a:lvl2pPr>
            <a:lvl3pPr marL="1630832" indent="0">
              <a:buNone/>
              <a:defRPr sz="4280"/>
            </a:lvl3pPr>
            <a:lvl4pPr marL="2446249" indent="0">
              <a:buNone/>
              <a:defRPr sz="3567"/>
            </a:lvl4pPr>
            <a:lvl5pPr marL="3261665" indent="0">
              <a:buNone/>
              <a:defRPr sz="3567"/>
            </a:lvl5pPr>
            <a:lvl6pPr marL="4077081" indent="0">
              <a:buNone/>
              <a:defRPr sz="3567"/>
            </a:lvl6pPr>
            <a:lvl7pPr marL="4892497" indent="0">
              <a:buNone/>
              <a:defRPr sz="3567"/>
            </a:lvl7pPr>
            <a:lvl8pPr marL="5707913" indent="0">
              <a:buNone/>
              <a:defRPr sz="3567"/>
            </a:lvl8pPr>
            <a:lvl9pPr marL="6523330" indent="0">
              <a:buNone/>
              <a:defRPr sz="35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3326" y="10584180"/>
            <a:ext cx="5259880" cy="19608503"/>
          </a:xfrm>
        </p:spPr>
        <p:txBody>
          <a:bodyPr/>
          <a:lstStyle>
            <a:lvl1pPr marL="0" indent="0">
              <a:buNone/>
              <a:defRPr sz="2854"/>
            </a:lvl1pPr>
            <a:lvl2pPr marL="815416" indent="0">
              <a:buNone/>
              <a:defRPr sz="2497"/>
            </a:lvl2pPr>
            <a:lvl3pPr marL="1630832" indent="0">
              <a:buNone/>
              <a:defRPr sz="2140"/>
            </a:lvl3pPr>
            <a:lvl4pPr marL="2446249" indent="0">
              <a:buNone/>
              <a:defRPr sz="1784"/>
            </a:lvl4pPr>
            <a:lvl5pPr marL="3261665" indent="0">
              <a:buNone/>
              <a:defRPr sz="1784"/>
            </a:lvl5pPr>
            <a:lvl6pPr marL="4077081" indent="0">
              <a:buNone/>
              <a:defRPr sz="1784"/>
            </a:lvl6pPr>
            <a:lvl7pPr marL="4892497" indent="0">
              <a:buNone/>
              <a:defRPr sz="1784"/>
            </a:lvl7pPr>
            <a:lvl8pPr marL="5707913" indent="0">
              <a:buNone/>
              <a:defRPr sz="1784"/>
            </a:lvl8pPr>
            <a:lvl9pPr marL="6523330" indent="0">
              <a:buNone/>
              <a:defRPr sz="17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80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1202" y="1878373"/>
            <a:ext cx="14065985" cy="681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202" y="9391826"/>
            <a:ext cx="14065985" cy="2238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1202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CD1D-21DB-2646-AF53-1F78CF3A8242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2154" y="32699897"/>
            <a:ext cx="5504081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7799" y="32699897"/>
            <a:ext cx="3669387" cy="18783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D8F8-3317-114E-B8A4-C12D6E0EF3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30832" rtl="0" eaLnBrk="1" latinLnBrk="0" hangingPunct="1">
        <a:lnSpc>
          <a:spcPct val="90000"/>
        </a:lnSpc>
        <a:spcBef>
          <a:spcPct val="0"/>
        </a:spcBef>
        <a:buNone/>
        <a:defRPr kumimoji="1" sz="7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708" indent="-407708" algn="l" defTabSz="1630832" rtl="0" eaLnBrk="1" latinLnBrk="0" hangingPunct="1">
        <a:lnSpc>
          <a:spcPct val="90000"/>
        </a:lnSpc>
        <a:spcBef>
          <a:spcPts val="1784"/>
        </a:spcBef>
        <a:buFont typeface="Arial" panose="020B0604020202020204" pitchFamily="34" charset="0"/>
        <a:buChar char="•"/>
        <a:defRPr kumimoji="1" sz="4994" kern="1200">
          <a:solidFill>
            <a:schemeClr val="tx1"/>
          </a:solidFill>
          <a:latin typeface="+mn-lt"/>
          <a:ea typeface="+mn-ea"/>
          <a:cs typeface="+mn-cs"/>
        </a:defRPr>
      </a:lvl1pPr>
      <a:lvl2pPr marL="1223124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4280" kern="1200">
          <a:solidFill>
            <a:schemeClr val="tx1"/>
          </a:solidFill>
          <a:latin typeface="+mn-lt"/>
          <a:ea typeface="+mn-ea"/>
          <a:cs typeface="+mn-cs"/>
        </a:defRPr>
      </a:lvl2pPr>
      <a:lvl3pPr marL="2038541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567" kern="1200">
          <a:solidFill>
            <a:schemeClr val="tx1"/>
          </a:solidFill>
          <a:latin typeface="+mn-lt"/>
          <a:ea typeface="+mn-ea"/>
          <a:cs typeface="+mn-cs"/>
        </a:defRPr>
      </a:lvl3pPr>
      <a:lvl4pPr marL="2853957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669373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484789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5300205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6115622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931038" indent="-407708" algn="l" defTabSz="1630832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815416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2pPr>
      <a:lvl3pPr marL="1630832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3pPr>
      <a:lvl4pPr marL="2446249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4pPr>
      <a:lvl5pPr marL="3261665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5pPr>
      <a:lvl6pPr marL="4077081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6pPr>
      <a:lvl7pPr marL="4892497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7pPr>
      <a:lvl8pPr marL="5707913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8pPr>
      <a:lvl9pPr marL="6523330" algn="l" defTabSz="1630832" rtl="0" eaLnBrk="1" latinLnBrk="0" hangingPunct="1">
        <a:defRPr kumimoji="1" sz="3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53DC6CA-C31D-FDD8-50F8-7F37DA318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7"/>
          <a:stretch/>
        </p:blipFill>
        <p:spPr>
          <a:xfrm>
            <a:off x="1329604" y="12209354"/>
            <a:ext cx="13383923" cy="2724427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0" y="713034"/>
            <a:ext cx="16308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わが子の成長を見届けよう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EC343C-C069-7CEF-FA5E-A93804E15EB5}"/>
              </a:ext>
            </a:extLst>
          </p:cNvPr>
          <p:cNvSpPr txBox="1"/>
          <p:nvPr/>
        </p:nvSpPr>
        <p:spPr>
          <a:xfrm>
            <a:off x="815312" y="3904683"/>
            <a:ext cx="14677764" cy="369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『 0~3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歳までの実践版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モンテッソーリ教育で</a:t>
            </a:r>
            <a:endParaRPr lang="en-US" altLang="ja-JP" sz="5400" b="1" dirty="0">
              <a:solidFill>
                <a:schemeClr val="accent2">
                  <a:lumMod val="50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才能をぐんぐん伸ばす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</a:rPr>
              <a:t>』</a:t>
            </a:r>
          </a:p>
          <a:p>
            <a:pPr>
              <a:lnSpc>
                <a:spcPct val="150000"/>
              </a:lnSpc>
            </a:pP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特別付録</a:t>
            </a:r>
            <a:r>
              <a:rPr lang="en-US" altLang="ja-JP" sz="5400" b="1" dirty="0">
                <a:solidFill>
                  <a:schemeClr val="accent2">
                    <a:lumMod val="50000"/>
                  </a:schemeClr>
                </a:solidFill>
                <a:latin typeface="Hiragino Sans" panose="020B0400000000000000" pitchFamily="34" charset="-128"/>
                <a:ea typeface="Hiragino Sans" panose="020B0400000000000000" pitchFamily="34" charset="-128"/>
              </a:rPr>
              <a:t> </a:t>
            </a:r>
            <a:r>
              <a:rPr lang="ja-JP" altLang="en-US" sz="5400" b="1">
                <a:solidFill>
                  <a:schemeClr val="accent2">
                    <a:lumMod val="50000"/>
                  </a:schemeClr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成長のチェックリストをアプリ化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603800-4333-436B-8D88-E3EA0ECF1A18}"/>
              </a:ext>
            </a:extLst>
          </p:cNvPr>
          <p:cNvSpPr txBox="1"/>
          <p:nvPr/>
        </p:nvSpPr>
        <p:spPr>
          <a:xfrm>
            <a:off x="815312" y="8209807"/>
            <a:ext cx="11670791" cy="92095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※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出版社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三笠書房</a:t>
            </a:r>
            <a:r>
              <a:rPr lang="en-US" altLang="ja-JP" sz="4000" b="1" dirty="0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4000" b="1">
                <a:solidFill>
                  <a:schemeClr val="accent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公認</a:t>
            </a:r>
            <a:endParaRPr lang="ja-JP" altLang="en-US" sz="4000" b="1">
              <a:solidFill>
                <a:schemeClr val="accent2">
                  <a:lumMod val="75000"/>
                </a:schemeClr>
              </a:solidFill>
              <a:effectLst/>
              <a:latin typeface="Hiragino Sans" panose="020B0400000000000000" pitchFamily="34" charset="-128"/>
              <a:ea typeface="Hiragino Sans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25205B0-510A-034C-C99F-56AB39756776}"/>
              </a:ext>
            </a:extLst>
          </p:cNvPr>
          <p:cNvSpPr/>
          <p:nvPr/>
        </p:nvSpPr>
        <p:spPr>
          <a:xfrm>
            <a:off x="2641955" y="31619611"/>
            <a:ext cx="11024477" cy="53412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1CD9EC9-33A9-001E-4B8D-8BD71CCC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9" y="9644758"/>
            <a:ext cx="14251210" cy="3056842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EBC5153-463C-139C-D78A-C2B7EB7F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33826">
            <a:off x="7895954" y="8945923"/>
            <a:ext cx="6884112" cy="10222909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0058650-1A94-9C05-D5A0-70F0AE572BCB}"/>
              </a:ext>
            </a:extLst>
          </p:cNvPr>
          <p:cNvSpPr/>
          <p:nvPr/>
        </p:nvSpPr>
        <p:spPr>
          <a:xfrm>
            <a:off x="4987636" y="28595782"/>
            <a:ext cx="7121237" cy="35744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4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F9085C8-7F28-E605-89F7-10AC94959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/>
          <a:stretch/>
        </p:blipFill>
        <p:spPr>
          <a:xfrm>
            <a:off x="1485475" y="12200663"/>
            <a:ext cx="13384336" cy="2734691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873996" y="727281"/>
            <a:ext cx="1456039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9600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つのタイプで分けられた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5632A0-0F3B-4DBF-E537-F466B4972B89}"/>
              </a:ext>
            </a:extLst>
          </p:cNvPr>
          <p:cNvSpPr txBox="1"/>
          <p:nvPr/>
        </p:nvSpPr>
        <p:spPr>
          <a:xfrm>
            <a:off x="4253125" y="5849663"/>
            <a:ext cx="7802137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見やすいデザイン、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操作も簡単。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A23F883-D8D1-46E2-493B-69034E3B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9" y="9644758"/>
            <a:ext cx="14251210" cy="305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427BD0C-197C-509F-C3D4-875608BA0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"/>
          <a:stretch/>
        </p:blipFill>
        <p:spPr>
          <a:xfrm>
            <a:off x="1525217" y="12032898"/>
            <a:ext cx="13216019" cy="2706189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675220" y="726934"/>
            <a:ext cx="14957941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チェックリストの項目毎に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写真、コメントを投稿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3829929" y="5641228"/>
            <a:ext cx="8648522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子供の成長、思い出を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写真や記録で残せる。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A8428F-EB5D-0869-08BB-5807DC8F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9" y="9644758"/>
            <a:ext cx="14251210" cy="305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E3FBFB0-7677-1E9C-C509-DC7C2CC41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2"/>
          <a:stretch/>
        </p:blipFill>
        <p:spPr>
          <a:xfrm>
            <a:off x="1471061" y="12209879"/>
            <a:ext cx="13297953" cy="2727557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3137436" y="782699"/>
            <a:ext cx="1003351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子ども一人一人に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ルームを作成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2C5A3E-CD97-4989-B2A7-AF6463321D47}"/>
              </a:ext>
            </a:extLst>
          </p:cNvPr>
          <p:cNvSpPr txBox="1"/>
          <p:nvPr/>
        </p:nvSpPr>
        <p:spPr>
          <a:xfrm>
            <a:off x="2983547" y="5877372"/>
            <a:ext cx="10341294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兄弟・姉妹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みんなのルームが作れる。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B920F21-6730-7521-6654-B08856AA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9" y="9644758"/>
            <a:ext cx="14251210" cy="305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4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971284-4AC7-21C6-C60A-0B3F4073B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3"/>
          <a:stretch/>
        </p:blipFill>
        <p:spPr>
          <a:xfrm>
            <a:off x="1515873" y="12177906"/>
            <a:ext cx="13276642" cy="270997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77FDDF-B4BF-E4B6-AC4A-821CF2E42A26}"/>
              </a:ext>
            </a:extLst>
          </p:cNvPr>
          <p:cNvSpPr txBox="1"/>
          <p:nvPr/>
        </p:nvSpPr>
        <p:spPr>
          <a:xfrm>
            <a:off x="1290773" y="735578"/>
            <a:ext cx="1372683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家族のメールアドレスを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9600" b="1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ルームに登録</a:t>
            </a:r>
            <a:endParaRPr kumimoji="1" lang="en-US" altLang="ja-JP" sz="9600" b="1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1FAF3-13BB-AD61-E60E-1645B95E61C9}"/>
              </a:ext>
            </a:extLst>
          </p:cNvPr>
          <p:cNvSpPr txBox="1"/>
          <p:nvPr/>
        </p:nvSpPr>
        <p:spPr>
          <a:xfrm>
            <a:off x="3829929" y="5853811"/>
            <a:ext cx="8648521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他のユーザに見られる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6600" b="1">
                <a:solidFill>
                  <a:schemeClr val="accent2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心配はなし。</a:t>
            </a:r>
            <a:endParaRPr kumimoji="1" lang="en-US" altLang="ja-JP" sz="6600" b="1" dirty="0">
              <a:solidFill>
                <a:schemeClr val="accent2">
                  <a:lumMod val="5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E4021E-FC8A-B514-58DE-11542F54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9" y="9644758"/>
            <a:ext cx="14251210" cy="3056842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D3A7CD-39AC-419A-2086-5863A138A060}"/>
              </a:ext>
            </a:extLst>
          </p:cNvPr>
          <p:cNvSpPr txBox="1"/>
          <p:nvPr/>
        </p:nvSpPr>
        <p:spPr>
          <a:xfrm>
            <a:off x="4259420" y="14879782"/>
            <a:ext cx="8478385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4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sample@yahoo.co.jp</a:t>
            </a:r>
            <a:endParaRPr kumimoji="1" lang="ja-JP" altLang="en-US" sz="44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4B7AEC-2808-BC30-EEF6-BC7835C49E38}"/>
              </a:ext>
            </a:extLst>
          </p:cNvPr>
          <p:cNvSpPr txBox="1"/>
          <p:nvPr/>
        </p:nvSpPr>
        <p:spPr>
          <a:xfrm>
            <a:off x="4259419" y="18182371"/>
            <a:ext cx="8478385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" altLang="ja-JP" sz="4400" dirty="0">
                <a:solidFill>
                  <a:schemeClr val="bg2">
                    <a:lumMod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sample@gmail.com</a:t>
            </a:r>
            <a:endParaRPr kumimoji="1" lang="ja-JP" altLang="en-US" sz="44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0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110</Words>
  <Application>Microsoft Macintosh PowerPoint</Application>
  <PresentationFormat>ユーザー設定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Sans</vt:lpstr>
      <vt:lpstr>Meiryo</vt:lpstr>
      <vt:lpstr>Arial</vt:lpstr>
      <vt:lpstr>Calibri</vt:lpstr>
      <vt:lpstr>Calibri Light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卓見 秋葉</dc:creator>
  <cp:lastModifiedBy>卓見 秋葉</cp:lastModifiedBy>
  <cp:revision>12</cp:revision>
  <dcterms:created xsi:type="dcterms:W3CDTF">2022-12-10T21:55:29Z</dcterms:created>
  <dcterms:modified xsi:type="dcterms:W3CDTF">2022-12-19T13:00:41Z</dcterms:modified>
</cp:coreProperties>
</file>