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262" r:id="rId3"/>
    <p:sldId id="266" r:id="rId4"/>
    <p:sldId id="261" r:id="rId5"/>
    <p:sldId id="264" r:id="rId6"/>
  </p:sldIdLst>
  <p:sldSz cx="15774988" cy="280400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5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548"/>
  </p:normalViewPr>
  <p:slideViewPr>
    <p:cSldViewPr snapToGrid="0">
      <p:cViewPr varScale="1">
        <p:scale>
          <a:sx n="25" d="100"/>
          <a:sy n="25" d="100"/>
        </p:scale>
        <p:origin x="3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124" y="4588958"/>
            <a:ext cx="13408740" cy="9762079"/>
          </a:xfrm>
        </p:spPr>
        <p:txBody>
          <a:bodyPr anchor="b"/>
          <a:lstStyle>
            <a:lvl1pPr algn="ctr">
              <a:defRPr sz="1035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874" y="14727499"/>
            <a:ext cx="11831241" cy="6769844"/>
          </a:xfrm>
        </p:spPr>
        <p:txBody>
          <a:bodyPr/>
          <a:lstStyle>
            <a:lvl1pPr marL="0" indent="0" algn="ctr">
              <a:buNone/>
              <a:defRPr sz="4140"/>
            </a:lvl1pPr>
            <a:lvl2pPr marL="788761" indent="0" algn="ctr">
              <a:buNone/>
              <a:defRPr sz="3450"/>
            </a:lvl2pPr>
            <a:lvl3pPr marL="1577523" indent="0" algn="ctr">
              <a:buNone/>
              <a:defRPr sz="3105"/>
            </a:lvl3pPr>
            <a:lvl4pPr marL="2366284" indent="0" algn="ctr">
              <a:buNone/>
              <a:defRPr sz="2760"/>
            </a:lvl4pPr>
            <a:lvl5pPr marL="3155046" indent="0" algn="ctr">
              <a:buNone/>
              <a:defRPr sz="2760"/>
            </a:lvl5pPr>
            <a:lvl6pPr marL="3943807" indent="0" algn="ctr">
              <a:buNone/>
              <a:defRPr sz="2760"/>
            </a:lvl6pPr>
            <a:lvl7pPr marL="4732569" indent="0" algn="ctr">
              <a:buNone/>
              <a:defRPr sz="2760"/>
            </a:lvl7pPr>
            <a:lvl8pPr marL="5521330" indent="0" algn="ctr">
              <a:buNone/>
              <a:defRPr sz="2760"/>
            </a:lvl8pPr>
            <a:lvl9pPr marL="6310092" indent="0" algn="ctr">
              <a:buNone/>
              <a:defRPr sz="27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69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49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88977" y="1492871"/>
            <a:ext cx="3401482" cy="237626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4531" y="1492871"/>
            <a:ext cx="10007258" cy="237626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4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0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315" y="6990539"/>
            <a:ext cx="13605927" cy="11663864"/>
          </a:xfrm>
        </p:spPr>
        <p:txBody>
          <a:bodyPr anchor="b"/>
          <a:lstStyle>
            <a:lvl1pPr>
              <a:defRPr sz="1035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6315" y="18764748"/>
            <a:ext cx="13605927" cy="6133751"/>
          </a:xfrm>
        </p:spPr>
        <p:txBody>
          <a:bodyPr/>
          <a:lstStyle>
            <a:lvl1pPr marL="0" indent="0">
              <a:buNone/>
              <a:defRPr sz="4140">
                <a:solidFill>
                  <a:schemeClr val="tx1"/>
                </a:solidFill>
              </a:defRPr>
            </a:lvl1pPr>
            <a:lvl2pPr marL="788761" indent="0">
              <a:buNone/>
              <a:defRPr sz="3450">
                <a:solidFill>
                  <a:schemeClr val="tx1">
                    <a:tint val="75000"/>
                  </a:schemeClr>
                </a:solidFill>
              </a:defRPr>
            </a:lvl2pPr>
            <a:lvl3pPr marL="1577523" indent="0">
              <a:buNone/>
              <a:defRPr sz="3105">
                <a:solidFill>
                  <a:schemeClr val="tx1">
                    <a:tint val="75000"/>
                  </a:schemeClr>
                </a:solidFill>
              </a:defRPr>
            </a:lvl3pPr>
            <a:lvl4pPr marL="2366284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4pPr>
            <a:lvl5pPr marL="3155046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5pPr>
            <a:lvl6pPr marL="3943807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6pPr>
            <a:lvl7pPr marL="4732569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7pPr>
            <a:lvl8pPr marL="552133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8pPr>
            <a:lvl9pPr marL="6310092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04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4530" y="7464355"/>
            <a:ext cx="6704370" cy="1779113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86088" y="7464355"/>
            <a:ext cx="6704370" cy="1779113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00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85" y="1492877"/>
            <a:ext cx="13605927" cy="541977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6587" y="6873700"/>
            <a:ext cx="6673558" cy="3368694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761" indent="0">
              <a:buNone/>
              <a:defRPr sz="3450" b="1"/>
            </a:lvl2pPr>
            <a:lvl3pPr marL="1577523" indent="0">
              <a:buNone/>
              <a:defRPr sz="3105" b="1"/>
            </a:lvl3pPr>
            <a:lvl4pPr marL="2366284" indent="0">
              <a:buNone/>
              <a:defRPr sz="2760" b="1"/>
            </a:lvl4pPr>
            <a:lvl5pPr marL="3155046" indent="0">
              <a:buNone/>
              <a:defRPr sz="2760" b="1"/>
            </a:lvl5pPr>
            <a:lvl6pPr marL="3943807" indent="0">
              <a:buNone/>
              <a:defRPr sz="2760" b="1"/>
            </a:lvl6pPr>
            <a:lvl7pPr marL="4732569" indent="0">
              <a:buNone/>
              <a:defRPr sz="2760" b="1"/>
            </a:lvl7pPr>
            <a:lvl8pPr marL="5521330" indent="0">
              <a:buNone/>
              <a:defRPr sz="2760" b="1"/>
            </a:lvl8pPr>
            <a:lvl9pPr marL="6310092" indent="0">
              <a:buNone/>
              <a:defRPr sz="27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6587" y="10242394"/>
            <a:ext cx="6673558" cy="1506501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86088" y="6873700"/>
            <a:ext cx="6706425" cy="3368694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761" indent="0">
              <a:buNone/>
              <a:defRPr sz="3450" b="1"/>
            </a:lvl2pPr>
            <a:lvl3pPr marL="1577523" indent="0">
              <a:buNone/>
              <a:defRPr sz="3105" b="1"/>
            </a:lvl3pPr>
            <a:lvl4pPr marL="2366284" indent="0">
              <a:buNone/>
              <a:defRPr sz="2760" b="1"/>
            </a:lvl4pPr>
            <a:lvl5pPr marL="3155046" indent="0">
              <a:buNone/>
              <a:defRPr sz="2760" b="1"/>
            </a:lvl5pPr>
            <a:lvl6pPr marL="3943807" indent="0">
              <a:buNone/>
              <a:defRPr sz="2760" b="1"/>
            </a:lvl6pPr>
            <a:lvl7pPr marL="4732569" indent="0">
              <a:buNone/>
              <a:defRPr sz="2760" b="1"/>
            </a:lvl7pPr>
            <a:lvl8pPr marL="5521330" indent="0">
              <a:buNone/>
              <a:defRPr sz="2760" b="1"/>
            </a:lvl8pPr>
            <a:lvl9pPr marL="6310092" indent="0">
              <a:buNone/>
              <a:defRPr sz="27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86088" y="10242394"/>
            <a:ext cx="6706425" cy="1506501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27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28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52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85" y="1869334"/>
            <a:ext cx="5087844" cy="6542670"/>
          </a:xfrm>
        </p:spPr>
        <p:txBody>
          <a:bodyPr anchor="b"/>
          <a:lstStyle>
            <a:lvl1pPr>
              <a:defRPr sz="552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6424" y="4037249"/>
            <a:ext cx="7986088" cy="19926583"/>
          </a:xfrm>
        </p:spPr>
        <p:txBody>
          <a:bodyPr/>
          <a:lstStyle>
            <a:lvl1pPr>
              <a:defRPr sz="5521"/>
            </a:lvl1pPr>
            <a:lvl2pPr>
              <a:defRPr sz="4831"/>
            </a:lvl2pPr>
            <a:lvl3pPr>
              <a:defRPr sz="4140"/>
            </a:lvl3pPr>
            <a:lvl4pPr>
              <a:defRPr sz="3450"/>
            </a:lvl4pPr>
            <a:lvl5pPr>
              <a:defRPr sz="3450"/>
            </a:lvl5pPr>
            <a:lvl6pPr>
              <a:defRPr sz="3450"/>
            </a:lvl6pPr>
            <a:lvl7pPr>
              <a:defRPr sz="3450"/>
            </a:lvl7pPr>
            <a:lvl8pPr>
              <a:defRPr sz="3450"/>
            </a:lvl8pPr>
            <a:lvl9pPr>
              <a:defRPr sz="34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6585" y="8412004"/>
            <a:ext cx="5087844" cy="15584278"/>
          </a:xfrm>
        </p:spPr>
        <p:txBody>
          <a:bodyPr/>
          <a:lstStyle>
            <a:lvl1pPr marL="0" indent="0">
              <a:buNone/>
              <a:defRPr sz="2760"/>
            </a:lvl1pPr>
            <a:lvl2pPr marL="788761" indent="0">
              <a:buNone/>
              <a:defRPr sz="2415"/>
            </a:lvl2pPr>
            <a:lvl3pPr marL="1577523" indent="0">
              <a:buNone/>
              <a:defRPr sz="2070"/>
            </a:lvl3pPr>
            <a:lvl4pPr marL="2366284" indent="0">
              <a:buNone/>
              <a:defRPr sz="1725"/>
            </a:lvl4pPr>
            <a:lvl5pPr marL="3155046" indent="0">
              <a:buNone/>
              <a:defRPr sz="1725"/>
            </a:lvl5pPr>
            <a:lvl6pPr marL="3943807" indent="0">
              <a:buNone/>
              <a:defRPr sz="1725"/>
            </a:lvl6pPr>
            <a:lvl7pPr marL="4732569" indent="0">
              <a:buNone/>
              <a:defRPr sz="1725"/>
            </a:lvl7pPr>
            <a:lvl8pPr marL="5521330" indent="0">
              <a:buNone/>
              <a:defRPr sz="1725"/>
            </a:lvl8pPr>
            <a:lvl9pPr marL="6310092" indent="0">
              <a:buNone/>
              <a:defRPr sz="17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71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85" y="1869334"/>
            <a:ext cx="5087844" cy="6542670"/>
          </a:xfrm>
        </p:spPr>
        <p:txBody>
          <a:bodyPr anchor="b"/>
          <a:lstStyle>
            <a:lvl1pPr>
              <a:defRPr sz="552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6424" y="4037249"/>
            <a:ext cx="7986088" cy="19926583"/>
          </a:xfrm>
        </p:spPr>
        <p:txBody>
          <a:bodyPr anchor="t"/>
          <a:lstStyle>
            <a:lvl1pPr marL="0" indent="0">
              <a:buNone/>
              <a:defRPr sz="5521"/>
            </a:lvl1pPr>
            <a:lvl2pPr marL="788761" indent="0">
              <a:buNone/>
              <a:defRPr sz="4831"/>
            </a:lvl2pPr>
            <a:lvl3pPr marL="1577523" indent="0">
              <a:buNone/>
              <a:defRPr sz="4140"/>
            </a:lvl3pPr>
            <a:lvl4pPr marL="2366284" indent="0">
              <a:buNone/>
              <a:defRPr sz="3450"/>
            </a:lvl4pPr>
            <a:lvl5pPr marL="3155046" indent="0">
              <a:buNone/>
              <a:defRPr sz="3450"/>
            </a:lvl5pPr>
            <a:lvl6pPr marL="3943807" indent="0">
              <a:buNone/>
              <a:defRPr sz="3450"/>
            </a:lvl6pPr>
            <a:lvl7pPr marL="4732569" indent="0">
              <a:buNone/>
              <a:defRPr sz="3450"/>
            </a:lvl7pPr>
            <a:lvl8pPr marL="5521330" indent="0">
              <a:buNone/>
              <a:defRPr sz="3450"/>
            </a:lvl8pPr>
            <a:lvl9pPr marL="6310092" indent="0">
              <a:buNone/>
              <a:defRPr sz="34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6585" y="8412004"/>
            <a:ext cx="5087844" cy="15584278"/>
          </a:xfrm>
        </p:spPr>
        <p:txBody>
          <a:bodyPr/>
          <a:lstStyle>
            <a:lvl1pPr marL="0" indent="0">
              <a:buNone/>
              <a:defRPr sz="2760"/>
            </a:lvl1pPr>
            <a:lvl2pPr marL="788761" indent="0">
              <a:buNone/>
              <a:defRPr sz="2415"/>
            </a:lvl2pPr>
            <a:lvl3pPr marL="1577523" indent="0">
              <a:buNone/>
              <a:defRPr sz="2070"/>
            </a:lvl3pPr>
            <a:lvl4pPr marL="2366284" indent="0">
              <a:buNone/>
              <a:defRPr sz="1725"/>
            </a:lvl4pPr>
            <a:lvl5pPr marL="3155046" indent="0">
              <a:buNone/>
              <a:defRPr sz="1725"/>
            </a:lvl5pPr>
            <a:lvl6pPr marL="3943807" indent="0">
              <a:buNone/>
              <a:defRPr sz="1725"/>
            </a:lvl6pPr>
            <a:lvl7pPr marL="4732569" indent="0">
              <a:buNone/>
              <a:defRPr sz="1725"/>
            </a:lvl7pPr>
            <a:lvl8pPr marL="5521330" indent="0">
              <a:buNone/>
              <a:defRPr sz="1725"/>
            </a:lvl8pPr>
            <a:lvl9pPr marL="6310092" indent="0">
              <a:buNone/>
              <a:defRPr sz="17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31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4531" y="1492877"/>
            <a:ext cx="13605927" cy="5419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4531" y="7464355"/>
            <a:ext cx="13605927" cy="1779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4531" y="25988944"/>
            <a:ext cx="3549372" cy="1492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CD1D-21DB-2646-AF53-1F78CF3A8242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25465" y="25988944"/>
            <a:ext cx="5324058" cy="1492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1085" y="25988944"/>
            <a:ext cx="3549372" cy="1492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41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77523" rtl="0" eaLnBrk="1" latinLnBrk="0" hangingPunct="1">
        <a:lnSpc>
          <a:spcPct val="90000"/>
        </a:lnSpc>
        <a:spcBef>
          <a:spcPct val="0"/>
        </a:spcBef>
        <a:buNone/>
        <a:defRPr kumimoji="1" sz="7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381" indent="-394381" algn="l" defTabSz="1577523" rtl="0" eaLnBrk="1" latinLnBrk="0" hangingPunct="1">
        <a:lnSpc>
          <a:spcPct val="90000"/>
        </a:lnSpc>
        <a:spcBef>
          <a:spcPts val="1725"/>
        </a:spcBef>
        <a:buFont typeface="Arial" panose="020B0604020202020204" pitchFamily="34" charset="0"/>
        <a:buChar char="•"/>
        <a:defRPr kumimoji="1" sz="4831" kern="1200">
          <a:solidFill>
            <a:schemeClr val="tx1"/>
          </a:solidFill>
          <a:latin typeface="+mn-lt"/>
          <a:ea typeface="+mn-ea"/>
          <a:cs typeface="+mn-cs"/>
        </a:defRPr>
      </a:lvl1pPr>
      <a:lvl2pPr marL="1183142" indent="-394381" algn="l" defTabSz="1577523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kumimoji="1" sz="4140" kern="1200">
          <a:solidFill>
            <a:schemeClr val="tx1"/>
          </a:solidFill>
          <a:latin typeface="+mn-lt"/>
          <a:ea typeface="+mn-ea"/>
          <a:cs typeface="+mn-cs"/>
        </a:defRPr>
      </a:lvl2pPr>
      <a:lvl3pPr marL="1971904" indent="-394381" algn="l" defTabSz="1577523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kumimoji="1" sz="3450" kern="1200">
          <a:solidFill>
            <a:schemeClr val="tx1"/>
          </a:solidFill>
          <a:latin typeface="+mn-lt"/>
          <a:ea typeface="+mn-ea"/>
          <a:cs typeface="+mn-cs"/>
        </a:defRPr>
      </a:lvl3pPr>
      <a:lvl4pPr marL="2760665" indent="-394381" algn="l" defTabSz="1577523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kumimoji="1"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549426" indent="-394381" algn="l" defTabSz="1577523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kumimoji="1"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4338188" indent="-394381" algn="l" defTabSz="1577523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kumimoji="1"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5126949" indent="-394381" algn="l" defTabSz="1577523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kumimoji="1"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915711" indent="-394381" algn="l" defTabSz="1577523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kumimoji="1"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704472" indent="-394381" algn="l" defTabSz="1577523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kumimoji="1" sz="3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7523" rtl="0" eaLnBrk="1" latinLnBrk="0" hangingPunct="1">
        <a:defRPr kumimoji="1" sz="3105" kern="1200">
          <a:solidFill>
            <a:schemeClr val="tx1"/>
          </a:solidFill>
          <a:latin typeface="+mn-lt"/>
          <a:ea typeface="+mn-ea"/>
          <a:cs typeface="+mn-cs"/>
        </a:defRPr>
      </a:lvl1pPr>
      <a:lvl2pPr marL="788761" algn="l" defTabSz="1577523" rtl="0" eaLnBrk="1" latinLnBrk="0" hangingPunct="1">
        <a:defRPr kumimoji="1" sz="3105" kern="1200">
          <a:solidFill>
            <a:schemeClr val="tx1"/>
          </a:solidFill>
          <a:latin typeface="+mn-lt"/>
          <a:ea typeface="+mn-ea"/>
          <a:cs typeface="+mn-cs"/>
        </a:defRPr>
      </a:lvl2pPr>
      <a:lvl3pPr marL="1577523" algn="l" defTabSz="1577523" rtl="0" eaLnBrk="1" latinLnBrk="0" hangingPunct="1">
        <a:defRPr kumimoji="1" sz="3105" kern="1200">
          <a:solidFill>
            <a:schemeClr val="tx1"/>
          </a:solidFill>
          <a:latin typeface="+mn-lt"/>
          <a:ea typeface="+mn-ea"/>
          <a:cs typeface="+mn-cs"/>
        </a:defRPr>
      </a:lvl3pPr>
      <a:lvl4pPr marL="2366284" algn="l" defTabSz="1577523" rtl="0" eaLnBrk="1" latinLnBrk="0" hangingPunct="1">
        <a:defRPr kumimoji="1"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155046" algn="l" defTabSz="1577523" rtl="0" eaLnBrk="1" latinLnBrk="0" hangingPunct="1">
        <a:defRPr kumimoji="1"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3943807" algn="l" defTabSz="1577523" rtl="0" eaLnBrk="1" latinLnBrk="0" hangingPunct="1">
        <a:defRPr kumimoji="1"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4732569" algn="l" defTabSz="1577523" rtl="0" eaLnBrk="1" latinLnBrk="0" hangingPunct="1">
        <a:defRPr kumimoji="1"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521330" algn="l" defTabSz="1577523" rtl="0" eaLnBrk="1" latinLnBrk="0" hangingPunct="1">
        <a:defRPr kumimoji="1"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310092" algn="l" defTabSz="1577523" rtl="0" eaLnBrk="1" latinLnBrk="0" hangingPunct="1">
        <a:defRPr kumimoji="1" sz="3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77FDDF-B4BF-E4B6-AC4A-821CF2E42A26}"/>
              </a:ext>
            </a:extLst>
          </p:cNvPr>
          <p:cNvSpPr txBox="1"/>
          <p:nvPr/>
        </p:nvSpPr>
        <p:spPr>
          <a:xfrm>
            <a:off x="0" y="1099841"/>
            <a:ext cx="1577498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8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わが子の成長を見届けよう</a:t>
            </a:r>
            <a:endParaRPr kumimoji="1" lang="en-US" altLang="ja-JP" sz="8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EC343C-C069-7CEF-FA5E-A93804E15EB5}"/>
              </a:ext>
            </a:extLst>
          </p:cNvPr>
          <p:cNvSpPr txBox="1"/>
          <p:nvPr/>
        </p:nvSpPr>
        <p:spPr>
          <a:xfrm>
            <a:off x="1024388" y="3054222"/>
            <a:ext cx="13656812" cy="329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800" b="1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</a:rPr>
              <a:t>『0~3</a:t>
            </a:r>
            <a:r>
              <a:rPr lang="ja-JP" altLang="en-US" sz="48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</a:rPr>
              <a:t>歳までの実践版</a:t>
            </a:r>
            <a:r>
              <a:rPr lang="en-US" altLang="ja-JP" sz="4800" b="1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ja-JP" sz="4800" b="1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48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</a:rPr>
              <a:t>モンテッソーリ教育で才能をぐんぐん伸ばす</a:t>
            </a:r>
            <a:r>
              <a:rPr lang="en-US" altLang="ja-JP" sz="4800" b="1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</a:rPr>
              <a:t>!</a:t>
            </a:r>
            <a:r>
              <a:rPr lang="ja-JP" altLang="en-US" sz="48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altLang="ja-JP" sz="4800" b="1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</a:rPr>
              <a:t>』</a:t>
            </a:r>
          </a:p>
          <a:p>
            <a:pPr>
              <a:lnSpc>
                <a:spcPct val="150000"/>
              </a:lnSpc>
            </a:pPr>
            <a:r>
              <a:rPr lang="en-US" altLang="ja-JP" sz="4800" b="1" dirty="0">
                <a:solidFill>
                  <a:schemeClr val="accent2">
                    <a:lumMod val="50000"/>
                  </a:schemeClr>
                </a:solidFill>
                <a:latin typeface="Hiragino Sans" panose="020B0400000000000000" pitchFamily="34" charset="-128"/>
                <a:ea typeface="Hiragino Sans" panose="020B0400000000000000" pitchFamily="34" charset="-128"/>
              </a:rPr>
              <a:t> </a:t>
            </a:r>
            <a:r>
              <a:rPr lang="ja-JP" altLang="en-US" sz="4800" b="1">
                <a:solidFill>
                  <a:schemeClr val="accent2">
                    <a:lumMod val="50000"/>
                  </a:schemeClr>
                </a:solidFill>
                <a:latin typeface="Hiragino Sans" panose="020B0400000000000000" pitchFamily="34" charset="-128"/>
                <a:ea typeface="Hiragino Sans" panose="020B0400000000000000" pitchFamily="34" charset="-128"/>
              </a:rPr>
              <a:t>特別付録</a:t>
            </a:r>
            <a:r>
              <a:rPr lang="en-US" altLang="ja-JP" sz="4800" b="1" dirty="0">
                <a:solidFill>
                  <a:schemeClr val="accent2">
                    <a:lumMod val="50000"/>
                  </a:schemeClr>
                </a:solidFill>
                <a:latin typeface="Hiragino Sans" panose="020B0400000000000000" pitchFamily="34" charset="-128"/>
                <a:ea typeface="Hiragino Sans" panose="020B0400000000000000" pitchFamily="34" charset="-128"/>
              </a:rPr>
              <a:t> </a:t>
            </a:r>
            <a:r>
              <a:rPr lang="ja-JP" altLang="en-US" sz="4800" b="1">
                <a:solidFill>
                  <a:schemeClr val="accent2">
                    <a:lumMod val="50000"/>
                  </a:schemeClr>
                </a:solidFill>
                <a:latin typeface="Hiragino Sans" panose="020B0400000000000000" pitchFamily="34" charset="-128"/>
                <a:ea typeface="Hiragino Sans" panose="020B0400000000000000" pitchFamily="34" charset="-128"/>
              </a:rPr>
              <a:t>成長のチェックリストをアプリ化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603800-4333-436B-8D88-E3EA0ECF1A18}"/>
              </a:ext>
            </a:extLst>
          </p:cNvPr>
          <p:cNvSpPr txBox="1"/>
          <p:nvPr/>
        </p:nvSpPr>
        <p:spPr>
          <a:xfrm>
            <a:off x="1302954" y="6959240"/>
            <a:ext cx="11608339" cy="920958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>
                <a:solidFill>
                  <a:schemeClr val="accent2">
                    <a:lumMod val="75000"/>
                  </a:schemeClr>
                </a:solidFill>
                <a:latin typeface="Helvetica Neue" panose="02000503000000020004" pitchFamily="2" charset="0"/>
              </a:rPr>
              <a:t>※ </a:t>
            </a:r>
            <a:r>
              <a:rPr lang="ja-JP" altLang="en-US" sz="4000" b="1">
                <a:solidFill>
                  <a:schemeClr val="accent2">
                    <a:lumMod val="75000"/>
                  </a:schemeClr>
                </a:solidFill>
                <a:latin typeface="Helvetica Neue" panose="02000503000000020004" pitchFamily="2" charset="0"/>
              </a:rPr>
              <a:t>出版社</a:t>
            </a:r>
            <a:r>
              <a:rPr lang="en-US" altLang="ja-JP" sz="4000" b="1" dirty="0">
                <a:solidFill>
                  <a:schemeClr val="accent2">
                    <a:lumMod val="75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4000" b="1">
                <a:solidFill>
                  <a:schemeClr val="accent2">
                    <a:lumMod val="75000"/>
                  </a:schemeClr>
                </a:solidFill>
                <a:latin typeface="Helvetica Neue" panose="02000503000000020004" pitchFamily="2" charset="0"/>
              </a:rPr>
              <a:t>三笠書房</a:t>
            </a:r>
            <a:r>
              <a:rPr lang="en-US" altLang="ja-JP" sz="4000" b="1" dirty="0">
                <a:solidFill>
                  <a:schemeClr val="accent2">
                    <a:lumMod val="75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4000" b="1">
                <a:solidFill>
                  <a:schemeClr val="accent2">
                    <a:lumMod val="75000"/>
                  </a:schemeClr>
                </a:solidFill>
                <a:latin typeface="Helvetica Neue" panose="02000503000000020004" pitchFamily="2" charset="0"/>
              </a:rPr>
              <a:t>公認</a:t>
            </a:r>
            <a:endParaRPr lang="ja-JP" altLang="en-US" sz="4000" b="1">
              <a:solidFill>
                <a:schemeClr val="accent2">
                  <a:lumMod val="75000"/>
                </a:schemeClr>
              </a:solidFill>
              <a:latin typeface="Hiragino Sans" panose="020B0400000000000000" pitchFamily="34" charset="-128"/>
              <a:ea typeface="Hiragino Sans" panose="020B0400000000000000" pitchFamily="34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B8D7CD4C-77AC-5A87-EF20-014CCCB5F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88" y="7442552"/>
            <a:ext cx="14424202" cy="28800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8994AA-F1A7-EB39-A77B-EB783F222B8C}"/>
              </a:ext>
            </a:extLst>
          </p:cNvPr>
          <p:cNvSpPr/>
          <p:nvPr/>
        </p:nvSpPr>
        <p:spPr>
          <a:xfrm>
            <a:off x="2546887" y="12520422"/>
            <a:ext cx="10972800" cy="19122637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6E5FA54E-2E55-FED3-8767-A7199F5A5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640" y="17030480"/>
            <a:ext cx="10201698" cy="910237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EEBC5153-463C-139C-D78A-C2B7EB7F7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33826">
            <a:off x="8216052" y="8098084"/>
            <a:ext cx="6130498" cy="910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2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77FDDF-B4BF-E4B6-AC4A-821CF2E42A26}"/>
              </a:ext>
            </a:extLst>
          </p:cNvPr>
          <p:cNvSpPr txBox="1"/>
          <p:nvPr/>
        </p:nvSpPr>
        <p:spPr>
          <a:xfrm>
            <a:off x="-4" y="1687032"/>
            <a:ext cx="157749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r>
              <a:rPr kumimoji="1" lang="ja-JP" altLang="en-US" sz="8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つのタイプで分けられた</a:t>
            </a:r>
            <a:endParaRPr kumimoji="1" lang="en-US" altLang="ja-JP" sz="8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8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チェックリスト</a:t>
            </a:r>
            <a:endParaRPr kumimoji="1" lang="en-US" altLang="ja-JP" sz="8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5632A0-0F3B-4DBF-E537-F466B4972B89}"/>
              </a:ext>
            </a:extLst>
          </p:cNvPr>
          <p:cNvSpPr txBox="1"/>
          <p:nvPr/>
        </p:nvSpPr>
        <p:spPr>
          <a:xfrm>
            <a:off x="2601428" y="5239731"/>
            <a:ext cx="10572125" cy="1234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54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見やすいデザイン、操作も簡単。</a:t>
            </a:r>
            <a:endParaRPr kumimoji="1" lang="en-US" altLang="ja-JP" sz="54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2BD9EA0-A220-0188-C7AB-5069BC8F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55" y="7206456"/>
            <a:ext cx="14428070" cy="2880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E8EC350-8E89-D769-5E3B-8ACA79AF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296" y="11511087"/>
            <a:ext cx="23749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77FDDF-B4BF-E4B6-AC4A-821CF2E42A26}"/>
              </a:ext>
            </a:extLst>
          </p:cNvPr>
          <p:cNvSpPr txBox="1"/>
          <p:nvPr/>
        </p:nvSpPr>
        <p:spPr>
          <a:xfrm>
            <a:off x="1024073" y="1426815"/>
            <a:ext cx="1372683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チェックリストの項目毎に</a:t>
            </a:r>
            <a:endParaRPr kumimoji="1" lang="en-US" altLang="ja-JP" sz="8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8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写真、コメントを投稿</a:t>
            </a:r>
            <a:endParaRPr kumimoji="1" lang="en-US" altLang="ja-JP" sz="8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61FAF3-13BB-AD61-E60E-1645B95E61C9}"/>
              </a:ext>
            </a:extLst>
          </p:cNvPr>
          <p:cNvSpPr txBox="1"/>
          <p:nvPr/>
        </p:nvSpPr>
        <p:spPr>
          <a:xfrm>
            <a:off x="3947949" y="4781475"/>
            <a:ext cx="78790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0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子供の成長、思い出を</a:t>
            </a:r>
            <a:endParaRPr kumimoji="1" lang="en-US" altLang="ja-JP" sz="60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60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写真や記録で残せる。</a:t>
            </a:r>
            <a:endParaRPr kumimoji="1" lang="en-US" altLang="ja-JP" sz="60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BA2D73A-FB2D-0B0D-3292-CEE1864F8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92" y="7212806"/>
            <a:ext cx="14424202" cy="28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7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77FDDF-B4BF-E4B6-AC4A-821CF2E42A26}"/>
              </a:ext>
            </a:extLst>
          </p:cNvPr>
          <p:cNvSpPr txBox="1"/>
          <p:nvPr/>
        </p:nvSpPr>
        <p:spPr>
          <a:xfrm>
            <a:off x="3434977" y="1511369"/>
            <a:ext cx="921277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子ども一人一人に</a:t>
            </a:r>
            <a:endParaRPr kumimoji="1" lang="en-US" altLang="ja-JP" sz="8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8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ルームを作成</a:t>
            </a:r>
            <a:endParaRPr kumimoji="1" lang="en-US" altLang="ja-JP" sz="8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2C5A3E-CD97-4989-B2A7-AF6463321D47}"/>
              </a:ext>
            </a:extLst>
          </p:cNvPr>
          <p:cNvSpPr txBox="1"/>
          <p:nvPr/>
        </p:nvSpPr>
        <p:spPr>
          <a:xfrm>
            <a:off x="3178511" y="4826726"/>
            <a:ext cx="94179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0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兄弟・姉妹</a:t>
            </a:r>
            <a:endParaRPr kumimoji="1" lang="en-US" altLang="ja-JP" sz="60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60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みんなのルームが作れる。</a:t>
            </a:r>
            <a:endParaRPr kumimoji="1" lang="en-US" altLang="ja-JP" sz="60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59B78D7-1A2C-6DD5-378E-FDF53CD6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65" y="7280308"/>
            <a:ext cx="14424202" cy="28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4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77FDDF-B4BF-E4B6-AC4A-821CF2E42A26}"/>
              </a:ext>
            </a:extLst>
          </p:cNvPr>
          <p:cNvSpPr txBox="1"/>
          <p:nvPr/>
        </p:nvSpPr>
        <p:spPr>
          <a:xfrm>
            <a:off x="1588332" y="1450093"/>
            <a:ext cx="1259832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家族のメールアドレスを</a:t>
            </a:r>
            <a:endParaRPr kumimoji="1" lang="en-US" altLang="ja-JP" sz="8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88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ルームに登録</a:t>
            </a:r>
            <a:endParaRPr kumimoji="1" lang="en-US" altLang="ja-JP" sz="88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61FAF3-13BB-AD61-E60E-1645B95E61C9}"/>
              </a:ext>
            </a:extLst>
          </p:cNvPr>
          <p:cNvSpPr txBox="1"/>
          <p:nvPr/>
        </p:nvSpPr>
        <p:spPr>
          <a:xfrm>
            <a:off x="1639628" y="5065845"/>
            <a:ext cx="12495729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60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他のユーザに見られる心配はなし。</a:t>
            </a:r>
            <a:endParaRPr kumimoji="1" lang="en-US" altLang="ja-JP" sz="60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2F8F6D4-D5C4-3344-CF01-862BEC8F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91" y="7242741"/>
            <a:ext cx="14424202" cy="28800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50AFFB-D65F-8322-EDE3-E93A7060BB86}"/>
              </a:ext>
            </a:extLst>
          </p:cNvPr>
          <p:cNvSpPr txBox="1"/>
          <p:nvPr/>
        </p:nvSpPr>
        <p:spPr>
          <a:xfrm>
            <a:off x="4384110" y="14326999"/>
            <a:ext cx="8478385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" altLang="ja-JP" sz="3600" dirty="0">
                <a:solidFill>
                  <a:schemeClr val="bg2">
                    <a:lumMod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sample@yahoo.co.jp</a:t>
            </a:r>
            <a:endParaRPr kumimoji="1" lang="ja-JP" altLang="en-US" sz="36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5C17A7-A298-A780-B0B1-3C375A89DBEE}"/>
              </a:ext>
            </a:extLst>
          </p:cNvPr>
          <p:cNvSpPr txBox="1"/>
          <p:nvPr/>
        </p:nvSpPr>
        <p:spPr>
          <a:xfrm>
            <a:off x="4384109" y="16977026"/>
            <a:ext cx="8478385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" altLang="ja-JP" sz="3600" dirty="0">
                <a:solidFill>
                  <a:schemeClr val="bg2">
                    <a:lumMod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sample@gmail.com</a:t>
            </a:r>
            <a:endParaRPr kumimoji="1" lang="ja-JP" altLang="en-US" sz="36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4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1534</TotalTime>
  <Words>112</Words>
  <Application>Microsoft Macintosh PowerPoint</Application>
  <PresentationFormat>ユーザー設定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Hiragino Sans</vt:lpstr>
      <vt:lpstr>Meiryo</vt:lpstr>
      <vt:lpstr>Arial</vt:lpstr>
      <vt:lpstr>Calibri</vt:lpstr>
      <vt:lpstr>Calibri Light</vt:lpstr>
      <vt:lpstr>Helvetica Neue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卓見 秋葉</dc:creator>
  <cp:lastModifiedBy>卓見 秋葉</cp:lastModifiedBy>
  <cp:revision>10</cp:revision>
  <dcterms:created xsi:type="dcterms:W3CDTF">2022-12-10T21:55:29Z</dcterms:created>
  <dcterms:modified xsi:type="dcterms:W3CDTF">2022-12-26T02:41:15Z</dcterms:modified>
</cp:coreProperties>
</file>