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2" r:id="rId3"/>
    <p:sldId id="266" r:id="rId4"/>
    <p:sldId id="261" r:id="rId5"/>
    <p:sldId id="264" r:id="rId6"/>
  </p:sldIdLst>
  <p:sldSz cx="16308388" cy="3528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5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>
        <p:scale>
          <a:sx n="56" d="100"/>
          <a:sy n="56" d="100"/>
        </p:scale>
        <p:origin x="1896" y="-4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129" y="5773934"/>
            <a:ext cx="13862130" cy="12282876"/>
          </a:xfrm>
        </p:spPr>
        <p:txBody>
          <a:bodyPr anchor="b"/>
          <a:lstStyle>
            <a:lvl1pPr algn="ctr">
              <a:defRPr sz="107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8549" y="18530484"/>
            <a:ext cx="12231291" cy="8517976"/>
          </a:xfrm>
        </p:spPr>
        <p:txBody>
          <a:bodyPr/>
          <a:lstStyle>
            <a:lvl1pPr marL="0" indent="0" algn="ctr">
              <a:buNone/>
              <a:defRPr sz="4280"/>
            </a:lvl1pPr>
            <a:lvl2pPr marL="815416" indent="0" algn="ctr">
              <a:buNone/>
              <a:defRPr sz="3567"/>
            </a:lvl2pPr>
            <a:lvl3pPr marL="1630832" indent="0" algn="ctr">
              <a:buNone/>
              <a:defRPr sz="3210"/>
            </a:lvl3pPr>
            <a:lvl4pPr marL="2446249" indent="0" algn="ctr">
              <a:buNone/>
              <a:defRPr sz="2854"/>
            </a:lvl4pPr>
            <a:lvl5pPr marL="3261665" indent="0" algn="ctr">
              <a:buNone/>
              <a:defRPr sz="2854"/>
            </a:lvl5pPr>
            <a:lvl6pPr marL="4077081" indent="0" algn="ctr">
              <a:buNone/>
              <a:defRPr sz="2854"/>
            </a:lvl6pPr>
            <a:lvl7pPr marL="4892497" indent="0" algn="ctr">
              <a:buNone/>
              <a:defRPr sz="2854"/>
            </a:lvl7pPr>
            <a:lvl8pPr marL="5707913" indent="0" algn="ctr">
              <a:buNone/>
              <a:defRPr sz="2854"/>
            </a:lvl8pPr>
            <a:lvl9pPr marL="6523330" indent="0" algn="ctr">
              <a:buNone/>
              <a:defRPr sz="285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4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70691" y="1878365"/>
            <a:ext cx="3516496" cy="2989867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1202" y="1878365"/>
            <a:ext cx="10345634" cy="2989867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2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06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708" y="8795660"/>
            <a:ext cx="14065985" cy="14675747"/>
          </a:xfrm>
        </p:spPr>
        <p:txBody>
          <a:bodyPr anchor="b"/>
          <a:lstStyle>
            <a:lvl1pPr>
              <a:defRPr sz="107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708" y="23610245"/>
            <a:ext cx="14065985" cy="7717629"/>
          </a:xfrm>
        </p:spPr>
        <p:txBody>
          <a:bodyPr/>
          <a:lstStyle>
            <a:lvl1pPr marL="0" indent="0">
              <a:buNone/>
              <a:defRPr sz="4280">
                <a:solidFill>
                  <a:schemeClr val="tx1"/>
                </a:solidFill>
              </a:defRPr>
            </a:lvl1pPr>
            <a:lvl2pPr marL="815416" indent="0">
              <a:buNone/>
              <a:defRPr sz="3567">
                <a:solidFill>
                  <a:schemeClr val="tx1">
                    <a:tint val="75000"/>
                  </a:schemeClr>
                </a:solidFill>
              </a:defRPr>
            </a:lvl2pPr>
            <a:lvl3pPr marL="1630832" indent="0">
              <a:buNone/>
              <a:defRPr sz="3210">
                <a:solidFill>
                  <a:schemeClr val="tx1">
                    <a:tint val="75000"/>
                  </a:schemeClr>
                </a:solidFill>
              </a:defRPr>
            </a:lvl3pPr>
            <a:lvl4pPr marL="2446249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4pPr>
            <a:lvl5pPr marL="3261665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5pPr>
            <a:lvl6pPr marL="4077081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6pPr>
            <a:lvl7pPr marL="4892497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7pPr>
            <a:lvl8pPr marL="5707913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8pPr>
            <a:lvl9pPr marL="6523330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16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1202" y="9391826"/>
            <a:ext cx="6931065" cy="223852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6121" y="9391826"/>
            <a:ext cx="6931065" cy="223852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1878373"/>
            <a:ext cx="14065985" cy="681928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328" y="8648649"/>
            <a:ext cx="6899211" cy="4238570"/>
          </a:xfrm>
        </p:spPr>
        <p:txBody>
          <a:bodyPr anchor="b"/>
          <a:lstStyle>
            <a:lvl1pPr marL="0" indent="0">
              <a:buNone/>
              <a:defRPr sz="4280" b="1"/>
            </a:lvl1pPr>
            <a:lvl2pPr marL="815416" indent="0">
              <a:buNone/>
              <a:defRPr sz="3567" b="1"/>
            </a:lvl2pPr>
            <a:lvl3pPr marL="1630832" indent="0">
              <a:buNone/>
              <a:defRPr sz="3210" b="1"/>
            </a:lvl3pPr>
            <a:lvl4pPr marL="2446249" indent="0">
              <a:buNone/>
              <a:defRPr sz="2854" b="1"/>
            </a:lvl4pPr>
            <a:lvl5pPr marL="3261665" indent="0">
              <a:buNone/>
              <a:defRPr sz="2854" b="1"/>
            </a:lvl5pPr>
            <a:lvl6pPr marL="4077081" indent="0">
              <a:buNone/>
              <a:defRPr sz="2854" b="1"/>
            </a:lvl6pPr>
            <a:lvl7pPr marL="4892497" indent="0">
              <a:buNone/>
              <a:defRPr sz="2854" b="1"/>
            </a:lvl7pPr>
            <a:lvl8pPr marL="5707913" indent="0">
              <a:buNone/>
              <a:defRPr sz="2854" b="1"/>
            </a:lvl8pPr>
            <a:lvl9pPr marL="6523330" indent="0">
              <a:buNone/>
              <a:defRPr sz="285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3328" y="12887219"/>
            <a:ext cx="6899211" cy="189551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6122" y="8648649"/>
            <a:ext cx="6933189" cy="4238570"/>
          </a:xfrm>
        </p:spPr>
        <p:txBody>
          <a:bodyPr anchor="b"/>
          <a:lstStyle>
            <a:lvl1pPr marL="0" indent="0">
              <a:buNone/>
              <a:defRPr sz="4280" b="1"/>
            </a:lvl1pPr>
            <a:lvl2pPr marL="815416" indent="0">
              <a:buNone/>
              <a:defRPr sz="3567" b="1"/>
            </a:lvl2pPr>
            <a:lvl3pPr marL="1630832" indent="0">
              <a:buNone/>
              <a:defRPr sz="3210" b="1"/>
            </a:lvl3pPr>
            <a:lvl4pPr marL="2446249" indent="0">
              <a:buNone/>
              <a:defRPr sz="2854" b="1"/>
            </a:lvl4pPr>
            <a:lvl5pPr marL="3261665" indent="0">
              <a:buNone/>
              <a:defRPr sz="2854" b="1"/>
            </a:lvl5pPr>
            <a:lvl6pPr marL="4077081" indent="0">
              <a:buNone/>
              <a:defRPr sz="2854" b="1"/>
            </a:lvl6pPr>
            <a:lvl7pPr marL="4892497" indent="0">
              <a:buNone/>
              <a:defRPr sz="2854" b="1"/>
            </a:lvl7pPr>
            <a:lvl8pPr marL="5707913" indent="0">
              <a:buNone/>
              <a:defRPr sz="2854" b="1"/>
            </a:lvl8pPr>
            <a:lvl9pPr marL="6523330" indent="0">
              <a:buNone/>
              <a:defRPr sz="285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6122" y="12887219"/>
            <a:ext cx="6933189" cy="189551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7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4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53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2352040"/>
            <a:ext cx="5259880" cy="8232140"/>
          </a:xfrm>
        </p:spPr>
        <p:txBody>
          <a:bodyPr anchor="b"/>
          <a:lstStyle>
            <a:lvl1pPr>
              <a:defRPr sz="57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189" y="5079761"/>
            <a:ext cx="8256121" cy="25072093"/>
          </a:xfrm>
        </p:spPr>
        <p:txBody>
          <a:bodyPr/>
          <a:lstStyle>
            <a:lvl1pPr>
              <a:defRPr sz="5707"/>
            </a:lvl1pPr>
            <a:lvl2pPr>
              <a:defRPr sz="4994"/>
            </a:lvl2pPr>
            <a:lvl3pPr>
              <a:defRPr sz="4280"/>
            </a:lvl3pPr>
            <a:lvl4pPr>
              <a:defRPr sz="3567"/>
            </a:lvl4pPr>
            <a:lvl5pPr>
              <a:defRPr sz="3567"/>
            </a:lvl5pPr>
            <a:lvl6pPr>
              <a:defRPr sz="3567"/>
            </a:lvl6pPr>
            <a:lvl7pPr>
              <a:defRPr sz="3567"/>
            </a:lvl7pPr>
            <a:lvl8pPr>
              <a:defRPr sz="3567"/>
            </a:lvl8pPr>
            <a:lvl9pPr>
              <a:defRPr sz="35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3326" y="10584180"/>
            <a:ext cx="5259880" cy="19608503"/>
          </a:xfrm>
        </p:spPr>
        <p:txBody>
          <a:bodyPr/>
          <a:lstStyle>
            <a:lvl1pPr marL="0" indent="0">
              <a:buNone/>
              <a:defRPr sz="2854"/>
            </a:lvl1pPr>
            <a:lvl2pPr marL="815416" indent="0">
              <a:buNone/>
              <a:defRPr sz="2497"/>
            </a:lvl2pPr>
            <a:lvl3pPr marL="1630832" indent="0">
              <a:buNone/>
              <a:defRPr sz="2140"/>
            </a:lvl3pPr>
            <a:lvl4pPr marL="2446249" indent="0">
              <a:buNone/>
              <a:defRPr sz="1784"/>
            </a:lvl4pPr>
            <a:lvl5pPr marL="3261665" indent="0">
              <a:buNone/>
              <a:defRPr sz="1784"/>
            </a:lvl5pPr>
            <a:lvl6pPr marL="4077081" indent="0">
              <a:buNone/>
              <a:defRPr sz="1784"/>
            </a:lvl6pPr>
            <a:lvl7pPr marL="4892497" indent="0">
              <a:buNone/>
              <a:defRPr sz="1784"/>
            </a:lvl7pPr>
            <a:lvl8pPr marL="5707913" indent="0">
              <a:buNone/>
              <a:defRPr sz="1784"/>
            </a:lvl8pPr>
            <a:lvl9pPr marL="6523330" indent="0">
              <a:buNone/>
              <a:defRPr sz="17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71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2352040"/>
            <a:ext cx="5259880" cy="8232140"/>
          </a:xfrm>
        </p:spPr>
        <p:txBody>
          <a:bodyPr anchor="b"/>
          <a:lstStyle>
            <a:lvl1pPr>
              <a:defRPr sz="57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3189" y="5079761"/>
            <a:ext cx="8256121" cy="25072093"/>
          </a:xfrm>
        </p:spPr>
        <p:txBody>
          <a:bodyPr anchor="t"/>
          <a:lstStyle>
            <a:lvl1pPr marL="0" indent="0">
              <a:buNone/>
              <a:defRPr sz="5707"/>
            </a:lvl1pPr>
            <a:lvl2pPr marL="815416" indent="0">
              <a:buNone/>
              <a:defRPr sz="4994"/>
            </a:lvl2pPr>
            <a:lvl3pPr marL="1630832" indent="0">
              <a:buNone/>
              <a:defRPr sz="4280"/>
            </a:lvl3pPr>
            <a:lvl4pPr marL="2446249" indent="0">
              <a:buNone/>
              <a:defRPr sz="3567"/>
            </a:lvl4pPr>
            <a:lvl5pPr marL="3261665" indent="0">
              <a:buNone/>
              <a:defRPr sz="3567"/>
            </a:lvl5pPr>
            <a:lvl6pPr marL="4077081" indent="0">
              <a:buNone/>
              <a:defRPr sz="3567"/>
            </a:lvl6pPr>
            <a:lvl7pPr marL="4892497" indent="0">
              <a:buNone/>
              <a:defRPr sz="3567"/>
            </a:lvl7pPr>
            <a:lvl8pPr marL="5707913" indent="0">
              <a:buNone/>
              <a:defRPr sz="3567"/>
            </a:lvl8pPr>
            <a:lvl9pPr marL="6523330" indent="0">
              <a:buNone/>
              <a:defRPr sz="35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3326" y="10584180"/>
            <a:ext cx="5259880" cy="19608503"/>
          </a:xfrm>
        </p:spPr>
        <p:txBody>
          <a:bodyPr/>
          <a:lstStyle>
            <a:lvl1pPr marL="0" indent="0">
              <a:buNone/>
              <a:defRPr sz="2854"/>
            </a:lvl1pPr>
            <a:lvl2pPr marL="815416" indent="0">
              <a:buNone/>
              <a:defRPr sz="2497"/>
            </a:lvl2pPr>
            <a:lvl3pPr marL="1630832" indent="0">
              <a:buNone/>
              <a:defRPr sz="2140"/>
            </a:lvl3pPr>
            <a:lvl4pPr marL="2446249" indent="0">
              <a:buNone/>
              <a:defRPr sz="1784"/>
            </a:lvl4pPr>
            <a:lvl5pPr marL="3261665" indent="0">
              <a:buNone/>
              <a:defRPr sz="1784"/>
            </a:lvl5pPr>
            <a:lvl6pPr marL="4077081" indent="0">
              <a:buNone/>
              <a:defRPr sz="1784"/>
            </a:lvl6pPr>
            <a:lvl7pPr marL="4892497" indent="0">
              <a:buNone/>
              <a:defRPr sz="1784"/>
            </a:lvl7pPr>
            <a:lvl8pPr marL="5707913" indent="0">
              <a:buNone/>
              <a:defRPr sz="1784"/>
            </a:lvl8pPr>
            <a:lvl9pPr marL="6523330" indent="0">
              <a:buNone/>
              <a:defRPr sz="17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80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1202" y="1878373"/>
            <a:ext cx="14065985" cy="681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202" y="9391826"/>
            <a:ext cx="14065985" cy="2238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1202" y="32699897"/>
            <a:ext cx="3669387" cy="187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2154" y="32699897"/>
            <a:ext cx="5504081" cy="187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7799" y="32699897"/>
            <a:ext cx="3669387" cy="187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24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30832" rtl="0" eaLnBrk="1" latinLnBrk="0" hangingPunct="1">
        <a:lnSpc>
          <a:spcPct val="90000"/>
        </a:lnSpc>
        <a:spcBef>
          <a:spcPct val="0"/>
        </a:spcBef>
        <a:buNone/>
        <a:defRPr kumimoji="1" sz="78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708" indent="-407708" algn="l" defTabSz="1630832" rtl="0" eaLnBrk="1" latinLnBrk="0" hangingPunct="1">
        <a:lnSpc>
          <a:spcPct val="90000"/>
        </a:lnSpc>
        <a:spcBef>
          <a:spcPts val="1784"/>
        </a:spcBef>
        <a:buFont typeface="Arial" panose="020B0604020202020204" pitchFamily="34" charset="0"/>
        <a:buChar char="•"/>
        <a:defRPr kumimoji="1" sz="4994" kern="1200">
          <a:solidFill>
            <a:schemeClr val="tx1"/>
          </a:solidFill>
          <a:latin typeface="+mn-lt"/>
          <a:ea typeface="+mn-ea"/>
          <a:cs typeface="+mn-cs"/>
        </a:defRPr>
      </a:lvl1pPr>
      <a:lvl2pPr marL="1223124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4280" kern="1200">
          <a:solidFill>
            <a:schemeClr val="tx1"/>
          </a:solidFill>
          <a:latin typeface="+mn-lt"/>
          <a:ea typeface="+mn-ea"/>
          <a:cs typeface="+mn-cs"/>
        </a:defRPr>
      </a:lvl2pPr>
      <a:lvl3pPr marL="2038541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567" kern="1200">
          <a:solidFill>
            <a:schemeClr val="tx1"/>
          </a:solidFill>
          <a:latin typeface="+mn-lt"/>
          <a:ea typeface="+mn-ea"/>
          <a:cs typeface="+mn-cs"/>
        </a:defRPr>
      </a:lvl3pPr>
      <a:lvl4pPr marL="2853957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4pPr>
      <a:lvl5pPr marL="3669373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5pPr>
      <a:lvl6pPr marL="4484789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6pPr>
      <a:lvl7pPr marL="5300205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7pPr>
      <a:lvl8pPr marL="6115622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8pPr>
      <a:lvl9pPr marL="6931038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1pPr>
      <a:lvl2pPr marL="815416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2pPr>
      <a:lvl3pPr marL="1630832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3pPr>
      <a:lvl4pPr marL="2446249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4pPr>
      <a:lvl5pPr marL="3261665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5pPr>
      <a:lvl6pPr marL="4077081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6pPr>
      <a:lvl7pPr marL="4892497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7pPr>
      <a:lvl8pPr marL="5707913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8pPr>
      <a:lvl9pPr marL="6523330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2ECC0D-152E-91CA-7357-A58D0E0D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10" y="10869201"/>
            <a:ext cx="14677764" cy="28800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8994AA-F1A7-EB39-A77B-EB783F222B8C}"/>
              </a:ext>
            </a:extLst>
          </p:cNvPr>
          <p:cNvSpPr/>
          <p:nvPr/>
        </p:nvSpPr>
        <p:spPr>
          <a:xfrm>
            <a:off x="2667794" y="15910561"/>
            <a:ext cx="10972800" cy="1937004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0" y="1933325"/>
            <a:ext cx="16308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わが子の成長を見届けよう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EC343C-C069-7CEF-FA5E-A93804E15EB5}"/>
              </a:ext>
            </a:extLst>
          </p:cNvPr>
          <p:cNvSpPr txBox="1"/>
          <p:nvPr/>
        </p:nvSpPr>
        <p:spPr>
          <a:xfrm>
            <a:off x="815310" y="5659173"/>
            <a:ext cx="14677764" cy="369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5400" b="1" dirty="0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『 0~3</a:t>
            </a:r>
            <a:r>
              <a:rPr lang="ja-JP" altLang="en-US" sz="5400" b="1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歳までの実践版</a:t>
            </a:r>
            <a:r>
              <a:rPr lang="en-US" altLang="ja-JP" sz="5400" b="1" dirty="0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ja-JP" altLang="en-US" sz="5400" b="1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モンテッソーリ教育で</a:t>
            </a:r>
            <a:endParaRPr lang="en-US" altLang="ja-JP" sz="5400" b="1" dirty="0">
              <a:solidFill>
                <a:schemeClr val="accent2">
                  <a:lumMod val="50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5400" b="1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才能をぐんぐん伸ばす</a:t>
            </a:r>
            <a:r>
              <a:rPr lang="en-US" altLang="ja-JP" sz="5400" b="1" dirty="0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!</a:t>
            </a:r>
            <a:r>
              <a:rPr lang="ja-JP" altLang="en-US" sz="5400" b="1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altLang="ja-JP" sz="5400" b="1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』</a:t>
            </a:r>
          </a:p>
          <a:p>
            <a:pPr>
              <a:lnSpc>
                <a:spcPct val="150000"/>
              </a:lnSpc>
            </a:pPr>
            <a:r>
              <a:rPr lang="ja-JP" altLang="en-US" sz="5400" b="1">
                <a:solidFill>
                  <a:schemeClr val="accent2">
                    <a:lumMod val="50000"/>
                  </a:schemeClr>
                </a:solidFill>
                <a:effectLst/>
                <a:latin typeface="Hiragino Sans" panose="020B0400000000000000" pitchFamily="34" charset="-128"/>
                <a:ea typeface="Hiragino Sans" panose="020B0400000000000000" pitchFamily="34" charset="-128"/>
              </a:rPr>
              <a:t>特別付録</a:t>
            </a:r>
            <a:r>
              <a:rPr lang="en-US" altLang="ja-JP" sz="5400" b="1" dirty="0">
                <a:solidFill>
                  <a:schemeClr val="accent2">
                    <a:lumMod val="50000"/>
                  </a:schemeClr>
                </a:solidFill>
                <a:latin typeface="Hiragino Sans" panose="020B0400000000000000" pitchFamily="34" charset="-128"/>
                <a:ea typeface="Hiragino Sans" panose="020B0400000000000000" pitchFamily="34" charset="-128"/>
              </a:rPr>
              <a:t> </a:t>
            </a:r>
            <a:r>
              <a:rPr lang="ja-JP" altLang="en-US" sz="5400" b="1">
                <a:solidFill>
                  <a:schemeClr val="accent2">
                    <a:lumMod val="50000"/>
                  </a:schemeClr>
                </a:solidFill>
                <a:effectLst/>
                <a:latin typeface="Hiragino Sans" panose="020B0400000000000000" pitchFamily="34" charset="-128"/>
                <a:ea typeface="Hiragino Sans" panose="020B0400000000000000" pitchFamily="34" charset="-128"/>
              </a:rPr>
              <a:t>成長のチェックリストをアプリ化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603800-4333-436B-8D88-E3EA0ECF1A18}"/>
              </a:ext>
            </a:extLst>
          </p:cNvPr>
          <p:cNvSpPr txBox="1"/>
          <p:nvPr/>
        </p:nvSpPr>
        <p:spPr>
          <a:xfrm>
            <a:off x="1016594" y="9821009"/>
            <a:ext cx="11670791" cy="920958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solidFill>
                  <a:schemeClr val="accent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※ </a:t>
            </a:r>
            <a:r>
              <a:rPr lang="ja-JP" altLang="en-US" sz="4000" b="1">
                <a:solidFill>
                  <a:schemeClr val="accent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出版社</a:t>
            </a:r>
            <a:r>
              <a:rPr lang="en-US" altLang="ja-JP" sz="4000" b="1" dirty="0">
                <a:solidFill>
                  <a:schemeClr val="accent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ja-JP" altLang="en-US" sz="4000" b="1">
                <a:solidFill>
                  <a:schemeClr val="accent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三笠書房</a:t>
            </a:r>
            <a:r>
              <a:rPr lang="en-US" altLang="ja-JP" sz="4000" b="1" dirty="0">
                <a:solidFill>
                  <a:schemeClr val="accent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ja-JP" altLang="en-US" sz="4000" b="1">
                <a:solidFill>
                  <a:schemeClr val="accent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公認</a:t>
            </a:r>
            <a:endParaRPr lang="ja-JP" altLang="en-US" sz="4000" b="1">
              <a:solidFill>
                <a:schemeClr val="accent2">
                  <a:lumMod val="75000"/>
                </a:schemeClr>
              </a:solidFill>
              <a:effectLst/>
              <a:latin typeface="Hiragino Sans" panose="020B0400000000000000" pitchFamily="34" charset="-128"/>
              <a:ea typeface="Hiragino Sans" panose="020B0400000000000000" pitchFamily="34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E719E84-FF72-6837-B3F3-0A202C1E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794" y="20842724"/>
            <a:ext cx="11358240" cy="871228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EEBC5153-463C-139C-D78A-C2B7EB7F7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33826">
            <a:off x="8097236" y="10557125"/>
            <a:ext cx="6884112" cy="102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873996" y="1835644"/>
            <a:ext cx="1456039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96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つのタイプで分けられた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チェックリスト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6D58F8F-7443-7F57-7847-87C76C98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12" y="10863036"/>
            <a:ext cx="14677764" cy="28800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5632A0-0F3B-4DBF-E537-F466B4972B89}"/>
              </a:ext>
            </a:extLst>
          </p:cNvPr>
          <p:cNvSpPr txBox="1"/>
          <p:nvPr/>
        </p:nvSpPr>
        <p:spPr>
          <a:xfrm>
            <a:off x="4253126" y="7012983"/>
            <a:ext cx="7802137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見やすいデザイン、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操作も簡単。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46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675236" y="1835297"/>
            <a:ext cx="1495794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チェックリストの項目毎に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写真、コメントを投稿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61FAF3-13BB-AD61-E60E-1645B95E61C9}"/>
              </a:ext>
            </a:extLst>
          </p:cNvPr>
          <p:cNvSpPr txBox="1"/>
          <p:nvPr/>
        </p:nvSpPr>
        <p:spPr>
          <a:xfrm>
            <a:off x="3829956" y="7012809"/>
            <a:ext cx="8648522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子供の成長、思い出を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写真や記録で残せる。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4A772D-DA16-12BC-97FF-CAE652220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12" y="10863034"/>
            <a:ext cx="14677764" cy="28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3137439" y="1835644"/>
            <a:ext cx="1003351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子ども一人一人に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ルームを作成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5AF1F2B-4FA7-4FE5-A92E-7B171D74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10" y="10900603"/>
            <a:ext cx="14677763" cy="288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2C5A3E-CD97-4989-B2A7-AF6463321D47}"/>
              </a:ext>
            </a:extLst>
          </p:cNvPr>
          <p:cNvSpPr txBox="1"/>
          <p:nvPr/>
        </p:nvSpPr>
        <p:spPr>
          <a:xfrm>
            <a:off x="2983564" y="7012809"/>
            <a:ext cx="10341294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兄弟・姉妹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みんなのルームが作れる。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54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1290775" y="1835297"/>
            <a:ext cx="1372683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家族のメールアドレスを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ルームに登録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CE8DDAD-6B86-6B76-70D1-1FC02C05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12" y="10863035"/>
            <a:ext cx="14677764" cy="2880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61FAF3-13BB-AD61-E60E-1645B95E61C9}"/>
              </a:ext>
            </a:extLst>
          </p:cNvPr>
          <p:cNvSpPr txBox="1"/>
          <p:nvPr/>
        </p:nvSpPr>
        <p:spPr>
          <a:xfrm>
            <a:off x="3829931" y="7012809"/>
            <a:ext cx="8648521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他のユーザに見られる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心配はなし。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E34373-199E-C8F7-0D9C-794876C5A216}"/>
              </a:ext>
            </a:extLst>
          </p:cNvPr>
          <p:cNvSpPr txBox="1"/>
          <p:nvPr/>
        </p:nvSpPr>
        <p:spPr>
          <a:xfrm>
            <a:off x="4275749" y="15663553"/>
            <a:ext cx="8478385" cy="76944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" altLang="ja-JP" sz="4400" dirty="0">
                <a:solidFill>
                  <a:schemeClr val="bg2">
                    <a:lumMod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sample@yahoo.co.jp</a:t>
            </a:r>
            <a:endParaRPr kumimoji="1" lang="ja-JP" altLang="en-US" sz="4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F87922-9AD1-280F-9F80-C14207B0225C}"/>
              </a:ext>
            </a:extLst>
          </p:cNvPr>
          <p:cNvSpPr txBox="1"/>
          <p:nvPr/>
        </p:nvSpPr>
        <p:spPr>
          <a:xfrm>
            <a:off x="4275749" y="18606913"/>
            <a:ext cx="8478385" cy="76944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" altLang="ja-JP" sz="4400" dirty="0">
                <a:solidFill>
                  <a:schemeClr val="bg2">
                    <a:lumMod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sample@gmail.com</a:t>
            </a:r>
            <a:endParaRPr kumimoji="1" lang="ja-JP" altLang="en-US" sz="44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4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110</Words>
  <Application>Microsoft Macintosh PowerPoint</Application>
  <PresentationFormat>ユーザー設定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Hiragino Sans</vt:lpstr>
      <vt:lpstr>Meiryo</vt:lpstr>
      <vt:lpstr>Arial</vt:lpstr>
      <vt:lpstr>Calibri</vt:lpstr>
      <vt:lpstr>Calibri Light</vt:lpstr>
      <vt:lpstr>Helvetica Neue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卓見 秋葉</dc:creator>
  <cp:lastModifiedBy>卓見 秋葉</cp:lastModifiedBy>
  <cp:revision>9</cp:revision>
  <dcterms:created xsi:type="dcterms:W3CDTF">2022-12-10T21:55:29Z</dcterms:created>
  <dcterms:modified xsi:type="dcterms:W3CDTF">2022-12-19T13:01:50Z</dcterms:modified>
</cp:coreProperties>
</file>