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8" r:id="rId2"/>
    <p:sldId id="262" r:id="rId3"/>
    <p:sldId id="266" r:id="rId4"/>
    <p:sldId id="261" r:id="rId5"/>
    <p:sldId id="264" r:id="rId6"/>
  </p:sldIdLst>
  <p:sldSz cx="26009600" cy="3469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5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20" d="100"/>
          <a:sy n="20" d="100"/>
        </p:scale>
        <p:origin x="31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3FE3-F862-2A41-A208-7D70505B0ED4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A1F4-8BB0-0140-8ED0-F40CFCCAF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32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AA1F4-8BB0-0140-8ED0-F40CFCCAF01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14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0720" y="5678326"/>
            <a:ext cx="22108160" cy="12079487"/>
          </a:xfrm>
        </p:spPr>
        <p:txBody>
          <a:bodyPr anchor="b"/>
          <a:lstStyle>
            <a:lvl1pPr algn="ctr">
              <a:defRPr sz="1706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18223644"/>
            <a:ext cx="19507200" cy="8376929"/>
          </a:xfrm>
        </p:spPr>
        <p:txBody>
          <a:bodyPr/>
          <a:lstStyle>
            <a:lvl1pPr marL="0" indent="0" algn="ctr">
              <a:buNone/>
              <a:defRPr sz="6827"/>
            </a:lvl1pPr>
            <a:lvl2pPr marL="1300460" indent="0" algn="ctr">
              <a:buNone/>
              <a:defRPr sz="5689"/>
            </a:lvl2pPr>
            <a:lvl3pPr marL="2600919" indent="0" algn="ctr">
              <a:buNone/>
              <a:defRPr sz="5120"/>
            </a:lvl3pPr>
            <a:lvl4pPr marL="3901379" indent="0" algn="ctr">
              <a:buNone/>
              <a:defRPr sz="4551"/>
            </a:lvl4pPr>
            <a:lvl5pPr marL="5201839" indent="0" algn="ctr">
              <a:buNone/>
              <a:defRPr sz="4551"/>
            </a:lvl5pPr>
            <a:lvl6pPr marL="6502298" indent="0" algn="ctr">
              <a:buNone/>
              <a:defRPr sz="4551"/>
            </a:lvl6pPr>
            <a:lvl7pPr marL="7802758" indent="0" algn="ctr">
              <a:buNone/>
              <a:defRPr sz="4551"/>
            </a:lvl7pPr>
            <a:lvl8pPr marL="9103218" indent="0" algn="ctr">
              <a:buNone/>
              <a:defRPr sz="4551"/>
            </a:lvl8pPr>
            <a:lvl9pPr marL="10403677" indent="0" algn="ctr">
              <a:buNone/>
              <a:defRPr sz="455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8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00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3121" y="1847262"/>
            <a:ext cx="5608320" cy="2940359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161" y="1847262"/>
            <a:ext cx="16499840" cy="2940359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83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615" y="8650015"/>
            <a:ext cx="22433280" cy="14432736"/>
          </a:xfrm>
        </p:spPr>
        <p:txBody>
          <a:bodyPr anchor="b"/>
          <a:lstStyle>
            <a:lvl1pPr>
              <a:defRPr sz="1706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615" y="23219291"/>
            <a:ext cx="22433280" cy="7589835"/>
          </a:xfrm>
        </p:spPr>
        <p:txBody>
          <a:bodyPr/>
          <a:lstStyle>
            <a:lvl1pPr marL="0" indent="0">
              <a:buNone/>
              <a:defRPr sz="6827">
                <a:solidFill>
                  <a:schemeClr val="tx1"/>
                </a:solidFill>
              </a:defRPr>
            </a:lvl1pPr>
            <a:lvl2pPr marL="1300460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2pPr>
            <a:lvl3pPr marL="2600919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3901379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4pPr>
            <a:lvl5pPr marL="5201839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5pPr>
            <a:lvl6pPr marL="6502298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6pPr>
            <a:lvl7pPr marL="7802758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7pPr>
            <a:lvl8pPr marL="9103218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8pPr>
            <a:lvl9pPr marL="10403677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3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160" y="9236310"/>
            <a:ext cx="11054080" cy="220145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0" y="9236310"/>
            <a:ext cx="11054080" cy="220145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548" y="1847270"/>
            <a:ext cx="22433280" cy="67063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551" y="8505440"/>
            <a:ext cx="11003278" cy="4168384"/>
          </a:xfrm>
        </p:spPr>
        <p:txBody>
          <a:bodyPr anchor="b"/>
          <a:lstStyle>
            <a:lvl1pPr marL="0" indent="0">
              <a:buNone/>
              <a:defRPr sz="6827" b="1"/>
            </a:lvl1pPr>
            <a:lvl2pPr marL="1300460" indent="0">
              <a:buNone/>
              <a:defRPr sz="5689" b="1"/>
            </a:lvl2pPr>
            <a:lvl3pPr marL="2600919" indent="0">
              <a:buNone/>
              <a:defRPr sz="5120" b="1"/>
            </a:lvl3pPr>
            <a:lvl4pPr marL="3901379" indent="0">
              <a:buNone/>
              <a:defRPr sz="4551" b="1"/>
            </a:lvl4pPr>
            <a:lvl5pPr marL="5201839" indent="0">
              <a:buNone/>
              <a:defRPr sz="4551" b="1"/>
            </a:lvl5pPr>
            <a:lvl6pPr marL="6502298" indent="0">
              <a:buNone/>
              <a:defRPr sz="4551" b="1"/>
            </a:lvl6pPr>
            <a:lvl7pPr marL="7802758" indent="0">
              <a:buNone/>
              <a:defRPr sz="4551" b="1"/>
            </a:lvl7pPr>
            <a:lvl8pPr marL="9103218" indent="0">
              <a:buNone/>
              <a:defRPr sz="4551" b="1"/>
            </a:lvl8pPr>
            <a:lvl9pPr marL="10403677" indent="0">
              <a:buNone/>
              <a:defRPr sz="45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551" y="12673824"/>
            <a:ext cx="11003278" cy="186412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67361" y="8505440"/>
            <a:ext cx="11057468" cy="4168384"/>
          </a:xfrm>
        </p:spPr>
        <p:txBody>
          <a:bodyPr anchor="b"/>
          <a:lstStyle>
            <a:lvl1pPr marL="0" indent="0">
              <a:buNone/>
              <a:defRPr sz="6827" b="1"/>
            </a:lvl1pPr>
            <a:lvl2pPr marL="1300460" indent="0">
              <a:buNone/>
              <a:defRPr sz="5689" b="1"/>
            </a:lvl2pPr>
            <a:lvl3pPr marL="2600919" indent="0">
              <a:buNone/>
              <a:defRPr sz="5120" b="1"/>
            </a:lvl3pPr>
            <a:lvl4pPr marL="3901379" indent="0">
              <a:buNone/>
              <a:defRPr sz="4551" b="1"/>
            </a:lvl4pPr>
            <a:lvl5pPr marL="5201839" indent="0">
              <a:buNone/>
              <a:defRPr sz="4551" b="1"/>
            </a:lvl5pPr>
            <a:lvl6pPr marL="6502298" indent="0">
              <a:buNone/>
              <a:defRPr sz="4551" b="1"/>
            </a:lvl6pPr>
            <a:lvl7pPr marL="7802758" indent="0">
              <a:buNone/>
              <a:defRPr sz="4551" b="1"/>
            </a:lvl7pPr>
            <a:lvl8pPr marL="9103218" indent="0">
              <a:buNone/>
              <a:defRPr sz="4551" b="1"/>
            </a:lvl8pPr>
            <a:lvl9pPr marL="10403677" indent="0">
              <a:buNone/>
              <a:defRPr sz="45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67361" y="12673824"/>
            <a:ext cx="11057468" cy="186412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7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2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548" y="2313093"/>
            <a:ext cx="8388773" cy="8095827"/>
          </a:xfrm>
        </p:spPr>
        <p:txBody>
          <a:bodyPr anchor="b"/>
          <a:lstStyle>
            <a:lvl1pPr>
              <a:defRPr sz="91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468" y="4995647"/>
            <a:ext cx="13167360" cy="24656932"/>
          </a:xfrm>
        </p:spPr>
        <p:txBody>
          <a:bodyPr/>
          <a:lstStyle>
            <a:lvl1pPr>
              <a:defRPr sz="9102"/>
            </a:lvl1pPr>
            <a:lvl2pPr>
              <a:defRPr sz="7964"/>
            </a:lvl2pPr>
            <a:lvl3pPr>
              <a:defRPr sz="6827"/>
            </a:lvl3pPr>
            <a:lvl4pPr>
              <a:defRPr sz="5689"/>
            </a:lvl4pPr>
            <a:lvl5pPr>
              <a:defRPr sz="5689"/>
            </a:lvl5pPr>
            <a:lvl6pPr>
              <a:defRPr sz="5689"/>
            </a:lvl6pPr>
            <a:lvl7pPr>
              <a:defRPr sz="5689"/>
            </a:lvl7pPr>
            <a:lvl8pPr>
              <a:defRPr sz="5689"/>
            </a:lvl8pPr>
            <a:lvl9pPr>
              <a:defRPr sz="568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548" y="10408920"/>
            <a:ext cx="8388773" cy="19283812"/>
          </a:xfrm>
        </p:spPr>
        <p:txBody>
          <a:bodyPr/>
          <a:lstStyle>
            <a:lvl1pPr marL="0" indent="0">
              <a:buNone/>
              <a:defRPr sz="4551"/>
            </a:lvl1pPr>
            <a:lvl2pPr marL="1300460" indent="0">
              <a:buNone/>
              <a:defRPr sz="3982"/>
            </a:lvl2pPr>
            <a:lvl3pPr marL="2600919" indent="0">
              <a:buNone/>
              <a:defRPr sz="3413"/>
            </a:lvl3pPr>
            <a:lvl4pPr marL="3901379" indent="0">
              <a:buNone/>
              <a:defRPr sz="2844"/>
            </a:lvl4pPr>
            <a:lvl5pPr marL="5201839" indent="0">
              <a:buNone/>
              <a:defRPr sz="2844"/>
            </a:lvl5pPr>
            <a:lvl6pPr marL="6502298" indent="0">
              <a:buNone/>
              <a:defRPr sz="2844"/>
            </a:lvl6pPr>
            <a:lvl7pPr marL="7802758" indent="0">
              <a:buNone/>
              <a:defRPr sz="2844"/>
            </a:lvl7pPr>
            <a:lvl8pPr marL="9103218" indent="0">
              <a:buNone/>
              <a:defRPr sz="2844"/>
            </a:lvl8pPr>
            <a:lvl9pPr marL="10403677" indent="0">
              <a:buNone/>
              <a:defRPr sz="28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0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548" y="2313093"/>
            <a:ext cx="8388773" cy="8095827"/>
          </a:xfrm>
        </p:spPr>
        <p:txBody>
          <a:bodyPr anchor="b"/>
          <a:lstStyle>
            <a:lvl1pPr>
              <a:defRPr sz="91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57468" y="4995647"/>
            <a:ext cx="13167360" cy="24656932"/>
          </a:xfrm>
        </p:spPr>
        <p:txBody>
          <a:bodyPr anchor="t"/>
          <a:lstStyle>
            <a:lvl1pPr marL="0" indent="0">
              <a:buNone/>
              <a:defRPr sz="9102"/>
            </a:lvl1pPr>
            <a:lvl2pPr marL="1300460" indent="0">
              <a:buNone/>
              <a:defRPr sz="7964"/>
            </a:lvl2pPr>
            <a:lvl3pPr marL="2600919" indent="0">
              <a:buNone/>
              <a:defRPr sz="6827"/>
            </a:lvl3pPr>
            <a:lvl4pPr marL="3901379" indent="0">
              <a:buNone/>
              <a:defRPr sz="5689"/>
            </a:lvl4pPr>
            <a:lvl5pPr marL="5201839" indent="0">
              <a:buNone/>
              <a:defRPr sz="5689"/>
            </a:lvl5pPr>
            <a:lvl6pPr marL="6502298" indent="0">
              <a:buNone/>
              <a:defRPr sz="5689"/>
            </a:lvl6pPr>
            <a:lvl7pPr marL="7802758" indent="0">
              <a:buNone/>
              <a:defRPr sz="5689"/>
            </a:lvl7pPr>
            <a:lvl8pPr marL="9103218" indent="0">
              <a:buNone/>
              <a:defRPr sz="5689"/>
            </a:lvl8pPr>
            <a:lvl9pPr marL="10403677" indent="0">
              <a:buNone/>
              <a:defRPr sz="568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548" y="10408920"/>
            <a:ext cx="8388773" cy="19283812"/>
          </a:xfrm>
        </p:spPr>
        <p:txBody>
          <a:bodyPr/>
          <a:lstStyle>
            <a:lvl1pPr marL="0" indent="0">
              <a:buNone/>
              <a:defRPr sz="4551"/>
            </a:lvl1pPr>
            <a:lvl2pPr marL="1300460" indent="0">
              <a:buNone/>
              <a:defRPr sz="3982"/>
            </a:lvl2pPr>
            <a:lvl3pPr marL="2600919" indent="0">
              <a:buNone/>
              <a:defRPr sz="3413"/>
            </a:lvl3pPr>
            <a:lvl4pPr marL="3901379" indent="0">
              <a:buNone/>
              <a:defRPr sz="2844"/>
            </a:lvl4pPr>
            <a:lvl5pPr marL="5201839" indent="0">
              <a:buNone/>
              <a:defRPr sz="2844"/>
            </a:lvl5pPr>
            <a:lvl6pPr marL="6502298" indent="0">
              <a:buNone/>
              <a:defRPr sz="2844"/>
            </a:lvl6pPr>
            <a:lvl7pPr marL="7802758" indent="0">
              <a:buNone/>
              <a:defRPr sz="2844"/>
            </a:lvl7pPr>
            <a:lvl8pPr marL="9103218" indent="0">
              <a:buNone/>
              <a:defRPr sz="2844"/>
            </a:lvl8pPr>
            <a:lvl9pPr marL="10403677" indent="0">
              <a:buNone/>
              <a:defRPr sz="28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160" y="1847270"/>
            <a:ext cx="22433280" cy="6706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9236310"/>
            <a:ext cx="22433280" cy="2201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160" y="32158430"/>
            <a:ext cx="5852160" cy="1847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CD1D-21DB-2646-AF53-1F78CF3A8242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5680" y="32158430"/>
            <a:ext cx="8778240" cy="1847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69280" y="32158430"/>
            <a:ext cx="5852160" cy="1847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00919" rtl="0" eaLnBrk="1" latinLnBrk="0" hangingPunct="1">
        <a:lnSpc>
          <a:spcPct val="90000"/>
        </a:lnSpc>
        <a:spcBef>
          <a:spcPct val="0"/>
        </a:spcBef>
        <a:buNone/>
        <a:defRPr kumimoji="1" sz="125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0230" indent="-650230" algn="l" defTabSz="2600919" rtl="0" eaLnBrk="1" latinLnBrk="0" hangingPunct="1">
        <a:lnSpc>
          <a:spcPct val="90000"/>
        </a:lnSpc>
        <a:spcBef>
          <a:spcPts val="2844"/>
        </a:spcBef>
        <a:buFont typeface="Arial" panose="020B0604020202020204" pitchFamily="34" charset="0"/>
        <a:buChar char="•"/>
        <a:defRPr kumimoji="1" sz="7964" kern="1200">
          <a:solidFill>
            <a:schemeClr val="tx1"/>
          </a:solidFill>
          <a:latin typeface="+mn-lt"/>
          <a:ea typeface="+mn-ea"/>
          <a:cs typeface="+mn-cs"/>
        </a:defRPr>
      </a:lvl1pPr>
      <a:lvl2pPr marL="1950690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6827" kern="1200">
          <a:solidFill>
            <a:schemeClr val="tx1"/>
          </a:solidFill>
          <a:latin typeface="+mn-lt"/>
          <a:ea typeface="+mn-ea"/>
          <a:cs typeface="+mn-cs"/>
        </a:defRPr>
      </a:lvl2pPr>
      <a:lvl3pPr marL="3251149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3pPr>
      <a:lvl4pPr marL="4551609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4pPr>
      <a:lvl5pPr marL="5852069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5pPr>
      <a:lvl6pPr marL="7152528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6pPr>
      <a:lvl7pPr marL="8452988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7pPr>
      <a:lvl8pPr marL="9753448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8pPr>
      <a:lvl9pPr marL="11053907" indent="-650230" algn="l" defTabSz="2600919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300460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600919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3pPr>
      <a:lvl4pPr marL="3901379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4pPr>
      <a:lvl5pPr marL="5201839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5pPr>
      <a:lvl6pPr marL="6502298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6pPr>
      <a:lvl7pPr marL="7802758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7pPr>
      <a:lvl8pPr marL="9103218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8pPr>
      <a:lvl9pPr marL="10403677" algn="l" defTabSz="2600919" rtl="0" eaLnBrk="1" latinLnBrk="0" hangingPunct="1">
        <a:defRPr kumimoji="1" sz="5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4132169" y="1103936"/>
            <a:ext cx="17745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わが子の成長を見届けよう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EC343C-C069-7CEF-FA5E-A93804E15EB5}"/>
              </a:ext>
            </a:extLst>
          </p:cNvPr>
          <p:cNvSpPr txBox="1"/>
          <p:nvPr/>
        </p:nvSpPr>
        <p:spPr>
          <a:xfrm>
            <a:off x="5098208" y="3725902"/>
            <a:ext cx="15813182" cy="409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60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『 0~3</a:t>
            </a:r>
            <a:r>
              <a:rPr lang="ja-JP" altLang="en-US" sz="60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歳までの実践版</a:t>
            </a:r>
            <a:r>
              <a:rPr lang="en-US" altLang="ja-JP" sz="60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60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モンテッソーリ教育で</a:t>
            </a:r>
            <a:endParaRPr lang="en-US" altLang="ja-JP" sz="6000" b="1" dirty="0">
              <a:solidFill>
                <a:schemeClr val="accent2">
                  <a:lumMod val="50000"/>
                </a:schemeClr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60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才能をぐんぐん伸ばす</a:t>
            </a:r>
            <a:r>
              <a:rPr lang="en-US" altLang="ja-JP" sz="60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!</a:t>
            </a:r>
            <a:r>
              <a:rPr lang="ja-JP" altLang="en-US" sz="60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altLang="ja-JP" sz="60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ja-JP" altLang="en-US" sz="6000" b="1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特別付録</a:t>
            </a:r>
            <a:r>
              <a:rPr lang="en-US" altLang="ja-JP" sz="6000" b="1" dirty="0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 </a:t>
            </a:r>
            <a:r>
              <a:rPr lang="ja-JP" altLang="en-US" sz="6000" b="1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成長のチェックリストをアプリ化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603800-4333-436B-8D88-E3EA0ECF1A18}"/>
              </a:ext>
            </a:extLst>
          </p:cNvPr>
          <p:cNvSpPr txBox="1"/>
          <p:nvPr/>
        </p:nvSpPr>
        <p:spPr>
          <a:xfrm>
            <a:off x="5315161" y="7954752"/>
            <a:ext cx="15321104" cy="92095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※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出版社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三笠書房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公認</a:t>
            </a:r>
            <a:endParaRPr lang="ja-JP" altLang="en-US" sz="4000" b="1">
              <a:solidFill>
                <a:schemeClr val="accent2">
                  <a:lumMod val="75000"/>
                </a:schemeClr>
              </a:solidFill>
              <a:latin typeface="Hiragino Sans" panose="020B0400000000000000" pitchFamily="34" charset="-128"/>
              <a:ea typeface="Hiragino Sans" panose="020B04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D0C001-8B7A-953F-36E1-7237ACB5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46" y="9013569"/>
            <a:ext cx="21144504" cy="30567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5829CFE-7C92-DB22-80D7-97B4FA7E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90" y="11862166"/>
            <a:ext cx="18629148" cy="2485099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EBC5153-463C-139C-D78A-C2B7EB7F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33826">
            <a:off x="17160181" y="10402203"/>
            <a:ext cx="6952169" cy="1032397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4C4C9E-78E7-24A1-212B-0AA1E7FE62C7}"/>
              </a:ext>
            </a:extLst>
          </p:cNvPr>
          <p:cNvSpPr/>
          <p:nvPr/>
        </p:nvSpPr>
        <p:spPr>
          <a:xfrm>
            <a:off x="6305284" y="24287663"/>
            <a:ext cx="13395960" cy="10998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67BB2F-7E5E-9D82-631C-A11D5B95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91" y="11885652"/>
            <a:ext cx="18610147" cy="2482564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5117299" y="1128060"/>
            <a:ext cx="157749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96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つのタイプで分けられた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632A0-0F3B-4DBF-E537-F466B4972B89}"/>
              </a:ext>
            </a:extLst>
          </p:cNvPr>
          <p:cNvSpPr txBox="1"/>
          <p:nvPr/>
        </p:nvSpPr>
        <p:spPr>
          <a:xfrm>
            <a:off x="7141651" y="6559684"/>
            <a:ext cx="11726287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見やすいデザイン、操作も簡単。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797D0E-C8E3-63D9-6923-16802D70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46" y="9013569"/>
            <a:ext cx="21144504" cy="305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624CD90-DD33-6ADA-5C7A-98BE32EA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14" y="11865478"/>
            <a:ext cx="18612000" cy="248281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6141377" y="1097410"/>
            <a:ext cx="13726835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チェックリストの項目毎に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写真、コメントを投稿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5218046" y="6367387"/>
            <a:ext cx="15573494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子供の成長、思い出を写真や記録で残せる。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E6EF33F-A309-2F87-E8F2-A97C5606B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46" y="9013569"/>
            <a:ext cx="21144504" cy="305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7862C1-E86B-C15B-6C02-6E9EE3F4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94" y="11875102"/>
            <a:ext cx="18680400" cy="2491936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8552282" y="1081877"/>
            <a:ext cx="9212778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子ども一人一人に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ルームを作成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2C5A3E-CD97-4989-B2A7-AF6463321D47}"/>
              </a:ext>
            </a:extLst>
          </p:cNvPr>
          <p:cNvSpPr txBox="1"/>
          <p:nvPr/>
        </p:nvSpPr>
        <p:spPr>
          <a:xfrm>
            <a:off x="8295816" y="5870822"/>
            <a:ext cx="9417963" cy="2746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兄弟・姉妹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みんなのルームが作れる。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F4FAD62-4B7E-01E6-B002-6F7A0326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46" y="9013569"/>
            <a:ext cx="21144504" cy="305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574E4EE-4B62-A635-632C-E9E0527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53" y="11881404"/>
            <a:ext cx="18683273" cy="2492319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6654341" y="1063538"/>
            <a:ext cx="12598321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家族のメールアドレスを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ルームに登録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6756934" y="6350451"/>
            <a:ext cx="12495728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他のユーザに見られる心配はなし。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FDD2D13-2468-70DB-1C14-09DEB9C10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546" y="9013569"/>
            <a:ext cx="21144504" cy="305676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85BEBE-D36B-74E1-EECE-69B8857D95C1}"/>
              </a:ext>
            </a:extLst>
          </p:cNvPr>
          <p:cNvSpPr txBox="1"/>
          <p:nvPr/>
        </p:nvSpPr>
        <p:spPr>
          <a:xfrm>
            <a:off x="5157777" y="13724750"/>
            <a:ext cx="847838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24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sample@yahoo.co.jp</a:t>
            </a:r>
            <a:endParaRPr kumimoji="1" lang="ja-JP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175D3F-F855-A80A-593C-A0E53EE0AF8C}"/>
              </a:ext>
            </a:extLst>
          </p:cNvPr>
          <p:cNvSpPr txBox="1"/>
          <p:nvPr/>
        </p:nvSpPr>
        <p:spPr>
          <a:xfrm>
            <a:off x="5157777" y="15440988"/>
            <a:ext cx="847838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24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sample@gmail.com</a:t>
            </a:r>
            <a:endParaRPr kumimoji="1" lang="ja-JP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111</Words>
  <Application>Microsoft Macintosh PowerPoint</Application>
  <PresentationFormat>ユーザー設定</PresentationFormat>
  <Paragraphs>21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Hiragino Sans</vt:lpstr>
      <vt:lpstr>Meiryo</vt:lpstr>
      <vt:lpstr>游ゴシック</vt:lpstr>
      <vt:lpstr>Arial</vt:lpstr>
      <vt:lpstr>Calibri</vt:lpstr>
      <vt:lpstr>Calibri Light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卓見 秋葉</dc:creator>
  <cp:lastModifiedBy>卓見 秋葉</cp:lastModifiedBy>
  <cp:revision>12</cp:revision>
  <dcterms:created xsi:type="dcterms:W3CDTF">2022-12-10T21:55:29Z</dcterms:created>
  <dcterms:modified xsi:type="dcterms:W3CDTF">2022-12-19T21:25:54Z</dcterms:modified>
</cp:coreProperties>
</file>