
<file path=[Content_Types].xml><?xml version="1.0" encoding="utf-8"?>
<Types xmlns="http://schemas.openxmlformats.org/package/2006/content-types">
  <Default Extension="png" ContentType="image/png"/>
  <Default Extension="svg" ContentType="image/svg+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4.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5.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8" r:id="rId1"/>
    <p:sldMasterId id="2147483696" r:id="rId2"/>
    <p:sldMasterId id="2147483716" r:id="rId3"/>
    <p:sldMasterId id="2147483714" r:id="rId4"/>
    <p:sldMasterId id="2147483719" r:id="rId5"/>
    <p:sldMasterId id="2147483722" r:id="rId6"/>
  </p:sldMasterIdLst>
  <p:notesMasterIdLst>
    <p:notesMasterId r:id="rId27"/>
  </p:notesMasterIdLst>
  <p:handoutMasterIdLst>
    <p:handoutMasterId r:id="rId28"/>
  </p:handoutMasterIdLst>
  <p:sldIdLst>
    <p:sldId id="448" r:id="rId7"/>
    <p:sldId id="449" r:id="rId8"/>
    <p:sldId id="450" r:id="rId9"/>
    <p:sldId id="463" r:id="rId10"/>
    <p:sldId id="452" r:id="rId11"/>
    <p:sldId id="458" r:id="rId12"/>
    <p:sldId id="462" r:id="rId13"/>
    <p:sldId id="464" r:id="rId14"/>
    <p:sldId id="455" r:id="rId15"/>
    <p:sldId id="465" r:id="rId16"/>
    <p:sldId id="469" r:id="rId17"/>
    <p:sldId id="468" r:id="rId18"/>
    <p:sldId id="470" r:id="rId19"/>
    <p:sldId id="471" r:id="rId20"/>
    <p:sldId id="466" r:id="rId21"/>
    <p:sldId id="456" r:id="rId22"/>
    <p:sldId id="467" r:id="rId23"/>
    <p:sldId id="460" r:id="rId24"/>
    <p:sldId id="461" r:id="rId25"/>
    <p:sldId id="459" r:id="rId26"/>
  </p:sldIdLst>
  <p:sldSz cx="9144000" cy="6858000" type="screen4x3"/>
  <p:notesSz cx="6735763" cy="98663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AED69EC8-7DD6-4676-8861-31B673AF8F0B}">
          <p14:sldIdLst>
            <p14:sldId id="448"/>
            <p14:sldId id="449"/>
            <p14:sldId id="450"/>
            <p14:sldId id="463"/>
            <p14:sldId id="452"/>
            <p14:sldId id="458"/>
            <p14:sldId id="462"/>
            <p14:sldId id="464"/>
            <p14:sldId id="455"/>
            <p14:sldId id="465"/>
            <p14:sldId id="469"/>
            <p14:sldId id="468"/>
            <p14:sldId id="470"/>
            <p14:sldId id="471"/>
            <p14:sldId id="466"/>
            <p14:sldId id="456"/>
            <p14:sldId id="467"/>
            <p14:sldId id="460"/>
            <p14:sldId id="461"/>
            <p14:sldId id="459"/>
          </p14:sldIdLst>
        </p14:section>
      </p14:sectionLst>
    </p:ext>
    <p:ext uri="{EFAFB233-063F-42B5-8137-9DF3F51BA10A}">
      <p15:sldGuideLst xmlns:p15="http://schemas.microsoft.com/office/powerpoint/2012/main">
        <p15:guide id="1" orient="horz" pos="935">
          <p15:clr>
            <a:srgbClr val="A4A3A4"/>
          </p15:clr>
        </p15:guide>
        <p15:guide id="2" orient="horz" pos="572">
          <p15:clr>
            <a:srgbClr val="A4A3A4"/>
          </p15:clr>
        </p15:guide>
        <p15:guide id="3" orient="horz" pos="2795">
          <p15:clr>
            <a:srgbClr val="A4A3A4"/>
          </p15:clr>
        </p15:guide>
        <p15:guide id="4" orient="horz">
          <p15:clr>
            <a:srgbClr val="A4A3A4"/>
          </p15:clr>
        </p15:guide>
        <p15:guide id="5" orient="horz" pos="1079">
          <p15:clr>
            <a:srgbClr val="A4A3A4"/>
          </p15:clr>
        </p15:guide>
        <p15:guide id="6" orient="horz" pos="3730">
          <p15:clr>
            <a:srgbClr val="A4A3A4"/>
          </p15:clr>
        </p15:guide>
        <p15:guide id="7" orient="horz" pos="4247">
          <p15:clr>
            <a:srgbClr val="A4A3A4"/>
          </p15:clr>
        </p15:guide>
        <p15:guide id="8" orient="horz" pos="194">
          <p15:clr>
            <a:srgbClr val="A4A3A4"/>
          </p15:clr>
        </p15:guide>
        <p15:guide id="9" orient="horz" pos="4065">
          <p15:clr>
            <a:srgbClr val="A4A3A4"/>
          </p15:clr>
        </p15:guide>
        <p15:guide id="10" orient="horz" pos="459">
          <p15:clr>
            <a:srgbClr val="A4A3A4"/>
          </p15:clr>
        </p15:guide>
        <p15:guide id="11" pos="4439">
          <p15:clr>
            <a:srgbClr val="A4A3A4"/>
          </p15:clr>
        </p15:guide>
        <p15:guide id="12" pos="235">
          <p15:clr>
            <a:srgbClr val="A4A3A4"/>
          </p15:clr>
        </p15:guide>
        <p15:guide id="13" pos="5556">
          <p15:clr>
            <a:srgbClr val="A4A3A4"/>
          </p15:clr>
        </p15:guide>
        <p15:guide id="14" pos="494">
          <p15:clr>
            <a:srgbClr val="A4A3A4"/>
          </p15:clr>
        </p15:guide>
        <p15:guide id="15" pos="2608">
          <p15:clr>
            <a:srgbClr val="A4A3A4"/>
          </p15:clr>
        </p15:guide>
        <p15:guide id="16" pos="732">
          <p15:clr>
            <a:srgbClr val="A4A3A4"/>
          </p15:clr>
        </p15:guide>
        <p15:guide id="17" pos="2999">
          <p15:clr>
            <a:srgbClr val="A4A3A4"/>
          </p15:clr>
        </p15:guide>
        <p15:guide id="18" pos="2891">
          <p15:clr>
            <a:srgbClr val="A4A3A4"/>
          </p15:clr>
        </p15:guide>
      </p15:sldGuideLst>
    </p:ext>
    <p:ext uri="{2D200454-40CA-4A62-9FC3-DE9A4176ACB9}">
      <p15:notesGuideLst xmlns:p15="http://schemas.microsoft.com/office/powerpoint/2012/main">
        <p15:guide id="1" orient="horz" pos="3108" userDrawn="1">
          <p15:clr>
            <a:srgbClr val="A4A3A4"/>
          </p15:clr>
        </p15:guide>
        <p15:guide id="2" pos="212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6600"/>
    <a:srgbClr val="66FFFF"/>
    <a:srgbClr val="FFFF99"/>
    <a:srgbClr val="99CCFF"/>
    <a:srgbClr val="CCFFCC"/>
    <a:srgbClr val="CCECFF"/>
    <a:srgbClr val="CCFFFF"/>
    <a:srgbClr val="FFCC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テーマ スタイル 1 - アクセント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84E427A-3D55-4303-BF80-6455036E1DE7}" styleName="テーマ スタイル 1 - アクセント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中間スタイル 3 - アクセント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C083E6E3-FA7D-4D7B-A595-EF9225AFEA82}" styleName="淡色スタイル 1 - アクセント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046" autoAdjust="0"/>
    <p:restoredTop sz="94523" autoAdjust="0"/>
  </p:normalViewPr>
  <p:slideViewPr>
    <p:cSldViewPr showGuides="1">
      <p:cViewPr>
        <p:scale>
          <a:sx n="100" d="100"/>
          <a:sy n="100" d="100"/>
        </p:scale>
        <p:origin x="2352" y="426"/>
      </p:cViewPr>
      <p:guideLst>
        <p:guide orient="horz" pos="935"/>
        <p:guide orient="horz" pos="572"/>
        <p:guide orient="horz" pos="2795"/>
        <p:guide orient="horz"/>
        <p:guide orient="horz" pos="1079"/>
        <p:guide orient="horz" pos="3730"/>
        <p:guide orient="horz" pos="4247"/>
        <p:guide orient="horz" pos="194"/>
        <p:guide orient="horz" pos="4065"/>
        <p:guide orient="horz" pos="459"/>
        <p:guide pos="4439"/>
        <p:guide pos="235"/>
        <p:guide pos="5556"/>
        <p:guide pos="494"/>
        <p:guide pos="2608"/>
        <p:guide pos="732"/>
        <p:guide pos="2999"/>
        <p:guide pos="2891"/>
      </p:guideLst>
    </p:cSldViewPr>
  </p:slideViewPr>
  <p:outlineViewPr>
    <p:cViewPr>
      <p:scale>
        <a:sx n="33" d="100"/>
        <a:sy n="33" d="100"/>
      </p:scale>
      <p:origin x="0" y="0"/>
    </p:cViewPr>
  </p:outlineViewPr>
  <p:notesTextViewPr>
    <p:cViewPr>
      <p:scale>
        <a:sx n="125" d="100"/>
        <a:sy n="125" d="100"/>
      </p:scale>
      <p:origin x="0" y="0"/>
    </p:cViewPr>
  </p:notesTextViewPr>
  <p:notesViewPr>
    <p:cSldViewPr snapToGrid="0" snapToObjects="1">
      <p:cViewPr varScale="1">
        <p:scale>
          <a:sx n="69" d="100"/>
          <a:sy n="69" d="100"/>
        </p:scale>
        <p:origin x="-2384" y="-112"/>
      </p:cViewPr>
      <p:guideLst>
        <p:guide orient="horz" pos="3108"/>
        <p:guide pos="212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3316"/>
          </a:xfrm>
          <a:prstGeom prst="rect">
            <a:avLst/>
          </a:prstGeom>
        </p:spPr>
        <p:txBody>
          <a:bodyPr vert="horz" lIns="91426" tIns="45713" rIns="91426" bIns="45713"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15373" y="0"/>
            <a:ext cx="2918831" cy="493316"/>
          </a:xfrm>
          <a:prstGeom prst="rect">
            <a:avLst/>
          </a:prstGeom>
        </p:spPr>
        <p:txBody>
          <a:bodyPr vert="horz" lIns="91426" tIns="45713" rIns="91426" bIns="45713" rtlCol="0"/>
          <a:lstStyle>
            <a:lvl1pPr algn="r">
              <a:defRPr sz="1200"/>
            </a:lvl1pPr>
          </a:lstStyle>
          <a:p>
            <a:fld id="{F15C28F6-2BFA-B943-AFC1-5876DD1607EC}" type="datetimeFigureOut">
              <a:rPr kumimoji="1" lang="ja-JP" altLang="en-US" smtClean="0"/>
              <a:t>2018/7/27</a:t>
            </a:fld>
            <a:endParaRPr kumimoji="1" lang="ja-JP" altLang="en-US"/>
          </a:p>
        </p:txBody>
      </p:sp>
      <p:sp>
        <p:nvSpPr>
          <p:cNvPr id="4" name="フッター プレースホルダー 3"/>
          <p:cNvSpPr>
            <a:spLocks noGrp="1"/>
          </p:cNvSpPr>
          <p:nvPr>
            <p:ph type="ftr" sz="quarter" idx="2"/>
          </p:nvPr>
        </p:nvSpPr>
        <p:spPr>
          <a:xfrm>
            <a:off x="0" y="9371285"/>
            <a:ext cx="2918831" cy="493316"/>
          </a:xfrm>
          <a:prstGeom prst="rect">
            <a:avLst/>
          </a:prstGeom>
        </p:spPr>
        <p:txBody>
          <a:bodyPr vert="horz" lIns="91426" tIns="45713" rIns="91426" bIns="45713"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15373" y="9371285"/>
            <a:ext cx="2918831" cy="493316"/>
          </a:xfrm>
          <a:prstGeom prst="rect">
            <a:avLst/>
          </a:prstGeom>
        </p:spPr>
        <p:txBody>
          <a:bodyPr vert="horz" lIns="91426" tIns="45713" rIns="91426" bIns="45713" rtlCol="0" anchor="b"/>
          <a:lstStyle>
            <a:lvl1pPr algn="r">
              <a:defRPr sz="1200"/>
            </a:lvl1pPr>
          </a:lstStyle>
          <a:p>
            <a:fld id="{A7870218-6D86-6F46-9AE4-02055AF698DA}" type="slidenum">
              <a:rPr kumimoji="1" lang="ja-JP" altLang="en-US" smtClean="0"/>
              <a:t>‹#›</a:t>
            </a:fld>
            <a:endParaRPr kumimoji="1" lang="ja-JP" altLang="en-US"/>
          </a:p>
        </p:txBody>
      </p:sp>
    </p:spTree>
    <p:extLst>
      <p:ext uri="{BB962C8B-B14F-4D97-AF65-F5344CB8AC3E}">
        <p14:creationId xmlns:p14="http://schemas.microsoft.com/office/powerpoint/2010/main" val="25324584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8831" cy="493316"/>
          </a:xfrm>
          <a:prstGeom prst="rect">
            <a:avLst/>
          </a:prstGeom>
        </p:spPr>
        <p:txBody>
          <a:bodyPr vert="horz" lIns="91426" tIns="45713" rIns="91426" bIns="45713" rtlCol="0"/>
          <a:lstStyle>
            <a:lvl1pPr algn="l">
              <a:defRPr sz="1200"/>
            </a:lvl1pPr>
          </a:lstStyle>
          <a:p>
            <a:endParaRPr lang="en-GB" dirty="0"/>
          </a:p>
        </p:txBody>
      </p:sp>
      <p:sp>
        <p:nvSpPr>
          <p:cNvPr id="3" name="Date Placeholder 2"/>
          <p:cNvSpPr>
            <a:spLocks noGrp="1"/>
          </p:cNvSpPr>
          <p:nvPr>
            <p:ph type="dt" idx="1"/>
          </p:nvPr>
        </p:nvSpPr>
        <p:spPr>
          <a:xfrm>
            <a:off x="3815373" y="0"/>
            <a:ext cx="2918831" cy="493316"/>
          </a:xfrm>
          <a:prstGeom prst="rect">
            <a:avLst/>
          </a:prstGeom>
        </p:spPr>
        <p:txBody>
          <a:bodyPr vert="horz" lIns="91426" tIns="45713" rIns="91426" bIns="45713" rtlCol="0"/>
          <a:lstStyle>
            <a:lvl1pPr algn="r">
              <a:defRPr sz="1200"/>
            </a:lvl1pPr>
          </a:lstStyle>
          <a:p>
            <a:fld id="{A6EA4893-BFB8-4BD0-B283-10BC1B9E1A6E}" type="datetimeFigureOut">
              <a:rPr lang="en-GB" smtClean="0"/>
              <a:t>27/07/2018</a:t>
            </a:fld>
            <a:endParaRPr lang="en-GB" dirty="0"/>
          </a:p>
        </p:txBody>
      </p:sp>
      <p:sp>
        <p:nvSpPr>
          <p:cNvPr id="4" name="Slide Image Placeholder 3"/>
          <p:cNvSpPr>
            <a:spLocks noGrp="1" noRot="1" noChangeAspect="1"/>
          </p:cNvSpPr>
          <p:nvPr>
            <p:ph type="sldImg" idx="2"/>
          </p:nvPr>
        </p:nvSpPr>
        <p:spPr>
          <a:xfrm>
            <a:off x="901700" y="739775"/>
            <a:ext cx="4932363" cy="3700463"/>
          </a:xfrm>
          <a:prstGeom prst="rect">
            <a:avLst/>
          </a:prstGeom>
          <a:noFill/>
          <a:ln w="12700">
            <a:solidFill>
              <a:prstClr val="black"/>
            </a:solidFill>
          </a:ln>
        </p:spPr>
        <p:txBody>
          <a:bodyPr vert="horz" lIns="91426" tIns="45713" rIns="91426" bIns="45713" rtlCol="0" anchor="ctr"/>
          <a:lstStyle/>
          <a:p>
            <a:endParaRPr lang="en-GB" dirty="0"/>
          </a:p>
        </p:txBody>
      </p:sp>
      <p:sp>
        <p:nvSpPr>
          <p:cNvPr id="5" name="Notes Placeholder 4"/>
          <p:cNvSpPr>
            <a:spLocks noGrp="1"/>
          </p:cNvSpPr>
          <p:nvPr>
            <p:ph type="body" sz="quarter" idx="3"/>
          </p:nvPr>
        </p:nvSpPr>
        <p:spPr>
          <a:xfrm>
            <a:off x="673577" y="4686500"/>
            <a:ext cx="5388610" cy="4439841"/>
          </a:xfrm>
          <a:prstGeom prst="rect">
            <a:avLst/>
          </a:prstGeom>
        </p:spPr>
        <p:txBody>
          <a:bodyPr vert="horz" lIns="91426" tIns="45713" rIns="91426" bIns="4571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371285"/>
            <a:ext cx="2918831" cy="493316"/>
          </a:xfrm>
          <a:prstGeom prst="rect">
            <a:avLst/>
          </a:prstGeom>
        </p:spPr>
        <p:txBody>
          <a:bodyPr vert="horz" lIns="91426" tIns="45713" rIns="91426" bIns="45713"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15373" y="9371285"/>
            <a:ext cx="2918831" cy="493316"/>
          </a:xfrm>
          <a:prstGeom prst="rect">
            <a:avLst/>
          </a:prstGeom>
        </p:spPr>
        <p:txBody>
          <a:bodyPr vert="horz" lIns="91426" tIns="45713" rIns="91426" bIns="45713" rtlCol="0" anchor="b"/>
          <a:lstStyle>
            <a:lvl1pPr algn="r">
              <a:defRPr sz="1200"/>
            </a:lvl1pPr>
          </a:lstStyle>
          <a:p>
            <a:fld id="{99B4CA19-2564-4A47-98A2-079A8A3DCDC0}" type="slidenum">
              <a:rPr lang="en-GB" smtClean="0"/>
              <a:t>‹#›</a:t>
            </a:fld>
            <a:endParaRPr lang="en-GB" dirty="0"/>
          </a:p>
        </p:txBody>
      </p:sp>
    </p:spTree>
    <p:extLst>
      <p:ext uri="{BB962C8B-B14F-4D97-AF65-F5344CB8AC3E}">
        <p14:creationId xmlns:p14="http://schemas.microsoft.com/office/powerpoint/2010/main" val="19716175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Content Placeholder 4"/>
          <p:cNvSpPr>
            <a:spLocks noGrp="1"/>
          </p:cNvSpPr>
          <p:nvPr>
            <p:ph sz="quarter" idx="21" hasCustomPrompt="1"/>
          </p:nvPr>
        </p:nvSpPr>
        <p:spPr>
          <a:xfrm>
            <a:off x="364672" y="1484313"/>
            <a:ext cx="8460014" cy="4879975"/>
          </a:xfrm>
          <a:prstGeom prst="rect">
            <a:avLst/>
          </a:prstGeom>
        </p:spPr>
        <p:txBody>
          <a:bodyPr/>
          <a:lstStyle>
            <a:lvl1pPr marL="342900" indent="-342900">
              <a:buClr>
                <a:srgbClr val="B00619"/>
              </a:buClr>
              <a:buFont typeface="Wingdings" pitchFamily="2" charset="2"/>
              <a:buChar char="§"/>
              <a:defRPr sz="2800">
                <a:latin typeface="ＭＳ Ｐゴシック" panose="020B0600070205080204" pitchFamily="50" charset="-128"/>
                <a:ea typeface="ＭＳ Ｐゴシック" panose="020B0600070205080204" pitchFamily="50" charset="-128"/>
              </a:defRPr>
            </a:lvl1pPr>
            <a:lvl2pPr marL="742950" indent="-377825">
              <a:defRPr sz="2000">
                <a:latin typeface="ＭＳ Ｐゴシック" panose="020B0600070205080204" pitchFamily="50" charset="-128"/>
                <a:ea typeface="ＭＳ Ｐゴシック" panose="020B0600070205080204" pitchFamily="50" charset="-128"/>
              </a:defRPr>
            </a:lvl2pPr>
            <a:lvl3pPr marL="1050925" indent="-288925">
              <a:buClr>
                <a:srgbClr val="B00619"/>
              </a:buClr>
              <a:buFont typeface="Arial" pitchFamily="34" charset="0"/>
              <a:buChar char="•"/>
              <a:defRPr sz="1800">
                <a:latin typeface="ＭＳ Ｐゴシック" panose="020B0600070205080204" pitchFamily="50" charset="-128"/>
                <a:ea typeface="ＭＳ Ｐゴシック" panose="020B0600070205080204" pitchFamily="50" charset="-128"/>
              </a:defRPr>
            </a:lvl3pPr>
          </a:lstStyle>
          <a:p>
            <a:pPr lvl="0"/>
            <a:r>
              <a:rPr lang="ja-JP" altLang="en-US" dirty="0"/>
              <a:t>テ</a:t>
            </a:r>
            <a:r>
              <a:rPr lang="en-US" altLang="ja-JP" dirty="0"/>
              <a:t>s</a:t>
            </a:r>
            <a:r>
              <a:rPr lang="ja-JP" altLang="en-US" dirty="0"/>
              <a:t>キストを入力</a:t>
            </a:r>
            <a:endParaRPr lang="en-US" dirty="0"/>
          </a:p>
          <a:p>
            <a:pPr lvl="1"/>
            <a:r>
              <a:rPr lang="ja-JP" altLang="en-US" dirty="0"/>
              <a:t>テキストを入力</a:t>
            </a:r>
            <a:endParaRPr lang="en-US" dirty="0"/>
          </a:p>
          <a:p>
            <a:pPr lvl="2"/>
            <a:r>
              <a:rPr lang="ja-JP" altLang="en-US" dirty="0"/>
              <a:t>テキストを入力</a:t>
            </a:r>
            <a:endParaRPr lang="en-US" dirty="0"/>
          </a:p>
        </p:txBody>
      </p:sp>
      <p:sp>
        <p:nvSpPr>
          <p:cNvPr id="4" name="Text Placeholder 6"/>
          <p:cNvSpPr>
            <a:spLocks noGrp="1"/>
          </p:cNvSpPr>
          <p:nvPr>
            <p:ph type="body" sz="quarter" idx="10" hasCustomPrompt="1"/>
          </p:nvPr>
        </p:nvSpPr>
        <p:spPr>
          <a:xfrm>
            <a:off x="1133856" y="203832"/>
            <a:ext cx="6030432" cy="632880"/>
          </a:xfrm>
          <a:prstGeom prst="rect">
            <a:avLst/>
          </a:prstGeom>
        </p:spPr>
        <p:txBody>
          <a:bodyPr tIns="0" anchor="ctr" anchorCtr="0"/>
          <a:lstStyle>
            <a:lvl1pPr marL="0" indent="0">
              <a:buNone/>
              <a:defRPr sz="3200" b="1" i="0" baseline="0">
                <a:solidFill>
                  <a:srgbClr val="000000"/>
                </a:solidFill>
                <a:latin typeface="ＭＳ Ｐゴシック" panose="020B0600070205080204" pitchFamily="50" charset="-128"/>
                <a:ea typeface="ＭＳ Ｐゴシック" panose="020B0600070205080204" pitchFamily="50" charset="-128"/>
              </a:defRPr>
            </a:lvl1pPr>
            <a:lvl2pPr marL="0" indent="0">
              <a:buNone/>
              <a:defRPr sz="3200" b="1" i="0" baseline="0">
                <a:latin typeface="Arial" pitchFamily="34" charset="0"/>
              </a:defRPr>
            </a:lvl2pPr>
            <a:lvl3pPr marL="0" indent="0">
              <a:buNone/>
              <a:defRPr sz="3200" b="1" i="0" baseline="0">
                <a:latin typeface="Arial" pitchFamily="34" charset="0"/>
              </a:defRPr>
            </a:lvl3pPr>
            <a:lvl4pPr marL="0" indent="0">
              <a:buNone/>
              <a:defRPr sz="3200" b="1" i="0" baseline="0">
                <a:latin typeface="Arial" pitchFamily="34" charset="0"/>
              </a:defRPr>
            </a:lvl4pPr>
            <a:lvl5pPr marL="0" indent="0">
              <a:buNone/>
              <a:defRPr sz="3200" b="1" i="0" baseline="0">
                <a:latin typeface="Arial" pitchFamily="34" charset="0"/>
              </a:defRPr>
            </a:lvl5p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3200" b="1" i="0" u="none" strike="noStrike" kern="0" cap="none" spc="0" normalizeH="0" baseline="0" noProof="0" dirty="0">
                <a:ln>
                  <a:noFill/>
                </a:ln>
                <a:solidFill>
                  <a:srgbClr val="000000"/>
                </a:solidFill>
                <a:effectLst/>
                <a:uLnTx/>
                <a:uFillTx/>
                <a:latin typeface="Arial" pitchFamily="34" charset="0"/>
              </a:rPr>
              <a:t>内容ページタイトル</a:t>
            </a:r>
            <a:endParaRPr kumimoji="0" lang="en-GB" sz="3200" b="1" i="0" u="none" strike="noStrike" kern="0" cap="none" spc="0" normalizeH="0" baseline="0" noProof="0" dirty="0">
              <a:ln>
                <a:noFill/>
              </a:ln>
              <a:solidFill>
                <a:srgbClr val="000000"/>
              </a:solidFill>
              <a:effectLst/>
              <a:uLnTx/>
              <a:uFillTx/>
              <a:latin typeface="Arial" pitchFamily="34" charset="0"/>
            </a:endParaRPr>
          </a:p>
        </p:txBody>
      </p:sp>
    </p:spTree>
    <p:extLst>
      <p:ext uri="{BB962C8B-B14F-4D97-AF65-F5344CB8AC3E}">
        <p14:creationId xmlns:p14="http://schemas.microsoft.com/office/powerpoint/2010/main" val="1485088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2" name="Text Placeholder 6"/>
          <p:cNvSpPr>
            <a:spLocks noGrp="1"/>
          </p:cNvSpPr>
          <p:nvPr>
            <p:ph type="body" sz="quarter" idx="10" hasCustomPrompt="1"/>
          </p:nvPr>
        </p:nvSpPr>
        <p:spPr>
          <a:xfrm>
            <a:off x="1133856" y="203832"/>
            <a:ext cx="6030432" cy="632880"/>
          </a:xfrm>
          <a:prstGeom prst="rect">
            <a:avLst/>
          </a:prstGeom>
        </p:spPr>
        <p:txBody>
          <a:bodyPr tIns="0" anchor="ctr" anchorCtr="0"/>
          <a:lstStyle>
            <a:lvl1pPr marL="0" indent="0">
              <a:buNone/>
              <a:defRPr sz="3200" b="1" i="0" baseline="0">
                <a:solidFill>
                  <a:srgbClr val="000000"/>
                </a:solidFill>
                <a:latin typeface="ＭＳ Ｐゴシック" panose="020B0600070205080204" pitchFamily="50" charset="-128"/>
                <a:ea typeface="ＭＳ Ｐゴシック" panose="020B0600070205080204" pitchFamily="50" charset="-128"/>
              </a:defRPr>
            </a:lvl1pPr>
            <a:lvl2pPr marL="0" indent="0">
              <a:buNone/>
              <a:defRPr sz="3200" b="1" i="0" baseline="0">
                <a:latin typeface="Arial" pitchFamily="34" charset="0"/>
              </a:defRPr>
            </a:lvl2pPr>
            <a:lvl3pPr marL="0" indent="0">
              <a:buNone/>
              <a:defRPr sz="3200" b="1" i="0" baseline="0">
                <a:latin typeface="Arial" pitchFamily="34" charset="0"/>
              </a:defRPr>
            </a:lvl3pPr>
            <a:lvl4pPr marL="0" indent="0">
              <a:buNone/>
              <a:defRPr sz="3200" b="1" i="0" baseline="0">
                <a:latin typeface="Arial" pitchFamily="34" charset="0"/>
              </a:defRPr>
            </a:lvl4pPr>
            <a:lvl5pPr marL="0" indent="0">
              <a:buNone/>
              <a:defRPr sz="3200" b="1" i="0" baseline="0">
                <a:latin typeface="Arial" pitchFamily="34" charset="0"/>
              </a:defRPr>
            </a:lvl5p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3200" b="1" i="0" u="none" strike="noStrike" kern="0" cap="none" spc="0" normalizeH="0" baseline="0" noProof="0" dirty="0">
                <a:ln>
                  <a:noFill/>
                </a:ln>
                <a:solidFill>
                  <a:srgbClr val="000000"/>
                </a:solidFill>
                <a:effectLst/>
                <a:uLnTx/>
                <a:uFillTx/>
                <a:latin typeface="Arial" pitchFamily="34" charset="0"/>
              </a:rPr>
              <a:t>イマジネーションバルーン</a:t>
            </a:r>
            <a:endParaRPr kumimoji="0" lang="en-GB" sz="3200" b="1" i="0" u="none" strike="noStrike" kern="0" cap="none" spc="0" normalizeH="0" baseline="0" noProof="0" dirty="0">
              <a:ln>
                <a:noFill/>
              </a:ln>
              <a:solidFill>
                <a:srgbClr val="000000"/>
              </a:solidFill>
              <a:effectLst/>
              <a:uLnTx/>
              <a:uFillTx/>
              <a:latin typeface="Arial" pitchFamily="34" charset="0"/>
            </a:endParaRPr>
          </a:p>
        </p:txBody>
      </p:sp>
    </p:spTree>
    <p:extLst>
      <p:ext uri="{BB962C8B-B14F-4D97-AF65-F5344CB8AC3E}">
        <p14:creationId xmlns:p14="http://schemas.microsoft.com/office/powerpoint/2010/main" val="3733360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 name="Text Placeholder 6"/>
          <p:cNvSpPr>
            <a:spLocks noGrp="1"/>
          </p:cNvSpPr>
          <p:nvPr>
            <p:ph type="body" sz="quarter" idx="10" hasCustomPrompt="1"/>
          </p:nvPr>
        </p:nvSpPr>
        <p:spPr>
          <a:xfrm>
            <a:off x="1133856" y="203832"/>
            <a:ext cx="6030432" cy="632880"/>
          </a:xfrm>
          <a:prstGeom prst="rect">
            <a:avLst/>
          </a:prstGeom>
        </p:spPr>
        <p:txBody>
          <a:bodyPr tIns="0" anchor="ctr" anchorCtr="0"/>
          <a:lstStyle>
            <a:lvl1pPr marL="0" marR="0" indent="0" defTabSz="914400" eaLnBrk="1" fontAlgn="auto" latinLnBrk="0" hangingPunct="1">
              <a:lnSpc>
                <a:spcPct val="100000"/>
              </a:lnSpc>
              <a:spcBef>
                <a:spcPts val="0"/>
              </a:spcBef>
              <a:spcAft>
                <a:spcPts val="0"/>
              </a:spcAft>
              <a:buClrTx/>
              <a:buSzTx/>
              <a:buFontTx/>
              <a:buNone/>
              <a:tabLst/>
              <a:defRPr sz="3200" b="1" i="0" baseline="0">
                <a:solidFill>
                  <a:srgbClr val="000000"/>
                </a:solidFill>
                <a:latin typeface="ＭＳ Ｐゴシック" panose="020B0600070205080204" pitchFamily="50" charset="-128"/>
                <a:ea typeface="ＭＳ Ｐゴシック" panose="020B0600070205080204" pitchFamily="50" charset="-128"/>
              </a:defRPr>
            </a:lvl1pPr>
            <a:lvl2pPr marL="0" indent="0">
              <a:buNone/>
              <a:defRPr sz="3200" b="1" i="0" baseline="0">
                <a:latin typeface="Arial" pitchFamily="34" charset="0"/>
              </a:defRPr>
            </a:lvl2pPr>
            <a:lvl3pPr marL="0" indent="0">
              <a:buNone/>
              <a:defRPr sz="3200" b="1" i="0" baseline="0">
                <a:latin typeface="Arial" pitchFamily="34" charset="0"/>
              </a:defRPr>
            </a:lvl3pPr>
            <a:lvl4pPr marL="0" indent="0">
              <a:buNone/>
              <a:defRPr sz="3200" b="1" i="0" baseline="0">
                <a:latin typeface="Arial" pitchFamily="34" charset="0"/>
              </a:defRPr>
            </a:lvl4pPr>
            <a:lvl5pPr marL="0" indent="0">
              <a:buNone/>
              <a:defRPr sz="3200" b="1" i="0" baseline="0">
                <a:latin typeface="Arial" pitchFamily="34" charset="0"/>
              </a:defRPr>
            </a:lvl5p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3200" b="1" i="0" u="none" strike="noStrike" kern="0" cap="none" spc="0" normalizeH="0" baseline="0" noProof="0" dirty="0">
                <a:ln>
                  <a:noFill/>
                </a:ln>
                <a:solidFill>
                  <a:srgbClr val="000000"/>
                </a:solidFill>
                <a:effectLst/>
                <a:uLnTx/>
                <a:uFillTx/>
                <a:latin typeface="Arial" pitchFamily="34" charset="0"/>
              </a:rPr>
              <a:t>内容ページタイトル</a:t>
            </a:r>
            <a:endParaRPr kumimoji="0" lang="en-GB" altLang="ja-JP" sz="3200" b="1" i="0" u="none" strike="noStrike" kern="0" cap="none" spc="0" normalizeH="0" baseline="0" noProof="0" dirty="0">
              <a:ln>
                <a:noFill/>
              </a:ln>
              <a:solidFill>
                <a:srgbClr val="000000"/>
              </a:solidFill>
              <a:effectLst/>
              <a:uLnTx/>
              <a:uFillTx/>
              <a:latin typeface="Arial" pitchFamily="34" charset="0"/>
            </a:endParaRPr>
          </a:p>
        </p:txBody>
      </p:sp>
    </p:spTree>
    <p:extLst>
      <p:ext uri="{BB962C8B-B14F-4D97-AF65-F5344CB8AC3E}">
        <p14:creationId xmlns:p14="http://schemas.microsoft.com/office/powerpoint/2010/main" val="13794053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839915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6" name="Content Placeholder 4"/>
          <p:cNvSpPr>
            <a:spLocks noGrp="1"/>
          </p:cNvSpPr>
          <p:nvPr>
            <p:ph sz="quarter" idx="21" hasCustomPrompt="1"/>
          </p:nvPr>
        </p:nvSpPr>
        <p:spPr>
          <a:xfrm>
            <a:off x="364672" y="1484313"/>
            <a:ext cx="8460014" cy="4879975"/>
          </a:xfrm>
          <a:prstGeom prst="rect">
            <a:avLst/>
          </a:prstGeom>
        </p:spPr>
        <p:txBody>
          <a:bodyPr/>
          <a:lstStyle>
            <a:lvl1pPr marL="342900" indent="-342900">
              <a:buClr>
                <a:srgbClr val="B00619"/>
              </a:buClr>
              <a:buFont typeface="Wingdings" pitchFamily="2" charset="2"/>
              <a:buChar char="§"/>
              <a:defRPr sz="2800">
                <a:latin typeface="ＭＳ Ｐゴシック" panose="020B0600070205080204" pitchFamily="50" charset="-128"/>
                <a:ea typeface="ＭＳ Ｐゴシック" panose="020B0600070205080204" pitchFamily="50" charset="-128"/>
              </a:defRPr>
            </a:lvl1pPr>
            <a:lvl2pPr marL="742950" indent="-377825">
              <a:defRPr sz="2000">
                <a:latin typeface="ＭＳ Ｐゴシック" panose="020B0600070205080204" pitchFamily="50" charset="-128"/>
                <a:ea typeface="ＭＳ Ｐゴシック" panose="020B0600070205080204" pitchFamily="50" charset="-128"/>
              </a:defRPr>
            </a:lvl2pPr>
            <a:lvl3pPr marL="1050925" indent="-288925">
              <a:buClr>
                <a:srgbClr val="B00619"/>
              </a:buClr>
              <a:buFont typeface="Arial" pitchFamily="34" charset="0"/>
              <a:buChar char="•"/>
              <a:defRPr sz="1800">
                <a:latin typeface="ＭＳ Ｐゴシック" panose="020B0600070205080204" pitchFamily="50" charset="-128"/>
                <a:ea typeface="ＭＳ Ｐゴシック" panose="020B0600070205080204" pitchFamily="50" charset="-128"/>
              </a:defRPr>
            </a:lvl3pPr>
          </a:lstStyle>
          <a:p>
            <a:pPr lvl="0"/>
            <a:r>
              <a:rPr lang="ja-JP" altLang="en-US" dirty="0"/>
              <a:t>テ</a:t>
            </a:r>
            <a:r>
              <a:rPr lang="en-US" altLang="ja-JP" dirty="0"/>
              <a:t>s</a:t>
            </a:r>
            <a:r>
              <a:rPr lang="ja-JP" altLang="en-US" dirty="0"/>
              <a:t>キストを入力</a:t>
            </a:r>
            <a:endParaRPr lang="en-US" dirty="0"/>
          </a:p>
          <a:p>
            <a:pPr lvl="1"/>
            <a:r>
              <a:rPr lang="ja-JP" altLang="en-US" dirty="0"/>
              <a:t>テキストを入力</a:t>
            </a:r>
            <a:endParaRPr lang="en-US" dirty="0"/>
          </a:p>
          <a:p>
            <a:pPr lvl="2"/>
            <a:r>
              <a:rPr lang="ja-JP" altLang="en-US" dirty="0"/>
              <a:t>テキストを入力</a:t>
            </a:r>
            <a:endParaRPr lang="en-US" dirty="0"/>
          </a:p>
        </p:txBody>
      </p:sp>
      <p:sp>
        <p:nvSpPr>
          <p:cNvPr id="4" name="Text Placeholder 6"/>
          <p:cNvSpPr>
            <a:spLocks noGrp="1"/>
          </p:cNvSpPr>
          <p:nvPr>
            <p:ph type="body" sz="quarter" idx="10" hasCustomPrompt="1"/>
          </p:nvPr>
        </p:nvSpPr>
        <p:spPr>
          <a:xfrm>
            <a:off x="1133856" y="203832"/>
            <a:ext cx="6030432" cy="632880"/>
          </a:xfrm>
          <a:prstGeom prst="rect">
            <a:avLst/>
          </a:prstGeom>
        </p:spPr>
        <p:txBody>
          <a:bodyPr tIns="0" anchor="ctr" anchorCtr="0"/>
          <a:lstStyle>
            <a:lvl1pPr marL="0" indent="0">
              <a:buNone/>
              <a:defRPr sz="3200" b="1" i="0" baseline="0">
                <a:solidFill>
                  <a:srgbClr val="000000"/>
                </a:solidFill>
                <a:latin typeface="ＭＳ Ｐゴシック" panose="020B0600070205080204" pitchFamily="50" charset="-128"/>
                <a:ea typeface="ＭＳ Ｐゴシック" panose="020B0600070205080204" pitchFamily="50" charset="-128"/>
              </a:defRPr>
            </a:lvl1pPr>
            <a:lvl2pPr marL="0" indent="0">
              <a:buNone/>
              <a:defRPr sz="3200" b="1" i="0" baseline="0">
                <a:latin typeface="Arial" pitchFamily="34" charset="0"/>
              </a:defRPr>
            </a:lvl2pPr>
            <a:lvl3pPr marL="0" indent="0">
              <a:buNone/>
              <a:defRPr sz="3200" b="1" i="0" baseline="0">
                <a:latin typeface="Arial" pitchFamily="34" charset="0"/>
              </a:defRPr>
            </a:lvl3pPr>
            <a:lvl4pPr marL="0" indent="0">
              <a:buNone/>
              <a:defRPr sz="3200" b="1" i="0" baseline="0">
                <a:latin typeface="Arial" pitchFamily="34" charset="0"/>
              </a:defRPr>
            </a:lvl4pPr>
            <a:lvl5pPr marL="0" indent="0">
              <a:buNone/>
              <a:defRPr sz="3200" b="1" i="0" baseline="0">
                <a:latin typeface="Arial" pitchFamily="34" charset="0"/>
              </a:defRPr>
            </a:lvl5p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3200" b="1" i="0" u="none" strike="noStrike" kern="0" cap="none" spc="0" normalizeH="0" baseline="0" noProof="0" dirty="0">
                <a:ln>
                  <a:noFill/>
                </a:ln>
                <a:solidFill>
                  <a:srgbClr val="000000"/>
                </a:solidFill>
                <a:effectLst/>
                <a:uLnTx/>
                <a:uFillTx/>
                <a:latin typeface="Arial" pitchFamily="34" charset="0"/>
              </a:rPr>
              <a:t>内容ページタイトル</a:t>
            </a:r>
            <a:endParaRPr kumimoji="0" lang="en-GB" sz="3200" b="1" i="0" u="none" strike="noStrike" kern="0" cap="none" spc="0" normalizeH="0" baseline="0" noProof="0" dirty="0">
              <a:ln>
                <a:noFill/>
              </a:ln>
              <a:solidFill>
                <a:srgbClr val="000000"/>
              </a:solidFill>
              <a:effectLst/>
              <a:uLnTx/>
              <a:uFillTx/>
              <a:latin typeface="Arial" pitchFamily="34" charset="0"/>
            </a:endParaRPr>
          </a:p>
        </p:txBody>
      </p:sp>
    </p:spTree>
    <p:extLst>
      <p:ext uri="{BB962C8B-B14F-4D97-AF65-F5344CB8AC3E}">
        <p14:creationId xmlns:p14="http://schemas.microsoft.com/office/powerpoint/2010/main" val="32230603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6" name="Content Placeholder 4"/>
          <p:cNvSpPr>
            <a:spLocks noGrp="1"/>
          </p:cNvSpPr>
          <p:nvPr>
            <p:ph sz="quarter" idx="21" hasCustomPrompt="1"/>
          </p:nvPr>
        </p:nvSpPr>
        <p:spPr>
          <a:xfrm>
            <a:off x="364672" y="1484313"/>
            <a:ext cx="8460014" cy="4879975"/>
          </a:xfrm>
          <a:prstGeom prst="rect">
            <a:avLst/>
          </a:prstGeom>
        </p:spPr>
        <p:txBody>
          <a:bodyPr/>
          <a:lstStyle>
            <a:lvl1pPr marL="342900" indent="-342900">
              <a:buClr>
                <a:srgbClr val="B00619"/>
              </a:buClr>
              <a:buFont typeface="Wingdings" pitchFamily="2" charset="2"/>
              <a:buChar char="§"/>
              <a:defRPr sz="2800">
                <a:latin typeface="ＭＳ Ｐゴシック" panose="020B0600070205080204" pitchFamily="50" charset="-128"/>
                <a:ea typeface="ＭＳ Ｐゴシック" panose="020B0600070205080204" pitchFamily="50" charset="-128"/>
              </a:defRPr>
            </a:lvl1pPr>
            <a:lvl2pPr marL="742950" indent="-377825">
              <a:defRPr sz="2000">
                <a:latin typeface="ＭＳ Ｐゴシック" panose="020B0600070205080204" pitchFamily="50" charset="-128"/>
                <a:ea typeface="ＭＳ Ｐゴシック" panose="020B0600070205080204" pitchFamily="50" charset="-128"/>
              </a:defRPr>
            </a:lvl2pPr>
            <a:lvl3pPr marL="1050925" indent="-288925">
              <a:buClr>
                <a:srgbClr val="B00619"/>
              </a:buClr>
              <a:buFont typeface="Arial" pitchFamily="34" charset="0"/>
              <a:buChar char="•"/>
              <a:defRPr sz="1800">
                <a:latin typeface="ＭＳ Ｐゴシック" panose="020B0600070205080204" pitchFamily="50" charset="-128"/>
                <a:ea typeface="ＭＳ Ｐゴシック" panose="020B0600070205080204" pitchFamily="50" charset="-128"/>
              </a:defRPr>
            </a:lvl3pPr>
          </a:lstStyle>
          <a:p>
            <a:pPr lvl="0"/>
            <a:r>
              <a:rPr lang="ja-JP" altLang="en-US" dirty="0"/>
              <a:t>テ</a:t>
            </a:r>
            <a:r>
              <a:rPr lang="en-US" altLang="ja-JP" dirty="0"/>
              <a:t>s</a:t>
            </a:r>
            <a:r>
              <a:rPr lang="ja-JP" altLang="en-US" dirty="0"/>
              <a:t>キストを入力</a:t>
            </a:r>
            <a:endParaRPr lang="en-US" dirty="0"/>
          </a:p>
          <a:p>
            <a:pPr lvl="1"/>
            <a:r>
              <a:rPr lang="ja-JP" altLang="en-US" dirty="0"/>
              <a:t>テキストを入力</a:t>
            </a:r>
            <a:endParaRPr lang="en-US" dirty="0"/>
          </a:p>
          <a:p>
            <a:pPr lvl="2"/>
            <a:r>
              <a:rPr lang="ja-JP" altLang="en-US" dirty="0"/>
              <a:t>テキストを入力</a:t>
            </a:r>
            <a:endParaRPr lang="en-US" dirty="0"/>
          </a:p>
        </p:txBody>
      </p:sp>
      <p:sp>
        <p:nvSpPr>
          <p:cNvPr id="4" name="Text Placeholder 6"/>
          <p:cNvSpPr>
            <a:spLocks noGrp="1"/>
          </p:cNvSpPr>
          <p:nvPr>
            <p:ph type="body" sz="quarter" idx="10" hasCustomPrompt="1"/>
          </p:nvPr>
        </p:nvSpPr>
        <p:spPr>
          <a:xfrm>
            <a:off x="1133856" y="203832"/>
            <a:ext cx="6030432" cy="632880"/>
          </a:xfrm>
          <a:prstGeom prst="rect">
            <a:avLst/>
          </a:prstGeom>
        </p:spPr>
        <p:txBody>
          <a:bodyPr tIns="0" anchor="ctr" anchorCtr="0"/>
          <a:lstStyle>
            <a:lvl1pPr marL="0" indent="0">
              <a:buNone/>
              <a:defRPr sz="3200" b="1" i="0" baseline="0">
                <a:solidFill>
                  <a:srgbClr val="000000"/>
                </a:solidFill>
                <a:latin typeface="ＭＳ Ｐゴシック" panose="020B0600070205080204" pitchFamily="50" charset="-128"/>
                <a:ea typeface="ＭＳ Ｐゴシック" panose="020B0600070205080204" pitchFamily="50" charset="-128"/>
              </a:defRPr>
            </a:lvl1pPr>
            <a:lvl2pPr marL="0" indent="0">
              <a:buNone/>
              <a:defRPr sz="3200" b="1" i="0" baseline="0">
                <a:latin typeface="Arial" pitchFamily="34" charset="0"/>
              </a:defRPr>
            </a:lvl2pPr>
            <a:lvl3pPr marL="0" indent="0">
              <a:buNone/>
              <a:defRPr sz="3200" b="1" i="0" baseline="0">
                <a:latin typeface="Arial" pitchFamily="34" charset="0"/>
              </a:defRPr>
            </a:lvl3pPr>
            <a:lvl4pPr marL="0" indent="0">
              <a:buNone/>
              <a:defRPr sz="3200" b="1" i="0" baseline="0">
                <a:latin typeface="Arial" pitchFamily="34" charset="0"/>
              </a:defRPr>
            </a:lvl4pPr>
            <a:lvl5pPr marL="0" indent="0">
              <a:buNone/>
              <a:defRPr sz="3200" b="1" i="0" baseline="0">
                <a:latin typeface="Arial" pitchFamily="34" charset="0"/>
              </a:defRPr>
            </a:lvl5p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3200" b="1" i="0" u="none" strike="noStrike" kern="0" cap="none" spc="0" normalizeH="0" baseline="0" noProof="0" dirty="0">
                <a:ln>
                  <a:noFill/>
                </a:ln>
                <a:solidFill>
                  <a:srgbClr val="000000"/>
                </a:solidFill>
                <a:effectLst/>
                <a:uLnTx/>
                <a:uFillTx/>
                <a:latin typeface="Arial" pitchFamily="34" charset="0"/>
              </a:rPr>
              <a:t>内容ページタイトル</a:t>
            </a:r>
            <a:endParaRPr kumimoji="0" lang="en-GB" sz="3200" b="1" i="0" u="none" strike="noStrike" kern="0" cap="none" spc="0" normalizeH="0" baseline="0" noProof="0" dirty="0">
              <a:ln>
                <a:noFill/>
              </a:ln>
              <a:solidFill>
                <a:srgbClr val="000000"/>
              </a:solidFill>
              <a:effectLst/>
              <a:uLnTx/>
              <a:uFillTx/>
              <a:latin typeface="Arial" pitchFamily="34" charset="0"/>
            </a:endParaRPr>
          </a:p>
        </p:txBody>
      </p:sp>
    </p:spTree>
    <p:extLst>
      <p:ext uri="{BB962C8B-B14F-4D97-AF65-F5344CB8AC3E}">
        <p14:creationId xmlns:p14="http://schemas.microsoft.com/office/powerpoint/2010/main" val="10063031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6" name="Content Placeholder 4"/>
          <p:cNvSpPr>
            <a:spLocks noGrp="1"/>
          </p:cNvSpPr>
          <p:nvPr>
            <p:ph sz="quarter" idx="21" hasCustomPrompt="1"/>
          </p:nvPr>
        </p:nvSpPr>
        <p:spPr>
          <a:xfrm>
            <a:off x="364672" y="1484313"/>
            <a:ext cx="8460014" cy="4879975"/>
          </a:xfrm>
          <a:prstGeom prst="rect">
            <a:avLst/>
          </a:prstGeom>
        </p:spPr>
        <p:txBody>
          <a:bodyPr/>
          <a:lstStyle>
            <a:lvl1pPr marL="342900" indent="-342900">
              <a:buClr>
                <a:srgbClr val="B00619"/>
              </a:buClr>
              <a:buFont typeface="Wingdings" pitchFamily="2" charset="2"/>
              <a:buChar char="§"/>
              <a:defRPr sz="2800">
                <a:latin typeface="ＭＳ Ｐゴシック" panose="020B0600070205080204" pitchFamily="50" charset="-128"/>
                <a:ea typeface="ＭＳ Ｐゴシック" panose="020B0600070205080204" pitchFamily="50" charset="-128"/>
              </a:defRPr>
            </a:lvl1pPr>
            <a:lvl2pPr marL="742950" indent="-377825">
              <a:defRPr sz="2000">
                <a:latin typeface="ＭＳ Ｐゴシック" panose="020B0600070205080204" pitchFamily="50" charset="-128"/>
                <a:ea typeface="ＭＳ Ｐゴシック" panose="020B0600070205080204" pitchFamily="50" charset="-128"/>
              </a:defRPr>
            </a:lvl2pPr>
            <a:lvl3pPr marL="1050925" indent="-288925">
              <a:buClr>
                <a:srgbClr val="B00619"/>
              </a:buClr>
              <a:buFont typeface="Arial" pitchFamily="34" charset="0"/>
              <a:buChar char="•"/>
              <a:defRPr sz="1800">
                <a:latin typeface="ＭＳ Ｐゴシック" panose="020B0600070205080204" pitchFamily="50" charset="-128"/>
                <a:ea typeface="ＭＳ Ｐゴシック" panose="020B0600070205080204" pitchFamily="50" charset="-128"/>
              </a:defRPr>
            </a:lvl3pPr>
          </a:lstStyle>
          <a:p>
            <a:pPr lvl="0"/>
            <a:r>
              <a:rPr lang="ja-JP" altLang="en-US" dirty="0"/>
              <a:t>テ</a:t>
            </a:r>
            <a:r>
              <a:rPr lang="en-US" altLang="ja-JP" dirty="0"/>
              <a:t>s</a:t>
            </a:r>
            <a:r>
              <a:rPr lang="ja-JP" altLang="en-US" dirty="0"/>
              <a:t>キストを入力</a:t>
            </a:r>
            <a:endParaRPr lang="en-US" dirty="0"/>
          </a:p>
          <a:p>
            <a:pPr lvl="1"/>
            <a:r>
              <a:rPr lang="ja-JP" altLang="en-US" dirty="0"/>
              <a:t>テキストを入力</a:t>
            </a:r>
            <a:endParaRPr lang="en-US" dirty="0"/>
          </a:p>
          <a:p>
            <a:pPr lvl="2"/>
            <a:r>
              <a:rPr lang="ja-JP" altLang="en-US" dirty="0"/>
              <a:t>テキストを入力</a:t>
            </a:r>
            <a:endParaRPr lang="en-US" dirty="0"/>
          </a:p>
        </p:txBody>
      </p:sp>
      <p:sp>
        <p:nvSpPr>
          <p:cNvPr id="4" name="Text Placeholder 6"/>
          <p:cNvSpPr>
            <a:spLocks noGrp="1"/>
          </p:cNvSpPr>
          <p:nvPr>
            <p:ph type="body" sz="quarter" idx="10" hasCustomPrompt="1"/>
          </p:nvPr>
        </p:nvSpPr>
        <p:spPr>
          <a:xfrm>
            <a:off x="1133856" y="203832"/>
            <a:ext cx="6030432" cy="632880"/>
          </a:xfrm>
          <a:prstGeom prst="rect">
            <a:avLst/>
          </a:prstGeom>
        </p:spPr>
        <p:txBody>
          <a:bodyPr tIns="0" anchor="ctr" anchorCtr="0"/>
          <a:lstStyle>
            <a:lvl1pPr marL="0" indent="0">
              <a:buNone/>
              <a:defRPr sz="3200" b="1" i="0" baseline="0">
                <a:solidFill>
                  <a:srgbClr val="000000"/>
                </a:solidFill>
                <a:latin typeface="ＭＳ Ｐゴシック" panose="020B0600070205080204" pitchFamily="50" charset="-128"/>
                <a:ea typeface="ＭＳ Ｐゴシック" panose="020B0600070205080204" pitchFamily="50" charset="-128"/>
              </a:defRPr>
            </a:lvl1pPr>
            <a:lvl2pPr marL="0" indent="0">
              <a:buNone/>
              <a:defRPr sz="3200" b="1" i="0" baseline="0">
                <a:latin typeface="Arial" pitchFamily="34" charset="0"/>
              </a:defRPr>
            </a:lvl2pPr>
            <a:lvl3pPr marL="0" indent="0">
              <a:buNone/>
              <a:defRPr sz="3200" b="1" i="0" baseline="0">
                <a:latin typeface="Arial" pitchFamily="34" charset="0"/>
              </a:defRPr>
            </a:lvl3pPr>
            <a:lvl4pPr marL="0" indent="0">
              <a:buNone/>
              <a:defRPr sz="3200" b="1" i="0" baseline="0">
                <a:latin typeface="Arial" pitchFamily="34" charset="0"/>
              </a:defRPr>
            </a:lvl4pPr>
            <a:lvl5pPr marL="0" indent="0">
              <a:buNone/>
              <a:defRPr sz="3200" b="1" i="0" baseline="0">
                <a:latin typeface="Arial" pitchFamily="34" charset="0"/>
              </a:defRPr>
            </a:lvl5p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3200" b="1" i="0" u="none" strike="noStrike" kern="0" cap="none" spc="0" normalizeH="0" baseline="0" noProof="0" dirty="0">
                <a:ln>
                  <a:noFill/>
                </a:ln>
                <a:solidFill>
                  <a:srgbClr val="000000"/>
                </a:solidFill>
                <a:effectLst/>
                <a:uLnTx/>
                <a:uFillTx/>
                <a:latin typeface="Arial" pitchFamily="34" charset="0"/>
              </a:rPr>
              <a:t>内容ページタイトル</a:t>
            </a:r>
            <a:endParaRPr kumimoji="0" lang="en-GB" sz="3200" b="1" i="0" u="none" strike="noStrike" kern="0" cap="none" spc="0" normalizeH="0" baseline="0" noProof="0" dirty="0">
              <a:ln>
                <a:noFill/>
              </a:ln>
              <a:solidFill>
                <a:srgbClr val="000000"/>
              </a:solidFill>
              <a:effectLst/>
              <a:uLnTx/>
              <a:uFillTx/>
              <a:latin typeface="Arial" pitchFamily="34" charset="0"/>
            </a:endParaRPr>
          </a:p>
        </p:txBody>
      </p:sp>
    </p:spTree>
    <p:extLst>
      <p:ext uri="{BB962C8B-B14F-4D97-AF65-F5344CB8AC3E}">
        <p14:creationId xmlns:p14="http://schemas.microsoft.com/office/powerpoint/2010/main" val="26091851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Custom Layout">
    <p:spTree>
      <p:nvGrpSpPr>
        <p:cNvPr id="1" name=""/>
        <p:cNvGrpSpPr/>
        <p:nvPr/>
      </p:nvGrpSpPr>
      <p:grpSpPr>
        <a:xfrm>
          <a:off x="0" y="0"/>
          <a:ext cx="0" cy="0"/>
          <a:chOff x="0" y="0"/>
          <a:chExt cx="0" cy="0"/>
        </a:xfrm>
      </p:grpSpPr>
      <p:sp>
        <p:nvSpPr>
          <p:cNvPr id="6" name="Content Placeholder 4"/>
          <p:cNvSpPr>
            <a:spLocks noGrp="1"/>
          </p:cNvSpPr>
          <p:nvPr>
            <p:ph sz="quarter" idx="21" hasCustomPrompt="1"/>
          </p:nvPr>
        </p:nvSpPr>
        <p:spPr>
          <a:xfrm>
            <a:off x="364672" y="1484313"/>
            <a:ext cx="8460014" cy="4879975"/>
          </a:xfrm>
          <a:prstGeom prst="rect">
            <a:avLst/>
          </a:prstGeom>
        </p:spPr>
        <p:txBody>
          <a:bodyPr/>
          <a:lstStyle>
            <a:lvl1pPr marL="342900" indent="-342900">
              <a:buClr>
                <a:srgbClr val="B00619"/>
              </a:buClr>
              <a:buFont typeface="Wingdings" pitchFamily="2" charset="2"/>
              <a:buChar char="§"/>
              <a:defRPr sz="2800">
                <a:latin typeface="ＭＳ Ｐゴシック" panose="020B0600070205080204" pitchFamily="50" charset="-128"/>
                <a:ea typeface="ＭＳ Ｐゴシック" panose="020B0600070205080204" pitchFamily="50" charset="-128"/>
              </a:defRPr>
            </a:lvl1pPr>
            <a:lvl2pPr marL="742950" indent="-377825">
              <a:defRPr sz="2000">
                <a:latin typeface="ＭＳ Ｐゴシック" panose="020B0600070205080204" pitchFamily="50" charset="-128"/>
                <a:ea typeface="ＭＳ Ｐゴシック" panose="020B0600070205080204" pitchFamily="50" charset="-128"/>
              </a:defRPr>
            </a:lvl2pPr>
            <a:lvl3pPr marL="1050925" indent="-288925">
              <a:buClr>
                <a:srgbClr val="B00619"/>
              </a:buClr>
              <a:buFont typeface="Arial" pitchFamily="34" charset="0"/>
              <a:buChar char="•"/>
              <a:defRPr sz="1800">
                <a:latin typeface="ＭＳ Ｐゴシック" panose="020B0600070205080204" pitchFamily="50" charset="-128"/>
                <a:ea typeface="ＭＳ Ｐゴシック" panose="020B0600070205080204" pitchFamily="50" charset="-128"/>
              </a:defRPr>
            </a:lvl3pPr>
          </a:lstStyle>
          <a:p>
            <a:pPr lvl="0"/>
            <a:r>
              <a:rPr lang="ja-JP" altLang="en-US" dirty="0"/>
              <a:t>テ</a:t>
            </a:r>
            <a:r>
              <a:rPr lang="en-US" altLang="ja-JP" dirty="0"/>
              <a:t>s</a:t>
            </a:r>
            <a:r>
              <a:rPr lang="ja-JP" altLang="en-US" dirty="0"/>
              <a:t>キストを入力</a:t>
            </a:r>
            <a:endParaRPr lang="en-US" dirty="0"/>
          </a:p>
          <a:p>
            <a:pPr lvl="1"/>
            <a:r>
              <a:rPr lang="ja-JP" altLang="en-US" dirty="0"/>
              <a:t>テキストを入力</a:t>
            </a:r>
            <a:endParaRPr lang="en-US" dirty="0"/>
          </a:p>
          <a:p>
            <a:pPr lvl="2"/>
            <a:r>
              <a:rPr lang="ja-JP" altLang="en-US" dirty="0"/>
              <a:t>テキストを入力</a:t>
            </a:r>
            <a:endParaRPr lang="en-US" dirty="0"/>
          </a:p>
        </p:txBody>
      </p:sp>
      <p:sp>
        <p:nvSpPr>
          <p:cNvPr id="4" name="Text Placeholder 6"/>
          <p:cNvSpPr>
            <a:spLocks noGrp="1"/>
          </p:cNvSpPr>
          <p:nvPr>
            <p:ph type="body" sz="quarter" idx="10" hasCustomPrompt="1"/>
          </p:nvPr>
        </p:nvSpPr>
        <p:spPr>
          <a:xfrm>
            <a:off x="1133856" y="203832"/>
            <a:ext cx="6030432" cy="632880"/>
          </a:xfrm>
          <a:prstGeom prst="rect">
            <a:avLst/>
          </a:prstGeom>
        </p:spPr>
        <p:txBody>
          <a:bodyPr tIns="0" anchor="ctr" anchorCtr="0"/>
          <a:lstStyle>
            <a:lvl1pPr marL="0" indent="0">
              <a:buNone/>
              <a:defRPr sz="3200" b="1" i="0" baseline="0">
                <a:solidFill>
                  <a:srgbClr val="000000"/>
                </a:solidFill>
                <a:latin typeface="ＭＳ Ｐゴシック" panose="020B0600070205080204" pitchFamily="50" charset="-128"/>
                <a:ea typeface="ＭＳ Ｐゴシック" panose="020B0600070205080204" pitchFamily="50" charset="-128"/>
              </a:defRPr>
            </a:lvl1pPr>
            <a:lvl2pPr marL="0" indent="0">
              <a:buNone/>
              <a:defRPr sz="3200" b="1" i="0" baseline="0">
                <a:latin typeface="Arial" pitchFamily="34" charset="0"/>
              </a:defRPr>
            </a:lvl2pPr>
            <a:lvl3pPr marL="0" indent="0">
              <a:buNone/>
              <a:defRPr sz="3200" b="1" i="0" baseline="0">
                <a:latin typeface="Arial" pitchFamily="34" charset="0"/>
              </a:defRPr>
            </a:lvl3pPr>
            <a:lvl4pPr marL="0" indent="0">
              <a:buNone/>
              <a:defRPr sz="3200" b="1" i="0" baseline="0">
                <a:latin typeface="Arial" pitchFamily="34" charset="0"/>
              </a:defRPr>
            </a:lvl4pPr>
            <a:lvl5pPr marL="0" indent="0">
              <a:buNone/>
              <a:defRPr sz="3200" b="1" i="0" baseline="0">
                <a:latin typeface="Arial" pitchFamily="34" charset="0"/>
              </a:defRPr>
            </a:lvl5p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3200" b="1" i="0" u="none" strike="noStrike" kern="0" cap="none" spc="0" normalizeH="0" baseline="0" noProof="0" dirty="0">
                <a:ln>
                  <a:noFill/>
                </a:ln>
                <a:solidFill>
                  <a:srgbClr val="000000"/>
                </a:solidFill>
                <a:effectLst/>
                <a:uLnTx/>
                <a:uFillTx/>
                <a:latin typeface="Arial" pitchFamily="34" charset="0"/>
              </a:rPr>
              <a:t>内容ページタイトル</a:t>
            </a:r>
            <a:endParaRPr kumimoji="0" lang="en-GB" sz="3200" b="1" i="0" u="none" strike="noStrike" kern="0" cap="none" spc="0" normalizeH="0" baseline="0" noProof="0" dirty="0">
              <a:ln>
                <a:noFill/>
              </a:ln>
              <a:solidFill>
                <a:srgbClr val="000000"/>
              </a:solidFill>
              <a:effectLst/>
              <a:uLnTx/>
              <a:uFillTx/>
              <a:latin typeface="Arial" pitchFamily="34" charset="0"/>
            </a:endParaRPr>
          </a:p>
        </p:txBody>
      </p:sp>
    </p:spTree>
    <p:extLst>
      <p:ext uri="{BB962C8B-B14F-4D97-AF65-F5344CB8AC3E}">
        <p14:creationId xmlns:p14="http://schemas.microsoft.com/office/powerpoint/2010/main" val="38368804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sp>
        <p:nvSpPr>
          <p:cNvPr id="6" name="Content Placeholder 4"/>
          <p:cNvSpPr>
            <a:spLocks noGrp="1"/>
          </p:cNvSpPr>
          <p:nvPr>
            <p:ph sz="quarter" idx="21" hasCustomPrompt="1"/>
          </p:nvPr>
        </p:nvSpPr>
        <p:spPr>
          <a:xfrm>
            <a:off x="364672" y="1484313"/>
            <a:ext cx="8460014" cy="4879975"/>
          </a:xfrm>
          <a:prstGeom prst="rect">
            <a:avLst/>
          </a:prstGeom>
        </p:spPr>
        <p:txBody>
          <a:bodyPr/>
          <a:lstStyle>
            <a:lvl1pPr marL="342900" indent="-342900">
              <a:buClr>
                <a:srgbClr val="B00619"/>
              </a:buClr>
              <a:buFont typeface="Wingdings" pitchFamily="2" charset="2"/>
              <a:buChar char="§"/>
              <a:defRPr sz="2800">
                <a:latin typeface="ＭＳ Ｐゴシック" panose="020B0600070205080204" pitchFamily="50" charset="-128"/>
                <a:ea typeface="ＭＳ Ｐゴシック" panose="020B0600070205080204" pitchFamily="50" charset="-128"/>
              </a:defRPr>
            </a:lvl1pPr>
            <a:lvl2pPr marL="742950" indent="-377825">
              <a:defRPr sz="2000">
                <a:latin typeface="ＭＳ Ｐゴシック" panose="020B0600070205080204" pitchFamily="50" charset="-128"/>
                <a:ea typeface="ＭＳ Ｐゴシック" panose="020B0600070205080204" pitchFamily="50" charset="-128"/>
              </a:defRPr>
            </a:lvl2pPr>
            <a:lvl3pPr marL="1050925" indent="-288925">
              <a:buClr>
                <a:srgbClr val="B00619"/>
              </a:buClr>
              <a:buFont typeface="Arial" pitchFamily="34" charset="0"/>
              <a:buChar char="•"/>
              <a:defRPr sz="1800">
                <a:latin typeface="ＭＳ Ｐゴシック" panose="020B0600070205080204" pitchFamily="50" charset="-128"/>
                <a:ea typeface="ＭＳ Ｐゴシック" panose="020B0600070205080204" pitchFamily="50" charset="-128"/>
              </a:defRPr>
            </a:lvl3pPr>
          </a:lstStyle>
          <a:p>
            <a:pPr lvl="0"/>
            <a:r>
              <a:rPr lang="ja-JP" altLang="en-US" dirty="0"/>
              <a:t>テ</a:t>
            </a:r>
            <a:r>
              <a:rPr lang="en-US" altLang="ja-JP" dirty="0"/>
              <a:t>s</a:t>
            </a:r>
            <a:r>
              <a:rPr lang="ja-JP" altLang="en-US" dirty="0"/>
              <a:t>キストを入力</a:t>
            </a:r>
            <a:endParaRPr lang="en-US" dirty="0"/>
          </a:p>
          <a:p>
            <a:pPr lvl="1"/>
            <a:r>
              <a:rPr lang="ja-JP" altLang="en-US" dirty="0"/>
              <a:t>テキストを入力</a:t>
            </a:r>
            <a:endParaRPr lang="en-US" dirty="0"/>
          </a:p>
          <a:p>
            <a:pPr lvl="2"/>
            <a:r>
              <a:rPr lang="ja-JP" altLang="en-US" dirty="0"/>
              <a:t>テキストを入力</a:t>
            </a:r>
            <a:endParaRPr lang="en-US" dirty="0"/>
          </a:p>
        </p:txBody>
      </p:sp>
      <p:sp>
        <p:nvSpPr>
          <p:cNvPr id="4" name="Text Placeholder 6"/>
          <p:cNvSpPr>
            <a:spLocks noGrp="1"/>
          </p:cNvSpPr>
          <p:nvPr>
            <p:ph type="body" sz="quarter" idx="10" hasCustomPrompt="1"/>
          </p:nvPr>
        </p:nvSpPr>
        <p:spPr>
          <a:xfrm>
            <a:off x="1133856" y="203832"/>
            <a:ext cx="6030432" cy="632880"/>
          </a:xfrm>
          <a:prstGeom prst="rect">
            <a:avLst/>
          </a:prstGeom>
        </p:spPr>
        <p:txBody>
          <a:bodyPr tIns="0" anchor="ctr" anchorCtr="0"/>
          <a:lstStyle>
            <a:lvl1pPr marL="0" indent="0">
              <a:buNone/>
              <a:defRPr sz="3200" b="1" i="0" baseline="0">
                <a:solidFill>
                  <a:srgbClr val="000000"/>
                </a:solidFill>
                <a:latin typeface="ＭＳ Ｐゴシック" panose="020B0600070205080204" pitchFamily="50" charset="-128"/>
                <a:ea typeface="ＭＳ Ｐゴシック" panose="020B0600070205080204" pitchFamily="50" charset="-128"/>
              </a:defRPr>
            </a:lvl1pPr>
            <a:lvl2pPr marL="0" indent="0">
              <a:buNone/>
              <a:defRPr sz="3200" b="1" i="0" baseline="0">
                <a:latin typeface="Arial" pitchFamily="34" charset="0"/>
              </a:defRPr>
            </a:lvl2pPr>
            <a:lvl3pPr marL="0" indent="0">
              <a:buNone/>
              <a:defRPr sz="3200" b="1" i="0" baseline="0">
                <a:latin typeface="Arial" pitchFamily="34" charset="0"/>
              </a:defRPr>
            </a:lvl3pPr>
            <a:lvl4pPr marL="0" indent="0">
              <a:buNone/>
              <a:defRPr sz="3200" b="1" i="0" baseline="0">
                <a:latin typeface="Arial" pitchFamily="34" charset="0"/>
              </a:defRPr>
            </a:lvl4pPr>
            <a:lvl5pPr marL="0" indent="0">
              <a:buNone/>
              <a:defRPr sz="3200" b="1" i="0" baseline="0">
                <a:latin typeface="Arial" pitchFamily="34" charset="0"/>
              </a:defRPr>
            </a:lvl5p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3200" b="1" i="0" u="none" strike="noStrike" kern="0" cap="none" spc="0" normalizeH="0" baseline="0" noProof="0" dirty="0">
                <a:ln>
                  <a:noFill/>
                </a:ln>
                <a:solidFill>
                  <a:srgbClr val="000000"/>
                </a:solidFill>
                <a:effectLst/>
                <a:uLnTx/>
                <a:uFillTx/>
                <a:latin typeface="Arial" pitchFamily="34" charset="0"/>
              </a:rPr>
              <a:t>内容ページタイトル</a:t>
            </a:r>
            <a:endParaRPr kumimoji="0" lang="en-GB" sz="3200" b="1" i="0" u="none" strike="noStrike" kern="0" cap="none" spc="0" normalizeH="0" baseline="0" noProof="0" dirty="0">
              <a:ln>
                <a:noFill/>
              </a:ln>
              <a:solidFill>
                <a:srgbClr val="000000"/>
              </a:solidFill>
              <a:effectLst/>
              <a:uLnTx/>
              <a:uFillTx/>
              <a:latin typeface="Arial" pitchFamily="34" charset="0"/>
            </a:endParaRPr>
          </a:p>
        </p:txBody>
      </p:sp>
    </p:spTree>
    <p:extLst>
      <p:ext uri="{BB962C8B-B14F-4D97-AF65-F5344CB8AC3E}">
        <p14:creationId xmlns:p14="http://schemas.microsoft.com/office/powerpoint/2010/main" val="37748126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Custom Layout">
    <p:spTree>
      <p:nvGrpSpPr>
        <p:cNvPr id="1" name=""/>
        <p:cNvGrpSpPr/>
        <p:nvPr/>
      </p:nvGrpSpPr>
      <p:grpSpPr>
        <a:xfrm>
          <a:off x="0" y="0"/>
          <a:ext cx="0" cy="0"/>
          <a:chOff x="0" y="0"/>
          <a:chExt cx="0" cy="0"/>
        </a:xfrm>
      </p:grpSpPr>
      <p:sp>
        <p:nvSpPr>
          <p:cNvPr id="6" name="Content Placeholder 4"/>
          <p:cNvSpPr>
            <a:spLocks noGrp="1"/>
          </p:cNvSpPr>
          <p:nvPr>
            <p:ph sz="quarter" idx="21" hasCustomPrompt="1"/>
          </p:nvPr>
        </p:nvSpPr>
        <p:spPr>
          <a:xfrm>
            <a:off x="364672" y="1484313"/>
            <a:ext cx="8460014" cy="4879975"/>
          </a:xfrm>
          <a:prstGeom prst="rect">
            <a:avLst/>
          </a:prstGeom>
        </p:spPr>
        <p:txBody>
          <a:bodyPr/>
          <a:lstStyle>
            <a:lvl1pPr marL="342900" indent="-342900">
              <a:buClr>
                <a:srgbClr val="B00619"/>
              </a:buClr>
              <a:buFont typeface="Wingdings" pitchFamily="2" charset="2"/>
              <a:buChar char="§"/>
              <a:defRPr sz="2800">
                <a:latin typeface="ＭＳ Ｐゴシック" panose="020B0600070205080204" pitchFamily="50" charset="-128"/>
                <a:ea typeface="ＭＳ Ｐゴシック" panose="020B0600070205080204" pitchFamily="50" charset="-128"/>
              </a:defRPr>
            </a:lvl1pPr>
            <a:lvl2pPr marL="742950" indent="-377825">
              <a:defRPr sz="2000">
                <a:latin typeface="ＭＳ Ｐゴシック" panose="020B0600070205080204" pitchFamily="50" charset="-128"/>
                <a:ea typeface="ＭＳ Ｐゴシック" panose="020B0600070205080204" pitchFamily="50" charset="-128"/>
              </a:defRPr>
            </a:lvl2pPr>
            <a:lvl3pPr marL="1050925" indent="-288925">
              <a:buClr>
                <a:srgbClr val="B00619"/>
              </a:buClr>
              <a:buFont typeface="Arial" pitchFamily="34" charset="0"/>
              <a:buChar char="•"/>
              <a:defRPr sz="1800">
                <a:latin typeface="ＭＳ Ｐゴシック" panose="020B0600070205080204" pitchFamily="50" charset="-128"/>
                <a:ea typeface="ＭＳ Ｐゴシック" panose="020B0600070205080204" pitchFamily="50" charset="-128"/>
              </a:defRPr>
            </a:lvl3pPr>
          </a:lstStyle>
          <a:p>
            <a:pPr lvl="0"/>
            <a:r>
              <a:rPr lang="ja-JP" altLang="en-US" dirty="0"/>
              <a:t>テ</a:t>
            </a:r>
            <a:r>
              <a:rPr lang="en-US" altLang="ja-JP" dirty="0"/>
              <a:t>s</a:t>
            </a:r>
            <a:r>
              <a:rPr lang="ja-JP" altLang="en-US" dirty="0"/>
              <a:t>キストを入力</a:t>
            </a:r>
            <a:endParaRPr lang="en-US" dirty="0"/>
          </a:p>
          <a:p>
            <a:pPr lvl="1"/>
            <a:r>
              <a:rPr lang="ja-JP" altLang="en-US" dirty="0"/>
              <a:t>テキストを入力</a:t>
            </a:r>
            <a:endParaRPr lang="en-US" dirty="0"/>
          </a:p>
          <a:p>
            <a:pPr lvl="2"/>
            <a:r>
              <a:rPr lang="ja-JP" altLang="en-US" dirty="0"/>
              <a:t>テキストを入力</a:t>
            </a:r>
            <a:endParaRPr lang="en-US" dirty="0"/>
          </a:p>
        </p:txBody>
      </p:sp>
      <p:sp>
        <p:nvSpPr>
          <p:cNvPr id="4" name="Text Placeholder 6"/>
          <p:cNvSpPr>
            <a:spLocks noGrp="1"/>
          </p:cNvSpPr>
          <p:nvPr>
            <p:ph type="body" sz="quarter" idx="10" hasCustomPrompt="1"/>
          </p:nvPr>
        </p:nvSpPr>
        <p:spPr>
          <a:xfrm>
            <a:off x="1133856" y="203832"/>
            <a:ext cx="6030432" cy="632880"/>
          </a:xfrm>
          <a:prstGeom prst="rect">
            <a:avLst/>
          </a:prstGeom>
        </p:spPr>
        <p:txBody>
          <a:bodyPr tIns="0" anchor="ctr" anchorCtr="0"/>
          <a:lstStyle>
            <a:lvl1pPr marL="0" indent="0">
              <a:buNone/>
              <a:defRPr sz="3200" b="1" i="0" baseline="0">
                <a:solidFill>
                  <a:srgbClr val="000000"/>
                </a:solidFill>
                <a:latin typeface="ＭＳ Ｐゴシック" panose="020B0600070205080204" pitchFamily="50" charset="-128"/>
                <a:ea typeface="ＭＳ Ｐゴシック" panose="020B0600070205080204" pitchFamily="50" charset="-128"/>
              </a:defRPr>
            </a:lvl1pPr>
            <a:lvl2pPr marL="0" indent="0">
              <a:buNone/>
              <a:defRPr sz="3200" b="1" i="0" baseline="0">
                <a:latin typeface="Arial" pitchFamily="34" charset="0"/>
              </a:defRPr>
            </a:lvl2pPr>
            <a:lvl3pPr marL="0" indent="0">
              <a:buNone/>
              <a:defRPr sz="3200" b="1" i="0" baseline="0">
                <a:latin typeface="Arial" pitchFamily="34" charset="0"/>
              </a:defRPr>
            </a:lvl3pPr>
            <a:lvl4pPr marL="0" indent="0">
              <a:buNone/>
              <a:defRPr sz="3200" b="1" i="0" baseline="0">
                <a:latin typeface="Arial" pitchFamily="34" charset="0"/>
              </a:defRPr>
            </a:lvl4pPr>
            <a:lvl5pPr marL="0" indent="0">
              <a:buNone/>
              <a:defRPr sz="3200" b="1" i="0" baseline="0">
                <a:latin typeface="Arial" pitchFamily="34" charset="0"/>
              </a:defRPr>
            </a:lvl5p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3200" b="1" i="0" u="none" strike="noStrike" kern="0" cap="none" spc="0" normalizeH="0" baseline="0" noProof="0" dirty="0">
                <a:ln>
                  <a:noFill/>
                </a:ln>
                <a:solidFill>
                  <a:srgbClr val="000000"/>
                </a:solidFill>
                <a:effectLst/>
                <a:uLnTx/>
                <a:uFillTx/>
                <a:latin typeface="Arial" pitchFamily="34" charset="0"/>
              </a:rPr>
              <a:t>内容ページタイトル</a:t>
            </a:r>
            <a:endParaRPr kumimoji="0" lang="en-GB" sz="3200" b="1" i="0" u="none" strike="noStrike" kern="0" cap="none" spc="0" normalizeH="0" baseline="0" noProof="0" dirty="0">
              <a:ln>
                <a:noFill/>
              </a:ln>
              <a:solidFill>
                <a:srgbClr val="000000"/>
              </a:solidFill>
              <a:effectLst/>
              <a:uLnTx/>
              <a:uFillTx/>
              <a:latin typeface="Arial" pitchFamily="34" charset="0"/>
            </a:endParaRPr>
          </a:p>
        </p:txBody>
      </p:sp>
    </p:spTree>
    <p:extLst>
      <p:ext uri="{BB962C8B-B14F-4D97-AF65-F5344CB8AC3E}">
        <p14:creationId xmlns:p14="http://schemas.microsoft.com/office/powerpoint/2010/main" val="16037007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8_Custom Layout">
    <p:spTree>
      <p:nvGrpSpPr>
        <p:cNvPr id="1" name=""/>
        <p:cNvGrpSpPr/>
        <p:nvPr/>
      </p:nvGrpSpPr>
      <p:grpSpPr>
        <a:xfrm>
          <a:off x="0" y="0"/>
          <a:ext cx="0" cy="0"/>
          <a:chOff x="0" y="0"/>
          <a:chExt cx="0" cy="0"/>
        </a:xfrm>
      </p:grpSpPr>
      <p:sp>
        <p:nvSpPr>
          <p:cNvPr id="6" name="Content Placeholder 4"/>
          <p:cNvSpPr>
            <a:spLocks noGrp="1"/>
          </p:cNvSpPr>
          <p:nvPr>
            <p:ph sz="quarter" idx="21" hasCustomPrompt="1"/>
          </p:nvPr>
        </p:nvSpPr>
        <p:spPr>
          <a:xfrm>
            <a:off x="364672" y="1484313"/>
            <a:ext cx="8460014" cy="4879975"/>
          </a:xfrm>
          <a:prstGeom prst="rect">
            <a:avLst/>
          </a:prstGeom>
        </p:spPr>
        <p:txBody>
          <a:bodyPr/>
          <a:lstStyle>
            <a:lvl1pPr marL="342900" indent="-342900">
              <a:buClr>
                <a:srgbClr val="B00619"/>
              </a:buClr>
              <a:buFont typeface="Wingdings" pitchFamily="2" charset="2"/>
              <a:buChar char="§"/>
              <a:defRPr sz="2800">
                <a:latin typeface="ＭＳ Ｐゴシック" panose="020B0600070205080204" pitchFamily="50" charset="-128"/>
                <a:ea typeface="ＭＳ Ｐゴシック" panose="020B0600070205080204" pitchFamily="50" charset="-128"/>
              </a:defRPr>
            </a:lvl1pPr>
            <a:lvl2pPr marL="742950" indent="-377825">
              <a:defRPr sz="2000">
                <a:latin typeface="ＭＳ Ｐゴシック" panose="020B0600070205080204" pitchFamily="50" charset="-128"/>
                <a:ea typeface="ＭＳ Ｐゴシック" panose="020B0600070205080204" pitchFamily="50" charset="-128"/>
              </a:defRPr>
            </a:lvl2pPr>
            <a:lvl3pPr marL="1050925" indent="-288925">
              <a:buClr>
                <a:srgbClr val="B00619"/>
              </a:buClr>
              <a:buFont typeface="Arial" pitchFamily="34" charset="0"/>
              <a:buChar char="•"/>
              <a:defRPr sz="1800">
                <a:latin typeface="ＭＳ Ｐゴシック" panose="020B0600070205080204" pitchFamily="50" charset="-128"/>
                <a:ea typeface="ＭＳ Ｐゴシック" panose="020B0600070205080204" pitchFamily="50" charset="-128"/>
              </a:defRPr>
            </a:lvl3pPr>
          </a:lstStyle>
          <a:p>
            <a:pPr lvl="0"/>
            <a:r>
              <a:rPr lang="ja-JP" altLang="en-US" dirty="0"/>
              <a:t>テ</a:t>
            </a:r>
            <a:r>
              <a:rPr lang="en-US" altLang="ja-JP" dirty="0"/>
              <a:t>s</a:t>
            </a:r>
            <a:r>
              <a:rPr lang="ja-JP" altLang="en-US" dirty="0"/>
              <a:t>キストを入力</a:t>
            </a:r>
            <a:endParaRPr lang="en-US" dirty="0"/>
          </a:p>
          <a:p>
            <a:pPr lvl="1"/>
            <a:r>
              <a:rPr lang="ja-JP" altLang="en-US" dirty="0"/>
              <a:t>テキストを入力</a:t>
            </a:r>
            <a:endParaRPr lang="en-US" dirty="0"/>
          </a:p>
          <a:p>
            <a:pPr lvl="2"/>
            <a:r>
              <a:rPr lang="ja-JP" altLang="en-US" dirty="0"/>
              <a:t>テキストを入力</a:t>
            </a:r>
            <a:endParaRPr lang="en-US" dirty="0"/>
          </a:p>
        </p:txBody>
      </p:sp>
      <p:sp>
        <p:nvSpPr>
          <p:cNvPr id="4" name="Text Placeholder 6"/>
          <p:cNvSpPr>
            <a:spLocks noGrp="1"/>
          </p:cNvSpPr>
          <p:nvPr>
            <p:ph type="body" sz="quarter" idx="10" hasCustomPrompt="1"/>
          </p:nvPr>
        </p:nvSpPr>
        <p:spPr>
          <a:xfrm>
            <a:off x="1133856" y="203832"/>
            <a:ext cx="6030432" cy="632880"/>
          </a:xfrm>
          <a:prstGeom prst="rect">
            <a:avLst/>
          </a:prstGeom>
        </p:spPr>
        <p:txBody>
          <a:bodyPr tIns="0" anchor="ctr" anchorCtr="0"/>
          <a:lstStyle>
            <a:lvl1pPr marL="0" indent="0">
              <a:buNone/>
              <a:defRPr sz="3200" b="1" i="0" baseline="0">
                <a:solidFill>
                  <a:srgbClr val="000000"/>
                </a:solidFill>
                <a:latin typeface="ＭＳ Ｐゴシック" panose="020B0600070205080204" pitchFamily="50" charset="-128"/>
                <a:ea typeface="ＭＳ Ｐゴシック" panose="020B0600070205080204" pitchFamily="50" charset="-128"/>
              </a:defRPr>
            </a:lvl1pPr>
            <a:lvl2pPr marL="0" indent="0">
              <a:buNone/>
              <a:defRPr sz="3200" b="1" i="0" baseline="0">
                <a:latin typeface="Arial" pitchFamily="34" charset="0"/>
              </a:defRPr>
            </a:lvl2pPr>
            <a:lvl3pPr marL="0" indent="0">
              <a:buNone/>
              <a:defRPr sz="3200" b="1" i="0" baseline="0">
                <a:latin typeface="Arial" pitchFamily="34" charset="0"/>
              </a:defRPr>
            </a:lvl3pPr>
            <a:lvl4pPr marL="0" indent="0">
              <a:buNone/>
              <a:defRPr sz="3200" b="1" i="0" baseline="0">
                <a:latin typeface="Arial" pitchFamily="34" charset="0"/>
              </a:defRPr>
            </a:lvl4pPr>
            <a:lvl5pPr marL="0" indent="0">
              <a:buNone/>
              <a:defRPr sz="3200" b="1" i="0" baseline="0">
                <a:latin typeface="Arial" pitchFamily="34" charset="0"/>
              </a:defRPr>
            </a:lvl5p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3200" b="1" i="0" u="none" strike="noStrike" kern="0" cap="none" spc="0" normalizeH="0" baseline="0" noProof="0" dirty="0">
                <a:ln>
                  <a:noFill/>
                </a:ln>
                <a:solidFill>
                  <a:srgbClr val="000000"/>
                </a:solidFill>
                <a:effectLst/>
                <a:uLnTx/>
                <a:uFillTx/>
                <a:latin typeface="Arial" pitchFamily="34" charset="0"/>
              </a:rPr>
              <a:t>内容ページタイトル</a:t>
            </a:r>
            <a:endParaRPr kumimoji="0" lang="en-GB" sz="3200" b="1" i="0" u="none" strike="noStrike" kern="0" cap="none" spc="0" normalizeH="0" baseline="0" noProof="0" dirty="0">
              <a:ln>
                <a:noFill/>
              </a:ln>
              <a:solidFill>
                <a:srgbClr val="000000"/>
              </a:solidFill>
              <a:effectLst/>
              <a:uLnTx/>
              <a:uFillTx/>
              <a:latin typeface="Arial" pitchFamily="34" charset="0"/>
            </a:endParaRPr>
          </a:p>
        </p:txBody>
      </p:sp>
    </p:spTree>
    <p:extLst>
      <p:ext uri="{BB962C8B-B14F-4D97-AF65-F5344CB8AC3E}">
        <p14:creationId xmlns:p14="http://schemas.microsoft.com/office/powerpoint/2010/main" val="1154315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 and Bullets">
    <p:spTree>
      <p:nvGrpSpPr>
        <p:cNvPr id="1" name=""/>
        <p:cNvGrpSpPr/>
        <p:nvPr/>
      </p:nvGrpSpPr>
      <p:grpSpPr>
        <a:xfrm>
          <a:off x="0" y="0"/>
          <a:ext cx="0" cy="0"/>
          <a:chOff x="0" y="0"/>
          <a:chExt cx="0" cy="0"/>
        </a:xfrm>
      </p:grpSpPr>
      <p:sp>
        <p:nvSpPr>
          <p:cNvPr id="7" name="Text Placeholder 9"/>
          <p:cNvSpPr>
            <a:spLocks noGrp="1"/>
          </p:cNvSpPr>
          <p:nvPr>
            <p:ph type="body" sz="quarter" idx="20" hasCustomPrompt="1"/>
          </p:nvPr>
        </p:nvSpPr>
        <p:spPr>
          <a:xfrm>
            <a:off x="373062" y="992823"/>
            <a:ext cx="8447087" cy="495300"/>
          </a:xfrm>
          <a:prstGeom prst="rect">
            <a:avLst/>
          </a:prstGeom>
        </p:spPr>
        <p:txBody>
          <a:bodyPr/>
          <a:lstStyle>
            <a:lvl1pPr marL="0" indent="0">
              <a:buNone/>
              <a:defRPr sz="2400" b="1" baseline="0">
                <a:solidFill>
                  <a:schemeClr val="tx1"/>
                </a:solidFill>
                <a:latin typeface="ＭＳ Ｐゴシック" panose="020B0600070205080204" pitchFamily="50" charset="-128"/>
                <a:ea typeface="ＭＳ Ｐゴシック" panose="020B0600070205080204" pitchFamily="50" charset="-128"/>
                <a:cs typeface="Arial" pitchFamily="34" charset="0"/>
              </a:defRPr>
            </a:lvl1pPr>
            <a:lvl2pPr marL="0" indent="0">
              <a:buNone/>
              <a:defRPr sz="2400" b="1">
                <a:solidFill>
                  <a:schemeClr val="tx1"/>
                </a:solidFill>
                <a:latin typeface="Arial" pitchFamily="34" charset="0"/>
                <a:cs typeface="Arial" pitchFamily="34" charset="0"/>
              </a:defRPr>
            </a:lvl2pPr>
            <a:lvl3pPr marL="0" indent="0">
              <a:buNone/>
              <a:defRPr sz="2400" b="1">
                <a:solidFill>
                  <a:schemeClr val="tx1"/>
                </a:solidFill>
                <a:latin typeface="Arial" pitchFamily="34" charset="0"/>
                <a:cs typeface="Arial" pitchFamily="34" charset="0"/>
              </a:defRPr>
            </a:lvl3pPr>
            <a:lvl4pPr marL="0" indent="0">
              <a:buNone/>
              <a:defRPr sz="2400" b="1">
                <a:solidFill>
                  <a:schemeClr val="tx1"/>
                </a:solidFill>
                <a:latin typeface="Arial" pitchFamily="34" charset="0"/>
                <a:cs typeface="Arial" pitchFamily="34" charset="0"/>
              </a:defRPr>
            </a:lvl4pPr>
            <a:lvl5pPr marL="0" indent="0">
              <a:buNone/>
              <a:defRPr sz="2400" b="1">
                <a:solidFill>
                  <a:schemeClr val="tx1"/>
                </a:solidFill>
                <a:latin typeface="Arial" pitchFamily="34" charset="0"/>
                <a:cs typeface="Arial" pitchFamily="34" charset="0"/>
              </a:defRPr>
            </a:lvl5pPr>
          </a:lstStyle>
          <a:p>
            <a:pPr lvl="0"/>
            <a:r>
              <a:rPr lang="ja-JP" altLang="en-US" dirty="0"/>
              <a:t>見出しを入力</a:t>
            </a:r>
            <a:endParaRPr lang="en-GB" dirty="0"/>
          </a:p>
        </p:txBody>
      </p:sp>
      <p:sp>
        <p:nvSpPr>
          <p:cNvPr id="9" name="Text Placeholder 2"/>
          <p:cNvSpPr>
            <a:spLocks noGrp="1"/>
          </p:cNvSpPr>
          <p:nvPr>
            <p:ph type="body" sz="quarter" idx="22" hasCustomPrompt="1"/>
          </p:nvPr>
        </p:nvSpPr>
        <p:spPr>
          <a:xfrm>
            <a:off x="373063" y="1694688"/>
            <a:ext cx="8447087" cy="4669600"/>
          </a:xfrm>
          <a:prstGeom prst="rect">
            <a:avLst/>
          </a:prstGeom>
        </p:spPr>
        <p:txBody>
          <a:bodyPr/>
          <a:lstStyle>
            <a:lvl1pPr marL="342900" indent="-342900">
              <a:buClr>
                <a:srgbClr val="C00000"/>
              </a:buClr>
              <a:buFont typeface="Wingdings" pitchFamily="2" charset="2"/>
              <a:buChar char="§"/>
              <a:defRPr sz="2800">
                <a:latin typeface="ＭＳ Ｐゴシック" panose="020B0600070205080204" pitchFamily="50" charset="-128"/>
                <a:ea typeface="ＭＳ Ｐゴシック" panose="020B0600070205080204" pitchFamily="50" charset="-128"/>
              </a:defRPr>
            </a:lvl1pPr>
            <a:lvl2pPr marL="742950" indent="-377825">
              <a:defRPr sz="2000">
                <a:latin typeface="ＭＳ Ｐゴシック" panose="020B0600070205080204" pitchFamily="50" charset="-128"/>
                <a:ea typeface="ＭＳ Ｐゴシック" panose="020B0600070205080204" pitchFamily="50" charset="-128"/>
              </a:defRPr>
            </a:lvl2pPr>
            <a:lvl3pPr marL="1036638" indent="-274638">
              <a:buClr>
                <a:srgbClr val="C00000"/>
              </a:buClr>
              <a:defRPr sz="1800">
                <a:latin typeface="ＭＳ Ｐゴシック" panose="020B0600070205080204" pitchFamily="50" charset="-128"/>
                <a:ea typeface="ＭＳ Ｐゴシック" panose="020B0600070205080204" pitchFamily="50" charset="-128"/>
              </a:defRPr>
            </a:lvl3pPr>
          </a:lstStyle>
          <a:p>
            <a:pPr lvl="0"/>
            <a:r>
              <a:rPr lang="ja-JP" altLang="en-US" dirty="0"/>
              <a:t>テキストを入力</a:t>
            </a:r>
            <a:endParaRPr lang="en-US" dirty="0"/>
          </a:p>
          <a:p>
            <a:pPr lvl="1"/>
            <a:r>
              <a:rPr lang="ja-JP" altLang="en-US" dirty="0"/>
              <a:t>テキストを入力</a:t>
            </a:r>
            <a:endParaRPr lang="en-US" altLang="ja-JP" dirty="0"/>
          </a:p>
          <a:p>
            <a:pPr lvl="2"/>
            <a:r>
              <a:rPr lang="ja-JP" altLang="en-US" dirty="0"/>
              <a:t>テキストを入力</a:t>
            </a:r>
            <a:endParaRPr lang="en-US" dirty="0"/>
          </a:p>
        </p:txBody>
      </p:sp>
      <p:sp>
        <p:nvSpPr>
          <p:cNvPr id="5" name="Text Placeholder 6"/>
          <p:cNvSpPr>
            <a:spLocks noGrp="1"/>
          </p:cNvSpPr>
          <p:nvPr>
            <p:ph type="body" sz="quarter" idx="10" hasCustomPrompt="1"/>
          </p:nvPr>
        </p:nvSpPr>
        <p:spPr>
          <a:xfrm>
            <a:off x="1133856" y="203832"/>
            <a:ext cx="6030432" cy="632880"/>
          </a:xfrm>
          <a:prstGeom prst="rect">
            <a:avLst/>
          </a:prstGeom>
        </p:spPr>
        <p:txBody>
          <a:bodyPr tIns="0" anchor="ctr" anchorCtr="0"/>
          <a:lstStyle>
            <a:lvl1pPr marL="0" marR="0" indent="0" defTabSz="914400" eaLnBrk="1" fontAlgn="auto" latinLnBrk="0" hangingPunct="1">
              <a:lnSpc>
                <a:spcPct val="100000"/>
              </a:lnSpc>
              <a:spcBef>
                <a:spcPts val="0"/>
              </a:spcBef>
              <a:spcAft>
                <a:spcPts val="0"/>
              </a:spcAft>
              <a:buClrTx/>
              <a:buSzTx/>
              <a:buFontTx/>
              <a:buNone/>
              <a:tabLst/>
              <a:defRPr sz="3200" b="1" i="0" baseline="0">
                <a:solidFill>
                  <a:srgbClr val="000000"/>
                </a:solidFill>
                <a:latin typeface="ＭＳ Ｐゴシック" panose="020B0600070205080204" pitchFamily="50" charset="-128"/>
                <a:ea typeface="ＭＳ Ｐゴシック" panose="020B0600070205080204" pitchFamily="50" charset="-128"/>
              </a:defRPr>
            </a:lvl1pPr>
            <a:lvl2pPr marL="0" indent="0">
              <a:buNone/>
              <a:defRPr sz="3200" b="1" i="0" baseline="0">
                <a:latin typeface="Arial" pitchFamily="34" charset="0"/>
              </a:defRPr>
            </a:lvl2pPr>
            <a:lvl3pPr marL="0" indent="0">
              <a:buNone/>
              <a:defRPr sz="3200" b="1" i="0" baseline="0">
                <a:latin typeface="Arial" pitchFamily="34" charset="0"/>
              </a:defRPr>
            </a:lvl3pPr>
            <a:lvl4pPr marL="0" indent="0">
              <a:buNone/>
              <a:defRPr sz="3200" b="1" i="0" baseline="0">
                <a:latin typeface="Arial" pitchFamily="34" charset="0"/>
              </a:defRPr>
            </a:lvl4pPr>
            <a:lvl5pPr marL="0" indent="0">
              <a:buNone/>
              <a:defRPr sz="3200" b="1" i="0" baseline="0">
                <a:latin typeface="Arial" pitchFamily="34" charset="0"/>
              </a:defRPr>
            </a:lvl5p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3200" b="1" i="0" u="none" strike="noStrike" kern="0" cap="none" spc="0" normalizeH="0" baseline="0" noProof="0" dirty="0">
                <a:ln>
                  <a:noFill/>
                </a:ln>
                <a:solidFill>
                  <a:srgbClr val="000000"/>
                </a:solidFill>
                <a:effectLst/>
                <a:uLnTx/>
                <a:uFillTx/>
                <a:latin typeface="Arial" pitchFamily="34" charset="0"/>
              </a:rPr>
              <a:t>内容ページタイトル</a:t>
            </a:r>
            <a:endParaRPr kumimoji="0" lang="en-GB" altLang="ja-JP" sz="3200" b="1" i="0" u="none" strike="noStrike" kern="0" cap="none" spc="0" normalizeH="0" baseline="0" noProof="0" dirty="0">
              <a:ln>
                <a:noFill/>
              </a:ln>
              <a:solidFill>
                <a:srgbClr val="000000"/>
              </a:solidFill>
              <a:effectLst/>
              <a:uLnTx/>
              <a:uFillTx/>
              <a:latin typeface="Arial" pitchFamily="34" charset="0"/>
            </a:endParaRPr>
          </a:p>
        </p:txBody>
      </p:sp>
    </p:spTree>
    <p:extLst>
      <p:ext uri="{BB962C8B-B14F-4D97-AF65-F5344CB8AC3E}">
        <p14:creationId xmlns:p14="http://schemas.microsoft.com/office/powerpoint/2010/main" val="40079742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9_Custom Layout">
    <p:spTree>
      <p:nvGrpSpPr>
        <p:cNvPr id="1" name=""/>
        <p:cNvGrpSpPr/>
        <p:nvPr/>
      </p:nvGrpSpPr>
      <p:grpSpPr>
        <a:xfrm>
          <a:off x="0" y="0"/>
          <a:ext cx="0" cy="0"/>
          <a:chOff x="0" y="0"/>
          <a:chExt cx="0" cy="0"/>
        </a:xfrm>
      </p:grpSpPr>
      <p:sp>
        <p:nvSpPr>
          <p:cNvPr id="6" name="Content Placeholder 4"/>
          <p:cNvSpPr>
            <a:spLocks noGrp="1"/>
          </p:cNvSpPr>
          <p:nvPr>
            <p:ph sz="quarter" idx="21" hasCustomPrompt="1"/>
          </p:nvPr>
        </p:nvSpPr>
        <p:spPr>
          <a:xfrm>
            <a:off x="364672" y="1484313"/>
            <a:ext cx="8460014" cy="4879975"/>
          </a:xfrm>
          <a:prstGeom prst="rect">
            <a:avLst/>
          </a:prstGeom>
        </p:spPr>
        <p:txBody>
          <a:bodyPr/>
          <a:lstStyle>
            <a:lvl1pPr marL="342900" indent="-342900">
              <a:buClr>
                <a:srgbClr val="B00619"/>
              </a:buClr>
              <a:buFont typeface="Wingdings" pitchFamily="2" charset="2"/>
              <a:buChar char="§"/>
              <a:defRPr sz="2800">
                <a:latin typeface="ＭＳ Ｐゴシック" panose="020B0600070205080204" pitchFamily="50" charset="-128"/>
                <a:ea typeface="ＭＳ Ｐゴシック" panose="020B0600070205080204" pitchFamily="50" charset="-128"/>
              </a:defRPr>
            </a:lvl1pPr>
            <a:lvl2pPr marL="742950" indent="-377825">
              <a:defRPr sz="2000">
                <a:latin typeface="ＭＳ Ｐゴシック" panose="020B0600070205080204" pitchFamily="50" charset="-128"/>
                <a:ea typeface="ＭＳ Ｐゴシック" panose="020B0600070205080204" pitchFamily="50" charset="-128"/>
              </a:defRPr>
            </a:lvl2pPr>
            <a:lvl3pPr marL="1050925" indent="-288925">
              <a:buClr>
                <a:srgbClr val="B00619"/>
              </a:buClr>
              <a:buFont typeface="Arial" pitchFamily="34" charset="0"/>
              <a:buChar char="•"/>
              <a:defRPr sz="1800">
                <a:latin typeface="ＭＳ Ｐゴシック" panose="020B0600070205080204" pitchFamily="50" charset="-128"/>
                <a:ea typeface="ＭＳ Ｐゴシック" panose="020B0600070205080204" pitchFamily="50" charset="-128"/>
              </a:defRPr>
            </a:lvl3pPr>
          </a:lstStyle>
          <a:p>
            <a:pPr lvl="0"/>
            <a:r>
              <a:rPr lang="ja-JP" altLang="en-US" dirty="0"/>
              <a:t>テ</a:t>
            </a:r>
            <a:r>
              <a:rPr lang="en-US" altLang="ja-JP" dirty="0"/>
              <a:t>s</a:t>
            </a:r>
            <a:r>
              <a:rPr lang="ja-JP" altLang="en-US" dirty="0"/>
              <a:t>キストを入力</a:t>
            </a:r>
            <a:endParaRPr lang="en-US" dirty="0"/>
          </a:p>
          <a:p>
            <a:pPr lvl="1"/>
            <a:r>
              <a:rPr lang="ja-JP" altLang="en-US" dirty="0"/>
              <a:t>テキストを入力</a:t>
            </a:r>
            <a:endParaRPr lang="en-US" dirty="0"/>
          </a:p>
          <a:p>
            <a:pPr lvl="2"/>
            <a:r>
              <a:rPr lang="ja-JP" altLang="en-US" dirty="0"/>
              <a:t>テキストを入力</a:t>
            </a:r>
            <a:endParaRPr lang="en-US" dirty="0"/>
          </a:p>
        </p:txBody>
      </p:sp>
      <p:sp>
        <p:nvSpPr>
          <p:cNvPr id="4" name="Text Placeholder 6"/>
          <p:cNvSpPr>
            <a:spLocks noGrp="1"/>
          </p:cNvSpPr>
          <p:nvPr>
            <p:ph type="body" sz="quarter" idx="10" hasCustomPrompt="1"/>
          </p:nvPr>
        </p:nvSpPr>
        <p:spPr>
          <a:xfrm>
            <a:off x="1133856" y="203832"/>
            <a:ext cx="6030432" cy="632880"/>
          </a:xfrm>
          <a:prstGeom prst="rect">
            <a:avLst/>
          </a:prstGeom>
        </p:spPr>
        <p:txBody>
          <a:bodyPr tIns="0" anchor="ctr" anchorCtr="0"/>
          <a:lstStyle>
            <a:lvl1pPr marL="0" indent="0">
              <a:buNone/>
              <a:defRPr sz="3200" b="1" i="0" baseline="0">
                <a:solidFill>
                  <a:srgbClr val="000000"/>
                </a:solidFill>
                <a:latin typeface="ＭＳ Ｐゴシック" panose="020B0600070205080204" pitchFamily="50" charset="-128"/>
                <a:ea typeface="ＭＳ Ｐゴシック" panose="020B0600070205080204" pitchFamily="50" charset="-128"/>
              </a:defRPr>
            </a:lvl1pPr>
            <a:lvl2pPr marL="0" indent="0">
              <a:buNone/>
              <a:defRPr sz="3200" b="1" i="0" baseline="0">
                <a:latin typeface="Arial" pitchFamily="34" charset="0"/>
              </a:defRPr>
            </a:lvl2pPr>
            <a:lvl3pPr marL="0" indent="0">
              <a:buNone/>
              <a:defRPr sz="3200" b="1" i="0" baseline="0">
                <a:latin typeface="Arial" pitchFamily="34" charset="0"/>
              </a:defRPr>
            </a:lvl3pPr>
            <a:lvl4pPr marL="0" indent="0">
              <a:buNone/>
              <a:defRPr sz="3200" b="1" i="0" baseline="0">
                <a:latin typeface="Arial" pitchFamily="34" charset="0"/>
              </a:defRPr>
            </a:lvl4pPr>
            <a:lvl5pPr marL="0" indent="0">
              <a:buNone/>
              <a:defRPr sz="3200" b="1" i="0" baseline="0">
                <a:latin typeface="Arial" pitchFamily="34" charset="0"/>
              </a:defRPr>
            </a:lvl5p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3200" b="1" i="0" u="none" strike="noStrike" kern="0" cap="none" spc="0" normalizeH="0" baseline="0" noProof="0" dirty="0">
                <a:ln>
                  <a:noFill/>
                </a:ln>
                <a:solidFill>
                  <a:srgbClr val="000000"/>
                </a:solidFill>
                <a:effectLst/>
                <a:uLnTx/>
                <a:uFillTx/>
                <a:latin typeface="Arial" pitchFamily="34" charset="0"/>
              </a:rPr>
              <a:t>内容ページタイトル</a:t>
            </a:r>
            <a:endParaRPr kumimoji="0" lang="en-GB" sz="3200" b="1" i="0" u="none" strike="noStrike" kern="0" cap="none" spc="0" normalizeH="0" baseline="0" noProof="0" dirty="0">
              <a:ln>
                <a:noFill/>
              </a:ln>
              <a:solidFill>
                <a:srgbClr val="000000"/>
              </a:solidFill>
              <a:effectLst/>
              <a:uLnTx/>
              <a:uFillTx/>
              <a:latin typeface="Arial" pitchFamily="34" charset="0"/>
            </a:endParaRPr>
          </a:p>
        </p:txBody>
      </p:sp>
    </p:spTree>
    <p:extLst>
      <p:ext uri="{BB962C8B-B14F-4D97-AF65-F5344CB8AC3E}">
        <p14:creationId xmlns:p14="http://schemas.microsoft.com/office/powerpoint/2010/main" val="16530901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lour Palette">
    <p:spTree>
      <p:nvGrpSpPr>
        <p:cNvPr id="1" name=""/>
        <p:cNvGrpSpPr/>
        <p:nvPr/>
      </p:nvGrpSpPr>
      <p:grpSpPr>
        <a:xfrm>
          <a:off x="0" y="0"/>
          <a:ext cx="0" cy="0"/>
          <a:chOff x="0" y="0"/>
          <a:chExt cx="0" cy="0"/>
        </a:xfrm>
      </p:grpSpPr>
      <p:sp>
        <p:nvSpPr>
          <p:cNvPr id="4" name="Plaque 10"/>
          <p:cNvSpPr/>
          <p:nvPr userDrawn="1"/>
        </p:nvSpPr>
        <p:spPr>
          <a:xfrm>
            <a:off x="1161732" y="1737043"/>
            <a:ext cx="1547495" cy="1548446"/>
          </a:xfrm>
          <a:custGeom>
            <a:avLst/>
            <a:gdLst/>
            <a:ahLst/>
            <a:cxnLst/>
            <a:rect l="l" t="t" r="r" b="b"/>
            <a:pathLst>
              <a:path w="5164139" h="5167312">
                <a:moveTo>
                  <a:pt x="160633" y="0"/>
                </a:moveTo>
                <a:lnTo>
                  <a:pt x="4471692" y="0"/>
                </a:lnTo>
                <a:cubicBezTo>
                  <a:pt x="4560407" y="0"/>
                  <a:pt x="4632325" y="71918"/>
                  <a:pt x="4632325" y="160633"/>
                </a:cubicBezTo>
                <a:lnTo>
                  <a:pt x="4632325" y="4389438"/>
                </a:lnTo>
                <a:lnTo>
                  <a:pt x="4637047" y="4389438"/>
                </a:lnTo>
                <a:cubicBezTo>
                  <a:pt x="4637047" y="4430668"/>
                  <a:pt x="4670471" y="4464092"/>
                  <a:pt x="4711701" y="4464092"/>
                </a:cubicBezTo>
                <a:lnTo>
                  <a:pt x="4711701" y="4464579"/>
                </a:lnTo>
                <a:lnTo>
                  <a:pt x="5091727" y="4464579"/>
                </a:lnTo>
                <a:cubicBezTo>
                  <a:pt x="5131719" y="4464579"/>
                  <a:pt x="5164139" y="4496999"/>
                  <a:pt x="5164139" y="4536991"/>
                </a:cubicBezTo>
                <a:lnTo>
                  <a:pt x="5164139" y="5094900"/>
                </a:lnTo>
                <a:cubicBezTo>
                  <a:pt x="5164139" y="5134892"/>
                  <a:pt x="5131719" y="5167312"/>
                  <a:pt x="5091727" y="5167312"/>
                </a:cubicBezTo>
                <a:lnTo>
                  <a:pt x="4546518" y="5167312"/>
                </a:lnTo>
                <a:cubicBezTo>
                  <a:pt x="4506526" y="5167312"/>
                  <a:pt x="4474106" y="5134892"/>
                  <a:pt x="4474106" y="5094900"/>
                </a:cubicBezTo>
                <a:lnTo>
                  <a:pt x="4474106" y="4694237"/>
                </a:lnTo>
                <a:lnTo>
                  <a:pt x="4472030" y="4694237"/>
                </a:lnTo>
                <a:cubicBezTo>
                  <a:pt x="4472030" y="4663315"/>
                  <a:pt x="4453229" y="4636783"/>
                  <a:pt x="4426435" y="4625450"/>
                </a:cubicBezTo>
                <a:lnTo>
                  <a:pt x="4405445" y="4621212"/>
                </a:lnTo>
                <a:lnTo>
                  <a:pt x="160633" y="4621212"/>
                </a:lnTo>
                <a:cubicBezTo>
                  <a:pt x="71918" y="4621212"/>
                  <a:pt x="0" y="4549294"/>
                  <a:pt x="0" y="4460579"/>
                </a:cubicBezTo>
                <a:lnTo>
                  <a:pt x="0" y="160633"/>
                </a:lnTo>
                <a:cubicBezTo>
                  <a:pt x="0" y="71918"/>
                  <a:pt x="71918" y="0"/>
                  <a:pt x="160633" y="0"/>
                </a:cubicBezTo>
                <a:close/>
              </a:path>
            </a:pathLst>
          </a:cu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5" name="Plaque 10"/>
          <p:cNvSpPr/>
          <p:nvPr userDrawn="1"/>
        </p:nvSpPr>
        <p:spPr>
          <a:xfrm>
            <a:off x="2387027" y="4311650"/>
            <a:ext cx="1173076" cy="1173797"/>
          </a:xfrm>
          <a:custGeom>
            <a:avLst/>
            <a:gdLst/>
            <a:ahLst/>
            <a:cxnLst/>
            <a:rect l="l" t="t" r="r" b="b"/>
            <a:pathLst>
              <a:path w="5164139" h="5167312">
                <a:moveTo>
                  <a:pt x="160633" y="0"/>
                </a:moveTo>
                <a:lnTo>
                  <a:pt x="4471692" y="0"/>
                </a:lnTo>
                <a:cubicBezTo>
                  <a:pt x="4560407" y="0"/>
                  <a:pt x="4632325" y="71918"/>
                  <a:pt x="4632325" y="160633"/>
                </a:cubicBezTo>
                <a:lnTo>
                  <a:pt x="4632325" y="4389438"/>
                </a:lnTo>
                <a:lnTo>
                  <a:pt x="4637047" y="4389438"/>
                </a:lnTo>
                <a:cubicBezTo>
                  <a:pt x="4637047" y="4430668"/>
                  <a:pt x="4670471" y="4464092"/>
                  <a:pt x="4711701" y="4464092"/>
                </a:cubicBezTo>
                <a:lnTo>
                  <a:pt x="4711701" y="4464579"/>
                </a:lnTo>
                <a:lnTo>
                  <a:pt x="5091727" y="4464579"/>
                </a:lnTo>
                <a:cubicBezTo>
                  <a:pt x="5131719" y="4464579"/>
                  <a:pt x="5164139" y="4496999"/>
                  <a:pt x="5164139" y="4536991"/>
                </a:cubicBezTo>
                <a:lnTo>
                  <a:pt x="5164139" y="5094900"/>
                </a:lnTo>
                <a:cubicBezTo>
                  <a:pt x="5164139" y="5134892"/>
                  <a:pt x="5131719" y="5167312"/>
                  <a:pt x="5091727" y="5167312"/>
                </a:cubicBezTo>
                <a:lnTo>
                  <a:pt x="4546518" y="5167312"/>
                </a:lnTo>
                <a:cubicBezTo>
                  <a:pt x="4506526" y="5167312"/>
                  <a:pt x="4474106" y="5134892"/>
                  <a:pt x="4474106" y="5094900"/>
                </a:cubicBezTo>
                <a:lnTo>
                  <a:pt x="4474106" y="4694237"/>
                </a:lnTo>
                <a:lnTo>
                  <a:pt x="4472030" y="4694237"/>
                </a:lnTo>
                <a:cubicBezTo>
                  <a:pt x="4472030" y="4663315"/>
                  <a:pt x="4453229" y="4636783"/>
                  <a:pt x="4426435" y="4625450"/>
                </a:cubicBezTo>
                <a:lnTo>
                  <a:pt x="4405445" y="4621212"/>
                </a:lnTo>
                <a:lnTo>
                  <a:pt x="160633" y="4621212"/>
                </a:lnTo>
                <a:cubicBezTo>
                  <a:pt x="71918" y="4621212"/>
                  <a:pt x="0" y="4549294"/>
                  <a:pt x="0" y="4460579"/>
                </a:cubicBezTo>
                <a:lnTo>
                  <a:pt x="0" y="160633"/>
                </a:lnTo>
                <a:cubicBezTo>
                  <a:pt x="0" y="71918"/>
                  <a:pt x="71918" y="0"/>
                  <a:pt x="160633" y="0"/>
                </a:cubicBez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6" name="Plaque 10"/>
          <p:cNvSpPr/>
          <p:nvPr userDrawn="1"/>
        </p:nvSpPr>
        <p:spPr>
          <a:xfrm>
            <a:off x="4102541" y="4311650"/>
            <a:ext cx="1169987" cy="1170706"/>
          </a:xfrm>
          <a:custGeom>
            <a:avLst/>
            <a:gdLst/>
            <a:ahLst/>
            <a:cxnLst/>
            <a:rect l="l" t="t" r="r" b="b"/>
            <a:pathLst>
              <a:path w="5164139" h="5167312">
                <a:moveTo>
                  <a:pt x="160633" y="0"/>
                </a:moveTo>
                <a:lnTo>
                  <a:pt x="4471692" y="0"/>
                </a:lnTo>
                <a:cubicBezTo>
                  <a:pt x="4560407" y="0"/>
                  <a:pt x="4632325" y="71918"/>
                  <a:pt x="4632325" y="160633"/>
                </a:cubicBezTo>
                <a:lnTo>
                  <a:pt x="4632325" y="4389438"/>
                </a:lnTo>
                <a:lnTo>
                  <a:pt x="4637047" y="4389438"/>
                </a:lnTo>
                <a:cubicBezTo>
                  <a:pt x="4637047" y="4430668"/>
                  <a:pt x="4670471" y="4464092"/>
                  <a:pt x="4711701" y="4464092"/>
                </a:cubicBezTo>
                <a:lnTo>
                  <a:pt x="4711701" y="4464579"/>
                </a:lnTo>
                <a:lnTo>
                  <a:pt x="5091727" y="4464579"/>
                </a:lnTo>
                <a:cubicBezTo>
                  <a:pt x="5131719" y="4464579"/>
                  <a:pt x="5164139" y="4496999"/>
                  <a:pt x="5164139" y="4536991"/>
                </a:cubicBezTo>
                <a:lnTo>
                  <a:pt x="5164139" y="5094900"/>
                </a:lnTo>
                <a:cubicBezTo>
                  <a:pt x="5164139" y="5134892"/>
                  <a:pt x="5131719" y="5167312"/>
                  <a:pt x="5091727" y="5167312"/>
                </a:cubicBezTo>
                <a:lnTo>
                  <a:pt x="4546518" y="5167312"/>
                </a:lnTo>
                <a:cubicBezTo>
                  <a:pt x="4506526" y="5167312"/>
                  <a:pt x="4474106" y="5134892"/>
                  <a:pt x="4474106" y="5094900"/>
                </a:cubicBezTo>
                <a:lnTo>
                  <a:pt x="4474106" y="4694237"/>
                </a:lnTo>
                <a:lnTo>
                  <a:pt x="4472030" y="4694237"/>
                </a:lnTo>
                <a:cubicBezTo>
                  <a:pt x="4472030" y="4663315"/>
                  <a:pt x="4453229" y="4636783"/>
                  <a:pt x="4426435" y="4625450"/>
                </a:cubicBezTo>
                <a:lnTo>
                  <a:pt x="4405445" y="4621212"/>
                </a:lnTo>
                <a:lnTo>
                  <a:pt x="160633" y="4621212"/>
                </a:lnTo>
                <a:cubicBezTo>
                  <a:pt x="71918" y="4621212"/>
                  <a:pt x="0" y="4549294"/>
                  <a:pt x="0" y="4460579"/>
                </a:cubicBezTo>
                <a:lnTo>
                  <a:pt x="0" y="160633"/>
                </a:lnTo>
                <a:cubicBezTo>
                  <a:pt x="0" y="71918"/>
                  <a:pt x="71918" y="0"/>
                  <a:pt x="160633" y="0"/>
                </a:cubicBezTo>
                <a:close/>
              </a:path>
            </a:pathLst>
          </a:custGeom>
          <a:solidFill>
            <a:srgbClr val="B7D34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8" name="Plaque 10"/>
          <p:cNvSpPr/>
          <p:nvPr userDrawn="1"/>
        </p:nvSpPr>
        <p:spPr>
          <a:xfrm>
            <a:off x="5814966" y="4311650"/>
            <a:ext cx="1194434" cy="1195168"/>
          </a:xfrm>
          <a:custGeom>
            <a:avLst/>
            <a:gdLst/>
            <a:ahLst/>
            <a:cxnLst/>
            <a:rect l="l" t="t" r="r" b="b"/>
            <a:pathLst>
              <a:path w="5164139" h="5167312">
                <a:moveTo>
                  <a:pt x="160633" y="0"/>
                </a:moveTo>
                <a:lnTo>
                  <a:pt x="4471692" y="0"/>
                </a:lnTo>
                <a:cubicBezTo>
                  <a:pt x="4560407" y="0"/>
                  <a:pt x="4632325" y="71918"/>
                  <a:pt x="4632325" y="160633"/>
                </a:cubicBezTo>
                <a:lnTo>
                  <a:pt x="4632325" y="4389438"/>
                </a:lnTo>
                <a:lnTo>
                  <a:pt x="4637047" y="4389438"/>
                </a:lnTo>
                <a:cubicBezTo>
                  <a:pt x="4637047" y="4430668"/>
                  <a:pt x="4670471" y="4464092"/>
                  <a:pt x="4711701" y="4464092"/>
                </a:cubicBezTo>
                <a:lnTo>
                  <a:pt x="4711701" y="4464579"/>
                </a:lnTo>
                <a:lnTo>
                  <a:pt x="5091727" y="4464579"/>
                </a:lnTo>
                <a:cubicBezTo>
                  <a:pt x="5131719" y="4464579"/>
                  <a:pt x="5164139" y="4496999"/>
                  <a:pt x="5164139" y="4536991"/>
                </a:cubicBezTo>
                <a:lnTo>
                  <a:pt x="5164139" y="5094900"/>
                </a:lnTo>
                <a:cubicBezTo>
                  <a:pt x="5164139" y="5134892"/>
                  <a:pt x="5131719" y="5167312"/>
                  <a:pt x="5091727" y="5167312"/>
                </a:cubicBezTo>
                <a:lnTo>
                  <a:pt x="4546518" y="5167312"/>
                </a:lnTo>
                <a:cubicBezTo>
                  <a:pt x="4506526" y="5167312"/>
                  <a:pt x="4474106" y="5134892"/>
                  <a:pt x="4474106" y="5094900"/>
                </a:cubicBezTo>
                <a:lnTo>
                  <a:pt x="4474106" y="4694237"/>
                </a:lnTo>
                <a:lnTo>
                  <a:pt x="4472030" y="4694237"/>
                </a:lnTo>
                <a:cubicBezTo>
                  <a:pt x="4472030" y="4663315"/>
                  <a:pt x="4453229" y="4636783"/>
                  <a:pt x="4426435" y="4625450"/>
                </a:cubicBezTo>
                <a:lnTo>
                  <a:pt x="4405445" y="4621212"/>
                </a:lnTo>
                <a:lnTo>
                  <a:pt x="160633" y="4621212"/>
                </a:lnTo>
                <a:cubicBezTo>
                  <a:pt x="71918" y="4621212"/>
                  <a:pt x="0" y="4549294"/>
                  <a:pt x="0" y="4460579"/>
                </a:cubicBezTo>
                <a:lnTo>
                  <a:pt x="0" y="160633"/>
                </a:lnTo>
                <a:cubicBezTo>
                  <a:pt x="0" y="71918"/>
                  <a:pt x="71918" y="0"/>
                  <a:pt x="160633" y="0"/>
                </a:cubicBezTo>
                <a:close/>
              </a:path>
            </a:pathLst>
          </a:custGeom>
          <a:solidFill>
            <a:srgbClr val="45BDC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9" name="Plaque 10"/>
          <p:cNvSpPr/>
          <p:nvPr userDrawn="1"/>
        </p:nvSpPr>
        <p:spPr>
          <a:xfrm>
            <a:off x="7551839" y="4311650"/>
            <a:ext cx="1196874" cy="1197610"/>
          </a:xfrm>
          <a:custGeom>
            <a:avLst/>
            <a:gdLst/>
            <a:ahLst/>
            <a:cxnLst/>
            <a:rect l="l" t="t" r="r" b="b"/>
            <a:pathLst>
              <a:path w="5164139" h="5167312">
                <a:moveTo>
                  <a:pt x="160633" y="0"/>
                </a:moveTo>
                <a:lnTo>
                  <a:pt x="4471692" y="0"/>
                </a:lnTo>
                <a:cubicBezTo>
                  <a:pt x="4560407" y="0"/>
                  <a:pt x="4632325" y="71918"/>
                  <a:pt x="4632325" y="160633"/>
                </a:cubicBezTo>
                <a:lnTo>
                  <a:pt x="4632325" y="4389438"/>
                </a:lnTo>
                <a:lnTo>
                  <a:pt x="4637047" y="4389438"/>
                </a:lnTo>
                <a:cubicBezTo>
                  <a:pt x="4637047" y="4430668"/>
                  <a:pt x="4670471" y="4464092"/>
                  <a:pt x="4711701" y="4464092"/>
                </a:cubicBezTo>
                <a:lnTo>
                  <a:pt x="4711701" y="4464579"/>
                </a:lnTo>
                <a:lnTo>
                  <a:pt x="5091727" y="4464579"/>
                </a:lnTo>
                <a:cubicBezTo>
                  <a:pt x="5131719" y="4464579"/>
                  <a:pt x="5164139" y="4496999"/>
                  <a:pt x="5164139" y="4536991"/>
                </a:cubicBezTo>
                <a:lnTo>
                  <a:pt x="5164139" y="5094900"/>
                </a:lnTo>
                <a:cubicBezTo>
                  <a:pt x="5164139" y="5134892"/>
                  <a:pt x="5131719" y="5167312"/>
                  <a:pt x="5091727" y="5167312"/>
                </a:cubicBezTo>
                <a:lnTo>
                  <a:pt x="4546518" y="5167312"/>
                </a:lnTo>
                <a:cubicBezTo>
                  <a:pt x="4506526" y="5167312"/>
                  <a:pt x="4474106" y="5134892"/>
                  <a:pt x="4474106" y="5094900"/>
                </a:cubicBezTo>
                <a:lnTo>
                  <a:pt x="4474106" y="4694237"/>
                </a:lnTo>
                <a:lnTo>
                  <a:pt x="4472030" y="4694237"/>
                </a:lnTo>
                <a:cubicBezTo>
                  <a:pt x="4472030" y="4663315"/>
                  <a:pt x="4453229" y="4636783"/>
                  <a:pt x="4426435" y="4625450"/>
                </a:cubicBezTo>
                <a:lnTo>
                  <a:pt x="4405445" y="4621212"/>
                </a:lnTo>
                <a:lnTo>
                  <a:pt x="160633" y="4621212"/>
                </a:lnTo>
                <a:cubicBezTo>
                  <a:pt x="71918" y="4621212"/>
                  <a:pt x="0" y="4549294"/>
                  <a:pt x="0" y="4460579"/>
                </a:cubicBezTo>
                <a:lnTo>
                  <a:pt x="0" y="160633"/>
                </a:lnTo>
                <a:cubicBezTo>
                  <a:pt x="0" y="71918"/>
                  <a:pt x="71918" y="0"/>
                  <a:pt x="160633" y="0"/>
                </a:cubicBezTo>
                <a:close/>
              </a:path>
            </a:pathLst>
          </a:custGeom>
          <a:solidFill>
            <a:srgbClr val="71BC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0" name="Plaque 10"/>
          <p:cNvSpPr/>
          <p:nvPr userDrawn="1"/>
        </p:nvSpPr>
        <p:spPr>
          <a:xfrm>
            <a:off x="3786822" y="1737043"/>
            <a:ext cx="1547495" cy="1548446"/>
          </a:xfrm>
          <a:custGeom>
            <a:avLst/>
            <a:gdLst/>
            <a:ahLst/>
            <a:cxnLst/>
            <a:rect l="l" t="t" r="r" b="b"/>
            <a:pathLst>
              <a:path w="5164139" h="5167312">
                <a:moveTo>
                  <a:pt x="160633" y="0"/>
                </a:moveTo>
                <a:lnTo>
                  <a:pt x="4471692" y="0"/>
                </a:lnTo>
                <a:cubicBezTo>
                  <a:pt x="4560407" y="0"/>
                  <a:pt x="4632325" y="71918"/>
                  <a:pt x="4632325" y="160633"/>
                </a:cubicBezTo>
                <a:lnTo>
                  <a:pt x="4632325" y="4389438"/>
                </a:lnTo>
                <a:lnTo>
                  <a:pt x="4637047" y="4389438"/>
                </a:lnTo>
                <a:cubicBezTo>
                  <a:pt x="4637047" y="4430668"/>
                  <a:pt x="4670471" y="4464092"/>
                  <a:pt x="4711701" y="4464092"/>
                </a:cubicBezTo>
                <a:lnTo>
                  <a:pt x="4711701" y="4464579"/>
                </a:lnTo>
                <a:lnTo>
                  <a:pt x="5091727" y="4464579"/>
                </a:lnTo>
                <a:cubicBezTo>
                  <a:pt x="5131719" y="4464579"/>
                  <a:pt x="5164139" y="4496999"/>
                  <a:pt x="5164139" y="4536991"/>
                </a:cubicBezTo>
                <a:lnTo>
                  <a:pt x="5164139" y="5094900"/>
                </a:lnTo>
                <a:cubicBezTo>
                  <a:pt x="5164139" y="5134892"/>
                  <a:pt x="5131719" y="5167312"/>
                  <a:pt x="5091727" y="5167312"/>
                </a:cubicBezTo>
                <a:lnTo>
                  <a:pt x="4546518" y="5167312"/>
                </a:lnTo>
                <a:cubicBezTo>
                  <a:pt x="4506526" y="5167312"/>
                  <a:pt x="4474106" y="5134892"/>
                  <a:pt x="4474106" y="5094900"/>
                </a:cubicBezTo>
                <a:lnTo>
                  <a:pt x="4474106" y="4694237"/>
                </a:lnTo>
                <a:lnTo>
                  <a:pt x="4472030" y="4694237"/>
                </a:lnTo>
                <a:cubicBezTo>
                  <a:pt x="4472030" y="4663315"/>
                  <a:pt x="4453229" y="4636783"/>
                  <a:pt x="4426435" y="4625450"/>
                </a:cubicBezTo>
                <a:lnTo>
                  <a:pt x="4405445" y="4621212"/>
                </a:lnTo>
                <a:lnTo>
                  <a:pt x="160633" y="4621212"/>
                </a:lnTo>
                <a:cubicBezTo>
                  <a:pt x="71918" y="4621212"/>
                  <a:pt x="0" y="4549294"/>
                  <a:pt x="0" y="4460579"/>
                </a:cubicBezTo>
                <a:lnTo>
                  <a:pt x="0" y="160633"/>
                </a:lnTo>
                <a:cubicBezTo>
                  <a:pt x="0" y="71918"/>
                  <a:pt x="71918" y="0"/>
                  <a:pt x="160633" y="0"/>
                </a:cubicBez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1" name="Plaque 10"/>
          <p:cNvSpPr/>
          <p:nvPr userDrawn="1"/>
        </p:nvSpPr>
        <p:spPr>
          <a:xfrm>
            <a:off x="6411912" y="1737043"/>
            <a:ext cx="1547495" cy="1548446"/>
          </a:xfrm>
          <a:custGeom>
            <a:avLst/>
            <a:gdLst/>
            <a:ahLst/>
            <a:cxnLst/>
            <a:rect l="l" t="t" r="r" b="b"/>
            <a:pathLst>
              <a:path w="5164139" h="5167312">
                <a:moveTo>
                  <a:pt x="160633" y="0"/>
                </a:moveTo>
                <a:lnTo>
                  <a:pt x="4471692" y="0"/>
                </a:lnTo>
                <a:cubicBezTo>
                  <a:pt x="4560407" y="0"/>
                  <a:pt x="4632325" y="71918"/>
                  <a:pt x="4632325" y="160633"/>
                </a:cubicBezTo>
                <a:lnTo>
                  <a:pt x="4632325" y="4389438"/>
                </a:lnTo>
                <a:lnTo>
                  <a:pt x="4637047" y="4389438"/>
                </a:lnTo>
                <a:cubicBezTo>
                  <a:pt x="4637047" y="4430668"/>
                  <a:pt x="4670471" y="4464092"/>
                  <a:pt x="4711701" y="4464092"/>
                </a:cubicBezTo>
                <a:lnTo>
                  <a:pt x="4711701" y="4464579"/>
                </a:lnTo>
                <a:lnTo>
                  <a:pt x="5091727" y="4464579"/>
                </a:lnTo>
                <a:cubicBezTo>
                  <a:pt x="5131719" y="4464579"/>
                  <a:pt x="5164139" y="4496999"/>
                  <a:pt x="5164139" y="4536991"/>
                </a:cubicBezTo>
                <a:lnTo>
                  <a:pt x="5164139" y="5094900"/>
                </a:lnTo>
                <a:cubicBezTo>
                  <a:pt x="5164139" y="5134892"/>
                  <a:pt x="5131719" y="5167312"/>
                  <a:pt x="5091727" y="5167312"/>
                </a:cubicBezTo>
                <a:lnTo>
                  <a:pt x="4546518" y="5167312"/>
                </a:lnTo>
                <a:cubicBezTo>
                  <a:pt x="4506526" y="5167312"/>
                  <a:pt x="4474106" y="5134892"/>
                  <a:pt x="4474106" y="5094900"/>
                </a:cubicBezTo>
                <a:lnTo>
                  <a:pt x="4474106" y="4694237"/>
                </a:lnTo>
                <a:lnTo>
                  <a:pt x="4472030" y="4694237"/>
                </a:lnTo>
                <a:cubicBezTo>
                  <a:pt x="4472030" y="4663315"/>
                  <a:pt x="4453229" y="4636783"/>
                  <a:pt x="4426435" y="4625450"/>
                </a:cubicBezTo>
                <a:lnTo>
                  <a:pt x="4405445" y="4621212"/>
                </a:lnTo>
                <a:lnTo>
                  <a:pt x="160633" y="4621212"/>
                </a:lnTo>
                <a:cubicBezTo>
                  <a:pt x="71918" y="4621212"/>
                  <a:pt x="0" y="4549294"/>
                  <a:pt x="0" y="4460579"/>
                </a:cubicBezTo>
                <a:lnTo>
                  <a:pt x="0" y="160633"/>
                </a:lnTo>
                <a:cubicBezTo>
                  <a:pt x="0" y="71918"/>
                  <a:pt x="71918" y="0"/>
                  <a:pt x="160633" y="0"/>
                </a:cubicBezTo>
                <a:close/>
              </a:path>
            </a:pathLst>
          </a:custGeom>
          <a:solidFill>
            <a:schemeClr val="bg1"/>
          </a:solidFill>
          <a:ln w="1270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2" name="Plaque 10"/>
          <p:cNvSpPr/>
          <p:nvPr userDrawn="1"/>
        </p:nvSpPr>
        <p:spPr>
          <a:xfrm>
            <a:off x="671513" y="4311650"/>
            <a:ext cx="1173076" cy="1173797"/>
          </a:xfrm>
          <a:custGeom>
            <a:avLst/>
            <a:gdLst/>
            <a:ahLst/>
            <a:cxnLst/>
            <a:rect l="l" t="t" r="r" b="b"/>
            <a:pathLst>
              <a:path w="5164139" h="5167312">
                <a:moveTo>
                  <a:pt x="160633" y="0"/>
                </a:moveTo>
                <a:lnTo>
                  <a:pt x="4471692" y="0"/>
                </a:lnTo>
                <a:cubicBezTo>
                  <a:pt x="4560407" y="0"/>
                  <a:pt x="4632325" y="71918"/>
                  <a:pt x="4632325" y="160633"/>
                </a:cubicBezTo>
                <a:lnTo>
                  <a:pt x="4632325" y="4389438"/>
                </a:lnTo>
                <a:lnTo>
                  <a:pt x="4637047" y="4389438"/>
                </a:lnTo>
                <a:cubicBezTo>
                  <a:pt x="4637047" y="4430668"/>
                  <a:pt x="4670471" y="4464092"/>
                  <a:pt x="4711701" y="4464092"/>
                </a:cubicBezTo>
                <a:lnTo>
                  <a:pt x="4711701" y="4464579"/>
                </a:lnTo>
                <a:lnTo>
                  <a:pt x="5091727" y="4464579"/>
                </a:lnTo>
                <a:cubicBezTo>
                  <a:pt x="5131719" y="4464579"/>
                  <a:pt x="5164139" y="4496999"/>
                  <a:pt x="5164139" y="4536991"/>
                </a:cubicBezTo>
                <a:lnTo>
                  <a:pt x="5164139" y="5094900"/>
                </a:lnTo>
                <a:cubicBezTo>
                  <a:pt x="5164139" y="5134892"/>
                  <a:pt x="5131719" y="5167312"/>
                  <a:pt x="5091727" y="5167312"/>
                </a:cubicBezTo>
                <a:lnTo>
                  <a:pt x="4546518" y="5167312"/>
                </a:lnTo>
                <a:cubicBezTo>
                  <a:pt x="4506526" y="5167312"/>
                  <a:pt x="4474106" y="5134892"/>
                  <a:pt x="4474106" y="5094900"/>
                </a:cubicBezTo>
                <a:lnTo>
                  <a:pt x="4474106" y="4694237"/>
                </a:lnTo>
                <a:lnTo>
                  <a:pt x="4472030" y="4694237"/>
                </a:lnTo>
                <a:cubicBezTo>
                  <a:pt x="4472030" y="4663315"/>
                  <a:pt x="4453229" y="4636783"/>
                  <a:pt x="4426435" y="4625450"/>
                </a:cubicBezTo>
                <a:lnTo>
                  <a:pt x="4405445" y="4621212"/>
                </a:lnTo>
                <a:lnTo>
                  <a:pt x="160633" y="4621212"/>
                </a:lnTo>
                <a:cubicBezTo>
                  <a:pt x="71918" y="4621212"/>
                  <a:pt x="0" y="4549294"/>
                  <a:pt x="0" y="4460579"/>
                </a:cubicBezTo>
                <a:lnTo>
                  <a:pt x="0" y="160633"/>
                </a:lnTo>
                <a:cubicBezTo>
                  <a:pt x="0" y="71918"/>
                  <a:pt x="71918" y="0"/>
                  <a:pt x="160633" y="0"/>
                </a:cubicBezTo>
                <a:close/>
              </a:path>
            </a:pathLst>
          </a:cu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6" name="TextBox 15"/>
          <p:cNvSpPr txBox="1"/>
          <p:nvPr userDrawn="1"/>
        </p:nvSpPr>
        <p:spPr bwMode="auto">
          <a:xfrm>
            <a:off x="1118506" y="3350697"/>
            <a:ext cx="1608365" cy="400110"/>
          </a:xfrm>
          <a:prstGeom prst="rect">
            <a:avLst/>
          </a:prstGeom>
          <a:noFill/>
          <a:ln>
            <a:miter lim="800000"/>
            <a:headEnd/>
            <a:tailEnd/>
          </a:ln>
        </p:spPr>
        <p:txBody>
          <a:bodyPr vert="horz" wrap="square" lIns="91440" tIns="45720" rIns="91440" bIns="45720" numCol="1" rtlCol="0" anchorCtr="0" compatLnSpc="1">
            <a:prstTxWarp prst="textNoShape">
              <a:avLst/>
            </a:prstTxWarp>
            <a:spAutoFit/>
          </a:bodyPr>
          <a:lstStyle/>
          <a:p>
            <a:pPr algn="ctr" defTabSz="457200" fontAlgn="base">
              <a:spcBef>
                <a:spcPct val="0"/>
              </a:spcBef>
              <a:spcAft>
                <a:spcPct val="0"/>
              </a:spcAft>
            </a:pPr>
            <a:r>
              <a:rPr kumimoji="1" lang="en-GB" sz="1000" dirty="0">
                <a:solidFill>
                  <a:srgbClr val="000000"/>
                </a:solidFill>
                <a:cs typeface="ＭＳ Ｐゴシック" charset="0"/>
              </a:rPr>
              <a:t>Ricoh Red: </a:t>
            </a:r>
            <a:br>
              <a:rPr kumimoji="1" lang="en-GB" sz="1000" dirty="0">
                <a:solidFill>
                  <a:srgbClr val="000000"/>
                </a:solidFill>
                <a:cs typeface="ＭＳ Ｐゴシック" charset="0"/>
              </a:rPr>
            </a:br>
            <a:r>
              <a:rPr kumimoji="1" lang="en-GB" sz="1000" dirty="0">
                <a:solidFill>
                  <a:srgbClr val="000000"/>
                </a:solidFill>
                <a:cs typeface="ＭＳ Ｐゴシック" charset="0"/>
              </a:rPr>
              <a:t>RGB 207/20/43</a:t>
            </a:r>
          </a:p>
        </p:txBody>
      </p:sp>
      <p:sp>
        <p:nvSpPr>
          <p:cNvPr id="17" name="TextBox 16"/>
          <p:cNvSpPr txBox="1"/>
          <p:nvPr userDrawn="1"/>
        </p:nvSpPr>
        <p:spPr bwMode="auto">
          <a:xfrm>
            <a:off x="3767817" y="3350697"/>
            <a:ext cx="1608365" cy="400110"/>
          </a:xfrm>
          <a:prstGeom prst="rect">
            <a:avLst/>
          </a:prstGeom>
          <a:noFill/>
          <a:ln>
            <a:miter lim="800000"/>
            <a:headEnd/>
            <a:tailEnd/>
          </a:ln>
        </p:spPr>
        <p:txBody>
          <a:bodyPr vert="horz" wrap="square" lIns="91440" tIns="45720" rIns="91440" bIns="45720" numCol="1" rtlCol="0" anchorCtr="0" compatLnSpc="1">
            <a:prstTxWarp prst="textNoShape">
              <a:avLst/>
            </a:prstTxWarp>
            <a:spAutoFit/>
          </a:bodyPr>
          <a:lstStyle/>
          <a:p>
            <a:pPr algn="ctr" defTabSz="457200" fontAlgn="base">
              <a:spcBef>
                <a:spcPct val="0"/>
              </a:spcBef>
              <a:spcAft>
                <a:spcPct val="0"/>
              </a:spcAft>
            </a:pPr>
            <a:r>
              <a:rPr kumimoji="1" lang="en-GB" sz="1000" dirty="0">
                <a:solidFill>
                  <a:srgbClr val="000000"/>
                </a:solidFill>
                <a:cs typeface="ＭＳ Ｐゴシック" charset="0"/>
              </a:rPr>
              <a:t>Gray: </a:t>
            </a:r>
            <a:br>
              <a:rPr kumimoji="1" lang="en-GB" sz="1000" dirty="0">
                <a:solidFill>
                  <a:srgbClr val="000000"/>
                </a:solidFill>
                <a:cs typeface="ＭＳ Ｐゴシック" charset="0"/>
              </a:rPr>
            </a:br>
            <a:r>
              <a:rPr kumimoji="1" lang="en-GB" sz="1000" dirty="0">
                <a:solidFill>
                  <a:srgbClr val="000000"/>
                </a:solidFill>
                <a:cs typeface="ＭＳ Ｐゴシック" charset="0"/>
              </a:rPr>
              <a:t>RGB 113/113/113</a:t>
            </a:r>
          </a:p>
        </p:txBody>
      </p:sp>
      <p:sp>
        <p:nvSpPr>
          <p:cNvPr id="18" name="TextBox 17"/>
          <p:cNvSpPr txBox="1"/>
          <p:nvPr userDrawn="1"/>
        </p:nvSpPr>
        <p:spPr bwMode="auto">
          <a:xfrm>
            <a:off x="6270172" y="3350697"/>
            <a:ext cx="1743074" cy="400110"/>
          </a:xfrm>
          <a:prstGeom prst="rect">
            <a:avLst/>
          </a:prstGeom>
          <a:noFill/>
          <a:ln>
            <a:miter lim="800000"/>
            <a:headEnd/>
            <a:tailEnd/>
          </a:ln>
        </p:spPr>
        <p:txBody>
          <a:bodyPr vert="horz" wrap="square" lIns="91440" tIns="45720" rIns="91440" bIns="45720" numCol="1" rtlCol="0" anchorCtr="0" compatLnSpc="1">
            <a:prstTxWarp prst="textNoShape">
              <a:avLst/>
            </a:prstTxWarp>
            <a:spAutoFit/>
          </a:bodyPr>
          <a:lstStyle/>
          <a:p>
            <a:pPr algn="ctr" defTabSz="457200" fontAlgn="base">
              <a:spcBef>
                <a:spcPct val="0"/>
              </a:spcBef>
              <a:spcAft>
                <a:spcPct val="0"/>
              </a:spcAft>
            </a:pPr>
            <a:r>
              <a:rPr kumimoji="1" lang="en-GB" sz="1000" dirty="0">
                <a:solidFill>
                  <a:srgbClr val="000000"/>
                </a:solidFill>
                <a:cs typeface="ＭＳ Ｐゴシック" charset="0"/>
              </a:rPr>
              <a:t>White: </a:t>
            </a:r>
            <a:br>
              <a:rPr kumimoji="1" lang="en-GB" sz="1000" dirty="0">
                <a:solidFill>
                  <a:srgbClr val="000000"/>
                </a:solidFill>
                <a:cs typeface="ＭＳ Ｐゴシック" charset="0"/>
              </a:rPr>
            </a:br>
            <a:r>
              <a:rPr kumimoji="1" lang="en-GB" sz="1000" dirty="0">
                <a:solidFill>
                  <a:srgbClr val="000000"/>
                </a:solidFill>
                <a:cs typeface="ＭＳ Ｐゴシック" charset="0"/>
              </a:rPr>
              <a:t>RGB 255/255/255</a:t>
            </a:r>
          </a:p>
        </p:txBody>
      </p:sp>
      <p:sp>
        <p:nvSpPr>
          <p:cNvPr id="19" name="TextBox 18"/>
          <p:cNvSpPr txBox="1"/>
          <p:nvPr userDrawn="1"/>
        </p:nvSpPr>
        <p:spPr bwMode="auto">
          <a:xfrm>
            <a:off x="553809" y="5636697"/>
            <a:ext cx="1307648" cy="246221"/>
          </a:xfrm>
          <a:prstGeom prst="rect">
            <a:avLst/>
          </a:prstGeom>
          <a:noFill/>
          <a:ln>
            <a:miter lim="800000"/>
            <a:headEnd/>
            <a:tailEnd/>
          </a:ln>
        </p:spPr>
        <p:txBody>
          <a:bodyPr vert="horz" wrap="square" lIns="91440" tIns="45720" rIns="91440" bIns="45720" numCol="1" rtlCol="0" anchorCtr="0" compatLnSpc="1">
            <a:prstTxWarp prst="textNoShape">
              <a:avLst/>
            </a:prstTxWarp>
            <a:spAutoFit/>
          </a:bodyPr>
          <a:lstStyle/>
          <a:p>
            <a:pPr algn="ctr" defTabSz="457200" fontAlgn="base">
              <a:spcBef>
                <a:spcPct val="0"/>
              </a:spcBef>
              <a:spcAft>
                <a:spcPct val="0"/>
              </a:spcAft>
            </a:pPr>
            <a:r>
              <a:rPr kumimoji="1" lang="en-GB" sz="1000" dirty="0">
                <a:solidFill>
                  <a:srgbClr val="000000"/>
                </a:solidFill>
                <a:cs typeface="ＭＳ Ｐゴシック" charset="0"/>
              </a:rPr>
              <a:t>RGB 240/145/146</a:t>
            </a:r>
          </a:p>
        </p:txBody>
      </p:sp>
      <p:sp>
        <p:nvSpPr>
          <p:cNvPr id="20" name="TextBox 19"/>
          <p:cNvSpPr txBox="1"/>
          <p:nvPr userDrawn="1"/>
        </p:nvSpPr>
        <p:spPr bwMode="auto">
          <a:xfrm>
            <a:off x="2369684" y="5636697"/>
            <a:ext cx="1189944" cy="246221"/>
          </a:xfrm>
          <a:prstGeom prst="rect">
            <a:avLst/>
          </a:prstGeom>
          <a:noFill/>
          <a:ln>
            <a:miter lim="800000"/>
            <a:headEnd/>
            <a:tailEnd/>
          </a:ln>
        </p:spPr>
        <p:txBody>
          <a:bodyPr vert="horz" wrap="square" lIns="91440" tIns="45720" rIns="91440" bIns="45720" numCol="1" rtlCol="0" anchorCtr="0" compatLnSpc="1">
            <a:prstTxWarp prst="textNoShape">
              <a:avLst/>
            </a:prstTxWarp>
            <a:spAutoFit/>
          </a:bodyPr>
          <a:lstStyle/>
          <a:p>
            <a:pPr algn="ctr" defTabSz="457200" fontAlgn="base">
              <a:spcBef>
                <a:spcPct val="0"/>
              </a:spcBef>
              <a:spcAft>
                <a:spcPct val="0"/>
              </a:spcAft>
            </a:pPr>
            <a:r>
              <a:rPr kumimoji="1" lang="en-GB" sz="1000" dirty="0">
                <a:solidFill>
                  <a:srgbClr val="000000"/>
                </a:solidFill>
                <a:cs typeface="ＭＳ Ｐゴシック" charset="0"/>
              </a:rPr>
              <a:t>RGB 249/193/75</a:t>
            </a:r>
          </a:p>
        </p:txBody>
      </p:sp>
      <p:sp>
        <p:nvSpPr>
          <p:cNvPr id="21" name="TextBox 20"/>
          <p:cNvSpPr txBox="1"/>
          <p:nvPr userDrawn="1"/>
        </p:nvSpPr>
        <p:spPr bwMode="auto">
          <a:xfrm>
            <a:off x="4100512" y="5636697"/>
            <a:ext cx="1189944" cy="246221"/>
          </a:xfrm>
          <a:prstGeom prst="rect">
            <a:avLst/>
          </a:prstGeom>
          <a:noFill/>
          <a:ln>
            <a:miter lim="800000"/>
            <a:headEnd/>
            <a:tailEnd/>
          </a:ln>
        </p:spPr>
        <p:txBody>
          <a:bodyPr vert="horz" wrap="square" lIns="91440" tIns="45720" rIns="91440" bIns="45720" numCol="1" rtlCol="0" anchorCtr="0" compatLnSpc="1">
            <a:prstTxWarp prst="textNoShape">
              <a:avLst/>
            </a:prstTxWarp>
            <a:spAutoFit/>
          </a:bodyPr>
          <a:lstStyle/>
          <a:p>
            <a:pPr algn="ctr" defTabSz="457200" fontAlgn="base">
              <a:spcBef>
                <a:spcPct val="0"/>
              </a:spcBef>
              <a:spcAft>
                <a:spcPct val="0"/>
              </a:spcAft>
            </a:pPr>
            <a:r>
              <a:rPr kumimoji="1" lang="en-GB" sz="1000" dirty="0">
                <a:solidFill>
                  <a:srgbClr val="000000"/>
                </a:solidFill>
                <a:cs typeface="ＭＳ Ｐゴシック" charset="0"/>
              </a:rPr>
              <a:t>RGB 183/211/66</a:t>
            </a:r>
          </a:p>
        </p:txBody>
      </p:sp>
      <p:sp>
        <p:nvSpPr>
          <p:cNvPr id="22" name="TextBox 21"/>
          <p:cNvSpPr txBox="1"/>
          <p:nvPr userDrawn="1"/>
        </p:nvSpPr>
        <p:spPr bwMode="auto">
          <a:xfrm>
            <a:off x="5823177" y="5636697"/>
            <a:ext cx="1189944" cy="246221"/>
          </a:xfrm>
          <a:prstGeom prst="rect">
            <a:avLst/>
          </a:prstGeom>
          <a:noFill/>
          <a:ln>
            <a:miter lim="800000"/>
            <a:headEnd/>
            <a:tailEnd/>
          </a:ln>
        </p:spPr>
        <p:txBody>
          <a:bodyPr vert="horz" wrap="square" lIns="91440" tIns="45720" rIns="91440" bIns="45720" numCol="1" rtlCol="0" anchorCtr="0" compatLnSpc="1">
            <a:prstTxWarp prst="textNoShape">
              <a:avLst/>
            </a:prstTxWarp>
            <a:spAutoFit/>
          </a:bodyPr>
          <a:lstStyle/>
          <a:p>
            <a:pPr algn="ctr" defTabSz="457200" fontAlgn="base">
              <a:spcBef>
                <a:spcPct val="0"/>
              </a:spcBef>
              <a:spcAft>
                <a:spcPct val="0"/>
              </a:spcAft>
            </a:pPr>
            <a:r>
              <a:rPr kumimoji="1" lang="en-GB" sz="1000" dirty="0">
                <a:solidFill>
                  <a:srgbClr val="000000"/>
                </a:solidFill>
                <a:cs typeface="ＭＳ Ｐゴシック" charset="0"/>
              </a:rPr>
              <a:t>RGB 69/189/207</a:t>
            </a:r>
          </a:p>
        </p:txBody>
      </p:sp>
      <p:sp>
        <p:nvSpPr>
          <p:cNvPr id="23" name="TextBox 22"/>
          <p:cNvSpPr txBox="1"/>
          <p:nvPr userDrawn="1"/>
        </p:nvSpPr>
        <p:spPr bwMode="auto">
          <a:xfrm>
            <a:off x="7444596" y="5636697"/>
            <a:ext cx="1304117" cy="246221"/>
          </a:xfrm>
          <a:prstGeom prst="rect">
            <a:avLst/>
          </a:prstGeom>
          <a:noFill/>
          <a:ln>
            <a:miter lim="800000"/>
            <a:headEnd/>
            <a:tailEnd/>
          </a:ln>
        </p:spPr>
        <p:txBody>
          <a:bodyPr vert="horz" wrap="square" lIns="91440" tIns="45720" rIns="91440" bIns="45720" numCol="1" rtlCol="0" anchorCtr="0" compatLnSpc="1">
            <a:prstTxWarp prst="textNoShape">
              <a:avLst/>
            </a:prstTxWarp>
            <a:spAutoFit/>
          </a:bodyPr>
          <a:lstStyle/>
          <a:p>
            <a:pPr algn="ctr" defTabSz="457200" fontAlgn="base">
              <a:spcBef>
                <a:spcPct val="0"/>
              </a:spcBef>
              <a:spcAft>
                <a:spcPct val="0"/>
              </a:spcAft>
            </a:pPr>
            <a:r>
              <a:rPr kumimoji="1" lang="en-GB" sz="1000" dirty="0">
                <a:solidFill>
                  <a:srgbClr val="000000"/>
                </a:solidFill>
                <a:cs typeface="ＭＳ Ｐゴシック" charset="0"/>
              </a:rPr>
              <a:t>RGB 113/188/233</a:t>
            </a:r>
          </a:p>
        </p:txBody>
      </p:sp>
      <p:sp>
        <p:nvSpPr>
          <p:cNvPr id="24" name="TextBox 23"/>
          <p:cNvSpPr txBox="1"/>
          <p:nvPr userDrawn="1"/>
        </p:nvSpPr>
        <p:spPr bwMode="auto">
          <a:xfrm>
            <a:off x="684213" y="1293297"/>
            <a:ext cx="2879951" cy="369332"/>
          </a:xfrm>
          <a:prstGeom prst="rect">
            <a:avLst/>
          </a:prstGeom>
          <a:noFill/>
          <a:ln>
            <a:miter lim="800000"/>
            <a:headEnd/>
            <a:tailEnd/>
          </a:ln>
        </p:spPr>
        <p:txBody>
          <a:bodyPr vert="horz" wrap="square" lIns="91440" tIns="45720" rIns="91440" bIns="45720" numCol="1" rtlCol="0" anchorCtr="0" compatLnSpc="1">
            <a:prstTxWarp prst="textNoShape">
              <a:avLst/>
            </a:prstTxWarp>
            <a:spAutoFit/>
          </a:bodyPr>
          <a:lstStyle/>
          <a:p>
            <a:pPr defTabSz="457200" fontAlgn="base">
              <a:spcBef>
                <a:spcPct val="0"/>
              </a:spcBef>
              <a:spcAft>
                <a:spcPct val="0"/>
              </a:spcAft>
            </a:pPr>
            <a:r>
              <a:rPr kumimoji="1" lang="en-GB" b="1" dirty="0">
                <a:solidFill>
                  <a:srgbClr val="000000"/>
                </a:solidFill>
                <a:cs typeface="ＭＳ Ｐゴシック" charset="0"/>
              </a:rPr>
              <a:t>Primary Colours</a:t>
            </a:r>
          </a:p>
        </p:txBody>
      </p:sp>
      <p:sp>
        <p:nvSpPr>
          <p:cNvPr id="25" name="TextBox 24"/>
          <p:cNvSpPr txBox="1"/>
          <p:nvPr userDrawn="1"/>
        </p:nvSpPr>
        <p:spPr bwMode="auto">
          <a:xfrm>
            <a:off x="671513" y="3875644"/>
            <a:ext cx="2879951" cy="369332"/>
          </a:xfrm>
          <a:prstGeom prst="rect">
            <a:avLst/>
          </a:prstGeom>
          <a:noFill/>
          <a:ln>
            <a:miter lim="800000"/>
            <a:headEnd/>
            <a:tailEnd/>
          </a:ln>
        </p:spPr>
        <p:txBody>
          <a:bodyPr vert="horz" wrap="square" lIns="91440" tIns="45720" rIns="91440" bIns="45720" numCol="1" rtlCol="0" anchorCtr="0" compatLnSpc="1">
            <a:prstTxWarp prst="textNoShape">
              <a:avLst/>
            </a:prstTxWarp>
            <a:spAutoFit/>
          </a:bodyPr>
          <a:lstStyle/>
          <a:p>
            <a:pPr defTabSz="457200" fontAlgn="base">
              <a:spcBef>
                <a:spcPct val="0"/>
              </a:spcBef>
              <a:spcAft>
                <a:spcPct val="0"/>
              </a:spcAft>
            </a:pPr>
            <a:r>
              <a:rPr kumimoji="1" lang="en-GB" b="1" dirty="0">
                <a:solidFill>
                  <a:srgbClr val="000000"/>
                </a:solidFill>
                <a:cs typeface="ＭＳ Ｐゴシック" charset="0"/>
              </a:rPr>
              <a:t>Secondary Colours</a:t>
            </a:r>
          </a:p>
        </p:txBody>
      </p:sp>
      <p:sp>
        <p:nvSpPr>
          <p:cNvPr id="27" name="Text Placeholder 6"/>
          <p:cNvSpPr>
            <a:spLocks noGrp="1"/>
          </p:cNvSpPr>
          <p:nvPr>
            <p:ph type="body" sz="quarter" idx="10" hasCustomPrompt="1"/>
          </p:nvPr>
        </p:nvSpPr>
        <p:spPr>
          <a:xfrm>
            <a:off x="1133856" y="203832"/>
            <a:ext cx="6030432" cy="632880"/>
          </a:xfrm>
          <a:prstGeom prst="rect">
            <a:avLst/>
          </a:prstGeom>
        </p:spPr>
        <p:txBody>
          <a:bodyPr tIns="0" anchor="ctr" anchorCtr="0"/>
          <a:lstStyle>
            <a:lvl1pPr marL="0" indent="0">
              <a:buNone/>
              <a:defRPr sz="3200" b="1" i="0" baseline="0">
                <a:solidFill>
                  <a:srgbClr val="000000"/>
                </a:solidFill>
                <a:latin typeface="ＭＳ Ｐゴシック" panose="020B0600070205080204" pitchFamily="50" charset="-128"/>
                <a:ea typeface="ＭＳ Ｐゴシック" panose="020B0600070205080204" pitchFamily="50" charset="-128"/>
              </a:defRPr>
            </a:lvl1pPr>
            <a:lvl2pPr marL="0" indent="0">
              <a:buNone/>
              <a:defRPr sz="3200" b="1" i="0" baseline="0">
                <a:latin typeface="Arial" pitchFamily="34" charset="0"/>
              </a:defRPr>
            </a:lvl2pPr>
            <a:lvl3pPr marL="0" indent="0">
              <a:buNone/>
              <a:defRPr sz="3200" b="1" i="0" baseline="0">
                <a:latin typeface="Arial" pitchFamily="34" charset="0"/>
              </a:defRPr>
            </a:lvl3pPr>
            <a:lvl4pPr marL="0" indent="0">
              <a:buNone/>
              <a:defRPr sz="3200" b="1" i="0" baseline="0">
                <a:latin typeface="Arial" pitchFamily="34" charset="0"/>
              </a:defRPr>
            </a:lvl4pPr>
            <a:lvl5pPr marL="0" indent="0">
              <a:buNone/>
              <a:defRPr sz="3200" b="1" i="0" baseline="0">
                <a:latin typeface="Arial" pitchFamily="34" charset="0"/>
              </a:defRPr>
            </a:lvl5p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3200" b="1" i="0" u="none" strike="noStrike" kern="0" cap="none" spc="0" normalizeH="0" baseline="0" noProof="0" dirty="0">
                <a:ln>
                  <a:noFill/>
                </a:ln>
                <a:solidFill>
                  <a:srgbClr val="000000"/>
                </a:solidFill>
                <a:effectLst/>
                <a:uLnTx/>
                <a:uFillTx/>
                <a:latin typeface="Arial" pitchFamily="34" charset="0"/>
              </a:rPr>
              <a:t>イマジネーションバルーン</a:t>
            </a:r>
            <a:endParaRPr kumimoji="0" lang="en-GB" sz="3200" b="1" i="0" u="none" strike="noStrike" kern="0" cap="none" spc="0" normalizeH="0" baseline="0" noProof="0" dirty="0">
              <a:ln>
                <a:noFill/>
              </a:ln>
              <a:solidFill>
                <a:srgbClr val="000000"/>
              </a:solidFill>
              <a:effectLst/>
              <a:uLnTx/>
              <a:uFillTx/>
              <a:latin typeface="Arial" pitchFamily="34" charset="0"/>
            </a:endParaRPr>
          </a:p>
        </p:txBody>
      </p:sp>
    </p:spTree>
    <p:extLst>
      <p:ext uri="{BB962C8B-B14F-4D97-AF65-F5344CB8AC3E}">
        <p14:creationId xmlns:p14="http://schemas.microsoft.com/office/powerpoint/2010/main" val="3893428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ssets slide">
    <p:spTree>
      <p:nvGrpSpPr>
        <p:cNvPr id="1" name=""/>
        <p:cNvGrpSpPr/>
        <p:nvPr/>
      </p:nvGrpSpPr>
      <p:grpSpPr>
        <a:xfrm>
          <a:off x="0" y="0"/>
          <a:ext cx="0" cy="0"/>
          <a:chOff x="0" y="0"/>
          <a:chExt cx="0" cy="0"/>
        </a:xfrm>
      </p:grpSpPr>
      <p:sp>
        <p:nvSpPr>
          <p:cNvPr id="4" name="Text Placeholder 6"/>
          <p:cNvSpPr>
            <a:spLocks noGrp="1"/>
          </p:cNvSpPr>
          <p:nvPr>
            <p:ph type="body" sz="quarter" idx="10" hasCustomPrompt="1"/>
          </p:nvPr>
        </p:nvSpPr>
        <p:spPr>
          <a:xfrm>
            <a:off x="1133856" y="203832"/>
            <a:ext cx="6030432" cy="632880"/>
          </a:xfrm>
          <a:prstGeom prst="rect">
            <a:avLst/>
          </a:prstGeom>
        </p:spPr>
        <p:txBody>
          <a:bodyPr tIns="0" anchor="ctr" anchorCtr="0"/>
          <a:lstStyle>
            <a:lvl1pPr marL="0" marR="0" indent="0" defTabSz="914400" eaLnBrk="1" fontAlgn="auto" latinLnBrk="0" hangingPunct="1">
              <a:lnSpc>
                <a:spcPct val="100000"/>
              </a:lnSpc>
              <a:spcBef>
                <a:spcPts val="0"/>
              </a:spcBef>
              <a:spcAft>
                <a:spcPts val="0"/>
              </a:spcAft>
              <a:buClrTx/>
              <a:buSzTx/>
              <a:buFontTx/>
              <a:buNone/>
              <a:tabLst/>
              <a:defRPr sz="3200" b="1" i="0" baseline="0">
                <a:solidFill>
                  <a:srgbClr val="000000"/>
                </a:solidFill>
                <a:latin typeface="ＭＳ Ｐゴシック" panose="020B0600070205080204" pitchFamily="50" charset="-128"/>
                <a:ea typeface="ＭＳ Ｐゴシック" panose="020B0600070205080204" pitchFamily="50" charset="-128"/>
              </a:defRPr>
            </a:lvl1pPr>
            <a:lvl2pPr marL="0" indent="0">
              <a:buNone/>
              <a:defRPr sz="3200" b="1" i="0" baseline="0">
                <a:latin typeface="Arial" pitchFamily="34" charset="0"/>
              </a:defRPr>
            </a:lvl2pPr>
            <a:lvl3pPr marL="0" indent="0">
              <a:buNone/>
              <a:defRPr sz="3200" b="1" i="0" baseline="0">
                <a:latin typeface="Arial" pitchFamily="34" charset="0"/>
              </a:defRPr>
            </a:lvl3pPr>
            <a:lvl4pPr marL="0" indent="0">
              <a:buNone/>
              <a:defRPr sz="3200" b="1" i="0" baseline="0">
                <a:latin typeface="Arial" pitchFamily="34" charset="0"/>
              </a:defRPr>
            </a:lvl4pPr>
            <a:lvl5pPr marL="0" indent="0">
              <a:buNone/>
              <a:defRPr sz="3200" b="1" i="0" baseline="0">
                <a:latin typeface="Arial" pitchFamily="34" charset="0"/>
              </a:defRPr>
            </a:lvl5p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3200" b="1" i="0" u="none" strike="noStrike" kern="0" cap="none" spc="0" normalizeH="0" baseline="0" noProof="0" dirty="0">
                <a:ln>
                  <a:noFill/>
                </a:ln>
                <a:solidFill>
                  <a:srgbClr val="000000"/>
                </a:solidFill>
                <a:effectLst/>
                <a:uLnTx/>
                <a:uFillTx/>
                <a:latin typeface="Arial" pitchFamily="34" charset="0"/>
              </a:rPr>
              <a:t>内容ページタイトル</a:t>
            </a:r>
            <a:endParaRPr kumimoji="0" lang="en-GB" altLang="ja-JP" sz="3200" b="1" i="0" u="none" strike="noStrike" kern="0" cap="none" spc="0" normalizeH="0" baseline="0" noProof="0" dirty="0">
              <a:ln>
                <a:noFill/>
              </a:ln>
              <a:solidFill>
                <a:srgbClr val="000000"/>
              </a:solidFill>
              <a:effectLst/>
              <a:uLnTx/>
              <a:uFillTx/>
              <a:latin typeface="Arial" pitchFamily="34" charset="0"/>
            </a:endParaRPr>
          </a:p>
        </p:txBody>
      </p:sp>
    </p:spTree>
    <p:extLst>
      <p:ext uri="{BB962C8B-B14F-4D97-AF65-F5344CB8AC3E}">
        <p14:creationId xmlns:p14="http://schemas.microsoft.com/office/powerpoint/2010/main" val="35306165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3" name="Text Placeholder 6"/>
          <p:cNvSpPr>
            <a:spLocks noGrp="1"/>
          </p:cNvSpPr>
          <p:nvPr>
            <p:ph type="body" sz="quarter" idx="10" hasCustomPrompt="1"/>
          </p:nvPr>
        </p:nvSpPr>
        <p:spPr>
          <a:xfrm>
            <a:off x="1133856" y="203832"/>
            <a:ext cx="6030432" cy="632880"/>
          </a:xfrm>
          <a:prstGeom prst="rect">
            <a:avLst/>
          </a:prstGeom>
        </p:spPr>
        <p:txBody>
          <a:bodyPr tIns="0" anchor="ctr" anchorCtr="0"/>
          <a:lstStyle>
            <a:lvl1pPr marL="0" marR="0" indent="0" defTabSz="914400" eaLnBrk="1" fontAlgn="auto" latinLnBrk="0" hangingPunct="1">
              <a:lnSpc>
                <a:spcPct val="100000"/>
              </a:lnSpc>
              <a:spcBef>
                <a:spcPts val="0"/>
              </a:spcBef>
              <a:spcAft>
                <a:spcPts val="0"/>
              </a:spcAft>
              <a:buClrTx/>
              <a:buSzTx/>
              <a:buFontTx/>
              <a:buNone/>
              <a:tabLst/>
              <a:defRPr sz="3200" b="1" i="0" baseline="0">
                <a:solidFill>
                  <a:srgbClr val="000000"/>
                </a:solidFill>
                <a:latin typeface="ＭＳ Ｐゴシック" panose="020B0600070205080204" pitchFamily="50" charset="-128"/>
                <a:ea typeface="ＭＳ Ｐゴシック" panose="020B0600070205080204" pitchFamily="50" charset="-128"/>
              </a:defRPr>
            </a:lvl1pPr>
            <a:lvl2pPr marL="0" indent="0">
              <a:buNone/>
              <a:defRPr sz="3200" b="1" i="0" baseline="0">
                <a:latin typeface="Arial" pitchFamily="34" charset="0"/>
              </a:defRPr>
            </a:lvl2pPr>
            <a:lvl3pPr marL="0" indent="0">
              <a:buNone/>
              <a:defRPr sz="3200" b="1" i="0" baseline="0">
                <a:latin typeface="Arial" pitchFamily="34" charset="0"/>
              </a:defRPr>
            </a:lvl3pPr>
            <a:lvl4pPr marL="0" indent="0">
              <a:buNone/>
              <a:defRPr sz="3200" b="1" i="0" baseline="0">
                <a:latin typeface="Arial" pitchFamily="34" charset="0"/>
              </a:defRPr>
            </a:lvl4pPr>
            <a:lvl5pPr marL="0" indent="0">
              <a:buNone/>
              <a:defRPr sz="3200" b="1" i="0" baseline="0">
                <a:latin typeface="Arial" pitchFamily="34" charset="0"/>
              </a:defRPr>
            </a:lvl5p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3200" b="1" i="0" u="none" strike="noStrike" kern="0" cap="none" spc="0" normalizeH="0" baseline="0" noProof="0" dirty="0">
                <a:ln>
                  <a:noFill/>
                </a:ln>
                <a:solidFill>
                  <a:srgbClr val="000000"/>
                </a:solidFill>
                <a:effectLst/>
                <a:uLnTx/>
                <a:uFillTx/>
                <a:latin typeface="Arial" pitchFamily="34" charset="0"/>
              </a:rPr>
              <a:t>内容ページタイトル</a:t>
            </a:r>
            <a:endParaRPr kumimoji="0" lang="en-GB" altLang="ja-JP" sz="3200" b="1" i="0" u="none" strike="noStrike" kern="0" cap="none" spc="0" normalizeH="0" baseline="0" noProof="0" dirty="0">
              <a:ln>
                <a:noFill/>
              </a:ln>
              <a:solidFill>
                <a:srgbClr val="000000"/>
              </a:solidFill>
              <a:effectLst/>
              <a:uLnTx/>
              <a:uFillTx/>
              <a:latin typeface="Arial" pitchFamily="34" charset="0"/>
            </a:endParaRPr>
          </a:p>
        </p:txBody>
      </p:sp>
    </p:spTree>
    <p:extLst>
      <p:ext uri="{BB962C8B-B14F-4D97-AF65-F5344CB8AC3E}">
        <p14:creationId xmlns:p14="http://schemas.microsoft.com/office/powerpoint/2010/main" val="13794053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lour Palette">
    <p:spTree>
      <p:nvGrpSpPr>
        <p:cNvPr id="1" name=""/>
        <p:cNvGrpSpPr/>
        <p:nvPr/>
      </p:nvGrpSpPr>
      <p:grpSpPr>
        <a:xfrm>
          <a:off x="0" y="0"/>
          <a:ext cx="0" cy="0"/>
          <a:chOff x="0" y="0"/>
          <a:chExt cx="0" cy="0"/>
        </a:xfrm>
      </p:grpSpPr>
      <p:sp>
        <p:nvSpPr>
          <p:cNvPr id="4" name="Plaque 10"/>
          <p:cNvSpPr/>
          <p:nvPr userDrawn="1"/>
        </p:nvSpPr>
        <p:spPr>
          <a:xfrm>
            <a:off x="1161732" y="1737043"/>
            <a:ext cx="1547495" cy="1548446"/>
          </a:xfrm>
          <a:custGeom>
            <a:avLst/>
            <a:gdLst/>
            <a:ahLst/>
            <a:cxnLst/>
            <a:rect l="l" t="t" r="r" b="b"/>
            <a:pathLst>
              <a:path w="5164139" h="5167312">
                <a:moveTo>
                  <a:pt x="160633" y="0"/>
                </a:moveTo>
                <a:lnTo>
                  <a:pt x="4471692" y="0"/>
                </a:lnTo>
                <a:cubicBezTo>
                  <a:pt x="4560407" y="0"/>
                  <a:pt x="4632325" y="71918"/>
                  <a:pt x="4632325" y="160633"/>
                </a:cubicBezTo>
                <a:lnTo>
                  <a:pt x="4632325" y="4389438"/>
                </a:lnTo>
                <a:lnTo>
                  <a:pt x="4637047" y="4389438"/>
                </a:lnTo>
                <a:cubicBezTo>
                  <a:pt x="4637047" y="4430668"/>
                  <a:pt x="4670471" y="4464092"/>
                  <a:pt x="4711701" y="4464092"/>
                </a:cubicBezTo>
                <a:lnTo>
                  <a:pt x="4711701" y="4464579"/>
                </a:lnTo>
                <a:lnTo>
                  <a:pt x="5091727" y="4464579"/>
                </a:lnTo>
                <a:cubicBezTo>
                  <a:pt x="5131719" y="4464579"/>
                  <a:pt x="5164139" y="4496999"/>
                  <a:pt x="5164139" y="4536991"/>
                </a:cubicBezTo>
                <a:lnTo>
                  <a:pt x="5164139" y="5094900"/>
                </a:lnTo>
                <a:cubicBezTo>
                  <a:pt x="5164139" y="5134892"/>
                  <a:pt x="5131719" y="5167312"/>
                  <a:pt x="5091727" y="5167312"/>
                </a:cubicBezTo>
                <a:lnTo>
                  <a:pt x="4546518" y="5167312"/>
                </a:lnTo>
                <a:cubicBezTo>
                  <a:pt x="4506526" y="5167312"/>
                  <a:pt x="4474106" y="5134892"/>
                  <a:pt x="4474106" y="5094900"/>
                </a:cubicBezTo>
                <a:lnTo>
                  <a:pt x="4474106" y="4694237"/>
                </a:lnTo>
                <a:lnTo>
                  <a:pt x="4472030" y="4694237"/>
                </a:lnTo>
                <a:cubicBezTo>
                  <a:pt x="4472030" y="4663315"/>
                  <a:pt x="4453229" y="4636783"/>
                  <a:pt x="4426435" y="4625450"/>
                </a:cubicBezTo>
                <a:lnTo>
                  <a:pt x="4405445" y="4621212"/>
                </a:lnTo>
                <a:lnTo>
                  <a:pt x="160633" y="4621212"/>
                </a:lnTo>
                <a:cubicBezTo>
                  <a:pt x="71918" y="4621212"/>
                  <a:pt x="0" y="4549294"/>
                  <a:pt x="0" y="4460579"/>
                </a:cubicBezTo>
                <a:lnTo>
                  <a:pt x="0" y="160633"/>
                </a:lnTo>
                <a:cubicBezTo>
                  <a:pt x="0" y="71918"/>
                  <a:pt x="71918" y="0"/>
                  <a:pt x="160633" y="0"/>
                </a:cubicBezTo>
                <a:close/>
              </a:path>
            </a:pathLst>
          </a:cu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5" name="Plaque 10"/>
          <p:cNvSpPr/>
          <p:nvPr userDrawn="1"/>
        </p:nvSpPr>
        <p:spPr>
          <a:xfrm>
            <a:off x="2387027" y="4311650"/>
            <a:ext cx="1173076" cy="1173797"/>
          </a:xfrm>
          <a:custGeom>
            <a:avLst/>
            <a:gdLst/>
            <a:ahLst/>
            <a:cxnLst/>
            <a:rect l="l" t="t" r="r" b="b"/>
            <a:pathLst>
              <a:path w="5164139" h="5167312">
                <a:moveTo>
                  <a:pt x="160633" y="0"/>
                </a:moveTo>
                <a:lnTo>
                  <a:pt x="4471692" y="0"/>
                </a:lnTo>
                <a:cubicBezTo>
                  <a:pt x="4560407" y="0"/>
                  <a:pt x="4632325" y="71918"/>
                  <a:pt x="4632325" y="160633"/>
                </a:cubicBezTo>
                <a:lnTo>
                  <a:pt x="4632325" y="4389438"/>
                </a:lnTo>
                <a:lnTo>
                  <a:pt x="4637047" y="4389438"/>
                </a:lnTo>
                <a:cubicBezTo>
                  <a:pt x="4637047" y="4430668"/>
                  <a:pt x="4670471" y="4464092"/>
                  <a:pt x="4711701" y="4464092"/>
                </a:cubicBezTo>
                <a:lnTo>
                  <a:pt x="4711701" y="4464579"/>
                </a:lnTo>
                <a:lnTo>
                  <a:pt x="5091727" y="4464579"/>
                </a:lnTo>
                <a:cubicBezTo>
                  <a:pt x="5131719" y="4464579"/>
                  <a:pt x="5164139" y="4496999"/>
                  <a:pt x="5164139" y="4536991"/>
                </a:cubicBezTo>
                <a:lnTo>
                  <a:pt x="5164139" y="5094900"/>
                </a:lnTo>
                <a:cubicBezTo>
                  <a:pt x="5164139" y="5134892"/>
                  <a:pt x="5131719" y="5167312"/>
                  <a:pt x="5091727" y="5167312"/>
                </a:cubicBezTo>
                <a:lnTo>
                  <a:pt x="4546518" y="5167312"/>
                </a:lnTo>
                <a:cubicBezTo>
                  <a:pt x="4506526" y="5167312"/>
                  <a:pt x="4474106" y="5134892"/>
                  <a:pt x="4474106" y="5094900"/>
                </a:cubicBezTo>
                <a:lnTo>
                  <a:pt x="4474106" y="4694237"/>
                </a:lnTo>
                <a:lnTo>
                  <a:pt x="4472030" y="4694237"/>
                </a:lnTo>
                <a:cubicBezTo>
                  <a:pt x="4472030" y="4663315"/>
                  <a:pt x="4453229" y="4636783"/>
                  <a:pt x="4426435" y="4625450"/>
                </a:cubicBezTo>
                <a:lnTo>
                  <a:pt x="4405445" y="4621212"/>
                </a:lnTo>
                <a:lnTo>
                  <a:pt x="160633" y="4621212"/>
                </a:lnTo>
                <a:cubicBezTo>
                  <a:pt x="71918" y="4621212"/>
                  <a:pt x="0" y="4549294"/>
                  <a:pt x="0" y="4460579"/>
                </a:cubicBezTo>
                <a:lnTo>
                  <a:pt x="0" y="160633"/>
                </a:lnTo>
                <a:cubicBezTo>
                  <a:pt x="0" y="71918"/>
                  <a:pt x="71918" y="0"/>
                  <a:pt x="160633" y="0"/>
                </a:cubicBez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6" name="Plaque 10"/>
          <p:cNvSpPr/>
          <p:nvPr userDrawn="1"/>
        </p:nvSpPr>
        <p:spPr>
          <a:xfrm>
            <a:off x="4102541" y="4311650"/>
            <a:ext cx="1169987" cy="1170706"/>
          </a:xfrm>
          <a:custGeom>
            <a:avLst/>
            <a:gdLst/>
            <a:ahLst/>
            <a:cxnLst/>
            <a:rect l="l" t="t" r="r" b="b"/>
            <a:pathLst>
              <a:path w="5164139" h="5167312">
                <a:moveTo>
                  <a:pt x="160633" y="0"/>
                </a:moveTo>
                <a:lnTo>
                  <a:pt x="4471692" y="0"/>
                </a:lnTo>
                <a:cubicBezTo>
                  <a:pt x="4560407" y="0"/>
                  <a:pt x="4632325" y="71918"/>
                  <a:pt x="4632325" y="160633"/>
                </a:cubicBezTo>
                <a:lnTo>
                  <a:pt x="4632325" y="4389438"/>
                </a:lnTo>
                <a:lnTo>
                  <a:pt x="4637047" y="4389438"/>
                </a:lnTo>
                <a:cubicBezTo>
                  <a:pt x="4637047" y="4430668"/>
                  <a:pt x="4670471" y="4464092"/>
                  <a:pt x="4711701" y="4464092"/>
                </a:cubicBezTo>
                <a:lnTo>
                  <a:pt x="4711701" y="4464579"/>
                </a:lnTo>
                <a:lnTo>
                  <a:pt x="5091727" y="4464579"/>
                </a:lnTo>
                <a:cubicBezTo>
                  <a:pt x="5131719" y="4464579"/>
                  <a:pt x="5164139" y="4496999"/>
                  <a:pt x="5164139" y="4536991"/>
                </a:cubicBezTo>
                <a:lnTo>
                  <a:pt x="5164139" y="5094900"/>
                </a:lnTo>
                <a:cubicBezTo>
                  <a:pt x="5164139" y="5134892"/>
                  <a:pt x="5131719" y="5167312"/>
                  <a:pt x="5091727" y="5167312"/>
                </a:cubicBezTo>
                <a:lnTo>
                  <a:pt x="4546518" y="5167312"/>
                </a:lnTo>
                <a:cubicBezTo>
                  <a:pt x="4506526" y="5167312"/>
                  <a:pt x="4474106" y="5134892"/>
                  <a:pt x="4474106" y="5094900"/>
                </a:cubicBezTo>
                <a:lnTo>
                  <a:pt x="4474106" y="4694237"/>
                </a:lnTo>
                <a:lnTo>
                  <a:pt x="4472030" y="4694237"/>
                </a:lnTo>
                <a:cubicBezTo>
                  <a:pt x="4472030" y="4663315"/>
                  <a:pt x="4453229" y="4636783"/>
                  <a:pt x="4426435" y="4625450"/>
                </a:cubicBezTo>
                <a:lnTo>
                  <a:pt x="4405445" y="4621212"/>
                </a:lnTo>
                <a:lnTo>
                  <a:pt x="160633" y="4621212"/>
                </a:lnTo>
                <a:cubicBezTo>
                  <a:pt x="71918" y="4621212"/>
                  <a:pt x="0" y="4549294"/>
                  <a:pt x="0" y="4460579"/>
                </a:cubicBezTo>
                <a:lnTo>
                  <a:pt x="0" y="160633"/>
                </a:lnTo>
                <a:cubicBezTo>
                  <a:pt x="0" y="71918"/>
                  <a:pt x="71918" y="0"/>
                  <a:pt x="160633" y="0"/>
                </a:cubicBezTo>
                <a:close/>
              </a:path>
            </a:pathLst>
          </a:custGeom>
          <a:solidFill>
            <a:srgbClr val="B7D34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8" name="Plaque 10"/>
          <p:cNvSpPr/>
          <p:nvPr userDrawn="1"/>
        </p:nvSpPr>
        <p:spPr>
          <a:xfrm>
            <a:off x="5814966" y="4311650"/>
            <a:ext cx="1194434" cy="1195168"/>
          </a:xfrm>
          <a:custGeom>
            <a:avLst/>
            <a:gdLst/>
            <a:ahLst/>
            <a:cxnLst/>
            <a:rect l="l" t="t" r="r" b="b"/>
            <a:pathLst>
              <a:path w="5164139" h="5167312">
                <a:moveTo>
                  <a:pt x="160633" y="0"/>
                </a:moveTo>
                <a:lnTo>
                  <a:pt x="4471692" y="0"/>
                </a:lnTo>
                <a:cubicBezTo>
                  <a:pt x="4560407" y="0"/>
                  <a:pt x="4632325" y="71918"/>
                  <a:pt x="4632325" y="160633"/>
                </a:cubicBezTo>
                <a:lnTo>
                  <a:pt x="4632325" y="4389438"/>
                </a:lnTo>
                <a:lnTo>
                  <a:pt x="4637047" y="4389438"/>
                </a:lnTo>
                <a:cubicBezTo>
                  <a:pt x="4637047" y="4430668"/>
                  <a:pt x="4670471" y="4464092"/>
                  <a:pt x="4711701" y="4464092"/>
                </a:cubicBezTo>
                <a:lnTo>
                  <a:pt x="4711701" y="4464579"/>
                </a:lnTo>
                <a:lnTo>
                  <a:pt x="5091727" y="4464579"/>
                </a:lnTo>
                <a:cubicBezTo>
                  <a:pt x="5131719" y="4464579"/>
                  <a:pt x="5164139" y="4496999"/>
                  <a:pt x="5164139" y="4536991"/>
                </a:cubicBezTo>
                <a:lnTo>
                  <a:pt x="5164139" y="5094900"/>
                </a:lnTo>
                <a:cubicBezTo>
                  <a:pt x="5164139" y="5134892"/>
                  <a:pt x="5131719" y="5167312"/>
                  <a:pt x="5091727" y="5167312"/>
                </a:cubicBezTo>
                <a:lnTo>
                  <a:pt x="4546518" y="5167312"/>
                </a:lnTo>
                <a:cubicBezTo>
                  <a:pt x="4506526" y="5167312"/>
                  <a:pt x="4474106" y="5134892"/>
                  <a:pt x="4474106" y="5094900"/>
                </a:cubicBezTo>
                <a:lnTo>
                  <a:pt x="4474106" y="4694237"/>
                </a:lnTo>
                <a:lnTo>
                  <a:pt x="4472030" y="4694237"/>
                </a:lnTo>
                <a:cubicBezTo>
                  <a:pt x="4472030" y="4663315"/>
                  <a:pt x="4453229" y="4636783"/>
                  <a:pt x="4426435" y="4625450"/>
                </a:cubicBezTo>
                <a:lnTo>
                  <a:pt x="4405445" y="4621212"/>
                </a:lnTo>
                <a:lnTo>
                  <a:pt x="160633" y="4621212"/>
                </a:lnTo>
                <a:cubicBezTo>
                  <a:pt x="71918" y="4621212"/>
                  <a:pt x="0" y="4549294"/>
                  <a:pt x="0" y="4460579"/>
                </a:cubicBezTo>
                <a:lnTo>
                  <a:pt x="0" y="160633"/>
                </a:lnTo>
                <a:cubicBezTo>
                  <a:pt x="0" y="71918"/>
                  <a:pt x="71918" y="0"/>
                  <a:pt x="160633" y="0"/>
                </a:cubicBezTo>
                <a:close/>
              </a:path>
            </a:pathLst>
          </a:custGeom>
          <a:solidFill>
            <a:srgbClr val="45BDC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9" name="Plaque 10"/>
          <p:cNvSpPr/>
          <p:nvPr userDrawn="1"/>
        </p:nvSpPr>
        <p:spPr>
          <a:xfrm>
            <a:off x="7551839" y="4311650"/>
            <a:ext cx="1196874" cy="1197610"/>
          </a:xfrm>
          <a:custGeom>
            <a:avLst/>
            <a:gdLst/>
            <a:ahLst/>
            <a:cxnLst/>
            <a:rect l="l" t="t" r="r" b="b"/>
            <a:pathLst>
              <a:path w="5164139" h="5167312">
                <a:moveTo>
                  <a:pt x="160633" y="0"/>
                </a:moveTo>
                <a:lnTo>
                  <a:pt x="4471692" y="0"/>
                </a:lnTo>
                <a:cubicBezTo>
                  <a:pt x="4560407" y="0"/>
                  <a:pt x="4632325" y="71918"/>
                  <a:pt x="4632325" y="160633"/>
                </a:cubicBezTo>
                <a:lnTo>
                  <a:pt x="4632325" y="4389438"/>
                </a:lnTo>
                <a:lnTo>
                  <a:pt x="4637047" y="4389438"/>
                </a:lnTo>
                <a:cubicBezTo>
                  <a:pt x="4637047" y="4430668"/>
                  <a:pt x="4670471" y="4464092"/>
                  <a:pt x="4711701" y="4464092"/>
                </a:cubicBezTo>
                <a:lnTo>
                  <a:pt x="4711701" y="4464579"/>
                </a:lnTo>
                <a:lnTo>
                  <a:pt x="5091727" y="4464579"/>
                </a:lnTo>
                <a:cubicBezTo>
                  <a:pt x="5131719" y="4464579"/>
                  <a:pt x="5164139" y="4496999"/>
                  <a:pt x="5164139" y="4536991"/>
                </a:cubicBezTo>
                <a:lnTo>
                  <a:pt x="5164139" y="5094900"/>
                </a:lnTo>
                <a:cubicBezTo>
                  <a:pt x="5164139" y="5134892"/>
                  <a:pt x="5131719" y="5167312"/>
                  <a:pt x="5091727" y="5167312"/>
                </a:cubicBezTo>
                <a:lnTo>
                  <a:pt x="4546518" y="5167312"/>
                </a:lnTo>
                <a:cubicBezTo>
                  <a:pt x="4506526" y="5167312"/>
                  <a:pt x="4474106" y="5134892"/>
                  <a:pt x="4474106" y="5094900"/>
                </a:cubicBezTo>
                <a:lnTo>
                  <a:pt x="4474106" y="4694237"/>
                </a:lnTo>
                <a:lnTo>
                  <a:pt x="4472030" y="4694237"/>
                </a:lnTo>
                <a:cubicBezTo>
                  <a:pt x="4472030" y="4663315"/>
                  <a:pt x="4453229" y="4636783"/>
                  <a:pt x="4426435" y="4625450"/>
                </a:cubicBezTo>
                <a:lnTo>
                  <a:pt x="4405445" y="4621212"/>
                </a:lnTo>
                <a:lnTo>
                  <a:pt x="160633" y="4621212"/>
                </a:lnTo>
                <a:cubicBezTo>
                  <a:pt x="71918" y="4621212"/>
                  <a:pt x="0" y="4549294"/>
                  <a:pt x="0" y="4460579"/>
                </a:cubicBezTo>
                <a:lnTo>
                  <a:pt x="0" y="160633"/>
                </a:lnTo>
                <a:cubicBezTo>
                  <a:pt x="0" y="71918"/>
                  <a:pt x="71918" y="0"/>
                  <a:pt x="160633" y="0"/>
                </a:cubicBezTo>
                <a:close/>
              </a:path>
            </a:pathLst>
          </a:custGeom>
          <a:solidFill>
            <a:srgbClr val="71BC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0" name="Plaque 10"/>
          <p:cNvSpPr/>
          <p:nvPr userDrawn="1"/>
        </p:nvSpPr>
        <p:spPr>
          <a:xfrm>
            <a:off x="3786822" y="1737043"/>
            <a:ext cx="1547495" cy="1548446"/>
          </a:xfrm>
          <a:custGeom>
            <a:avLst/>
            <a:gdLst/>
            <a:ahLst/>
            <a:cxnLst/>
            <a:rect l="l" t="t" r="r" b="b"/>
            <a:pathLst>
              <a:path w="5164139" h="5167312">
                <a:moveTo>
                  <a:pt x="160633" y="0"/>
                </a:moveTo>
                <a:lnTo>
                  <a:pt x="4471692" y="0"/>
                </a:lnTo>
                <a:cubicBezTo>
                  <a:pt x="4560407" y="0"/>
                  <a:pt x="4632325" y="71918"/>
                  <a:pt x="4632325" y="160633"/>
                </a:cubicBezTo>
                <a:lnTo>
                  <a:pt x="4632325" y="4389438"/>
                </a:lnTo>
                <a:lnTo>
                  <a:pt x="4637047" y="4389438"/>
                </a:lnTo>
                <a:cubicBezTo>
                  <a:pt x="4637047" y="4430668"/>
                  <a:pt x="4670471" y="4464092"/>
                  <a:pt x="4711701" y="4464092"/>
                </a:cubicBezTo>
                <a:lnTo>
                  <a:pt x="4711701" y="4464579"/>
                </a:lnTo>
                <a:lnTo>
                  <a:pt x="5091727" y="4464579"/>
                </a:lnTo>
                <a:cubicBezTo>
                  <a:pt x="5131719" y="4464579"/>
                  <a:pt x="5164139" y="4496999"/>
                  <a:pt x="5164139" y="4536991"/>
                </a:cubicBezTo>
                <a:lnTo>
                  <a:pt x="5164139" y="5094900"/>
                </a:lnTo>
                <a:cubicBezTo>
                  <a:pt x="5164139" y="5134892"/>
                  <a:pt x="5131719" y="5167312"/>
                  <a:pt x="5091727" y="5167312"/>
                </a:cubicBezTo>
                <a:lnTo>
                  <a:pt x="4546518" y="5167312"/>
                </a:lnTo>
                <a:cubicBezTo>
                  <a:pt x="4506526" y="5167312"/>
                  <a:pt x="4474106" y="5134892"/>
                  <a:pt x="4474106" y="5094900"/>
                </a:cubicBezTo>
                <a:lnTo>
                  <a:pt x="4474106" y="4694237"/>
                </a:lnTo>
                <a:lnTo>
                  <a:pt x="4472030" y="4694237"/>
                </a:lnTo>
                <a:cubicBezTo>
                  <a:pt x="4472030" y="4663315"/>
                  <a:pt x="4453229" y="4636783"/>
                  <a:pt x="4426435" y="4625450"/>
                </a:cubicBezTo>
                <a:lnTo>
                  <a:pt x="4405445" y="4621212"/>
                </a:lnTo>
                <a:lnTo>
                  <a:pt x="160633" y="4621212"/>
                </a:lnTo>
                <a:cubicBezTo>
                  <a:pt x="71918" y="4621212"/>
                  <a:pt x="0" y="4549294"/>
                  <a:pt x="0" y="4460579"/>
                </a:cubicBezTo>
                <a:lnTo>
                  <a:pt x="0" y="160633"/>
                </a:lnTo>
                <a:cubicBezTo>
                  <a:pt x="0" y="71918"/>
                  <a:pt x="71918" y="0"/>
                  <a:pt x="160633" y="0"/>
                </a:cubicBez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1" name="Plaque 10"/>
          <p:cNvSpPr/>
          <p:nvPr userDrawn="1"/>
        </p:nvSpPr>
        <p:spPr>
          <a:xfrm>
            <a:off x="6411912" y="1737043"/>
            <a:ext cx="1547495" cy="1548446"/>
          </a:xfrm>
          <a:custGeom>
            <a:avLst/>
            <a:gdLst/>
            <a:ahLst/>
            <a:cxnLst/>
            <a:rect l="l" t="t" r="r" b="b"/>
            <a:pathLst>
              <a:path w="5164139" h="5167312">
                <a:moveTo>
                  <a:pt x="160633" y="0"/>
                </a:moveTo>
                <a:lnTo>
                  <a:pt x="4471692" y="0"/>
                </a:lnTo>
                <a:cubicBezTo>
                  <a:pt x="4560407" y="0"/>
                  <a:pt x="4632325" y="71918"/>
                  <a:pt x="4632325" y="160633"/>
                </a:cubicBezTo>
                <a:lnTo>
                  <a:pt x="4632325" y="4389438"/>
                </a:lnTo>
                <a:lnTo>
                  <a:pt x="4637047" y="4389438"/>
                </a:lnTo>
                <a:cubicBezTo>
                  <a:pt x="4637047" y="4430668"/>
                  <a:pt x="4670471" y="4464092"/>
                  <a:pt x="4711701" y="4464092"/>
                </a:cubicBezTo>
                <a:lnTo>
                  <a:pt x="4711701" y="4464579"/>
                </a:lnTo>
                <a:lnTo>
                  <a:pt x="5091727" y="4464579"/>
                </a:lnTo>
                <a:cubicBezTo>
                  <a:pt x="5131719" y="4464579"/>
                  <a:pt x="5164139" y="4496999"/>
                  <a:pt x="5164139" y="4536991"/>
                </a:cubicBezTo>
                <a:lnTo>
                  <a:pt x="5164139" y="5094900"/>
                </a:lnTo>
                <a:cubicBezTo>
                  <a:pt x="5164139" y="5134892"/>
                  <a:pt x="5131719" y="5167312"/>
                  <a:pt x="5091727" y="5167312"/>
                </a:cubicBezTo>
                <a:lnTo>
                  <a:pt x="4546518" y="5167312"/>
                </a:lnTo>
                <a:cubicBezTo>
                  <a:pt x="4506526" y="5167312"/>
                  <a:pt x="4474106" y="5134892"/>
                  <a:pt x="4474106" y="5094900"/>
                </a:cubicBezTo>
                <a:lnTo>
                  <a:pt x="4474106" y="4694237"/>
                </a:lnTo>
                <a:lnTo>
                  <a:pt x="4472030" y="4694237"/>
                </a:lnTo>
                <a:cubicBezTo>
                  <a:pt x="4472030" y="4663315"/>
                  <a:pt x="4453229" y="4636783"/>
                  <a:pt x="4426435" y="4625450"/>
                </a:cubicBezTo>
                <a:lnTo>
                  <a:pt x="4405445" y="4621212"/>
                </a:lnTo>
                <a:lnTo>
                  <a:pt x="160633" y="4621212"/>
                </a:lnTo>
                <a:cubicBezTo>
                  <a:pt x="71918" y="4621212"/>
                  <a:pt x="0" y="4549294"/>
                  <a:pt x="0" y="4460579"/>
                </a:cubicBezTo>
                <a:lnTo>
                  <a:pt x="0" y="160633"/>
                </a:lnTo>
                <a:cubicBezTo>
                  <a:pt x="0" y="71918"/>
                  <a:pt x="71918" y="0"/>
                  <a:pt x="160633" y="0"/>
                </a:cubicBezTo>
                <a:close/>
              </a:path>
            </a:pathLst>
          </a:custGeom>
          <a:solidFill>
            <a:schemeClr val="bg1"/>
          </a:solidFill>
          <a:ln w="1270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2" name="Plaque 10"/>
          <p:cNvSpPr/>
          <p:nvPr userDrawn="1"/>
        </p:nvSpPr>
        <p:spPr>
          <a:xfrm>
            <a:off x="671513" y="4311650"/>
            <a:ext cx="1173076" cy="1173797"/>
          </a:xfrm>
          <a:custGeom>
            <a:avLst/>
            <a:gdLst/>
            <a:ahLst/>
            <a:cxnLst/>
            <a:rect l="l" t="t" r="r" b="b"/>
            <a:pathLst>
              <a:path w="5164139" h="5167312">
                <a:moveTo>
                  <a:pt x="160633" y="0"/>
                </a:moveTo>
                <a:lnTo>
                  <a:pt x="4471692" y="0"/>
                </a:lnTo>
                <a:cubicBezTo>
                  <a:pt x="4560407" y="0"/>
                  <a:pt x="4632325" y="71918"/>
                  <a:pt x="4632325" y="160633"/>
                </a:cubicBezTo>
                <a:lnTo>
                  <a:pt x="4632325" y="4389438"/>
                </a:lnTo>
                <a:lnTo>
                  <a:pt x="4637047" y="4389438"/>
                </a:lnTo>
                <a:cubicBezTo>
                  <a:pt x="4637047" y="4430668"/>
                  <a:pt x="4670471" y="4464092"/>
                  <a:pt x="4711701" y="4464092"/>
                </a:cubicBezTo>
                <a:lnTo>
                  <a:pt x="4711701" y="4464579"/>
                </a:lnTo>
                <a:lnTo>
                  <a:pt x="5091727" y="4464579"/>
                </a:lnTo>
                <a:cubicBezTo>
                  <a:pt x="5131719" y="4464579"/>
                  <a:pt x="5164139" y="4496999"/>
                  <a:pt x="5164139" y="4536991"/>
                </a:cubicBezTo>
                <a:lnTo>
                  <a:pt x="5164139" y="5094900"/>
                </a:lnTo>
                <a:cubicBezTo>
                  <a:pt x="5164139" y="5134892"/>
                  <a:pt x="5131719" y="5167312"/>
                  <a:pt x="5091727" y="5167312"/>
                </a:cubicBezTo>
                <a:lnTo>
                  <a:pt x="4546518" y="5167312"/>
                </a:lnTo>
                <a:cubicBezTo>
                  <a:pt x="4506526" y="5167312"/>
                  <a:pt x="4474106" y="5134892"/>
                  <a:pt x="4474106" y="5094900"/>
                </a:cubicBezTo>
                <a:lnTo>
                  <a:pt x="4474106" y="4694237"/>
                </a:lnTo>
                <a:lnTo>
                  <a:pt x="4472030" y="4694237"/>
                </a:lnTo>
                <a:cubicBezTo>
                  <a:pt x="4472030" y="4663315"/>
                  <a:pt x="4453229" y="4636783"/>
                  <a:pt x="4426435" y="4625450"/>
                </a:cubicBezTo>
                <a:lnTo>
                  <a:pt x="4405445" y="4621212"/>
                </a:lnTo>
                <a:lnTo>
                  <a:pt x="160633" y="4621212"/>
                </a:lnTo>
                <a:cubicBezTo>
                  <a:pt x="71918" y="4621212"/>
                  <a:pt x="0" y="4549294"/>
                  <a:pt x="0" y="4460579"/>
                </a:cubicBezTo>
                <a:lnTo>
                  <a:pt x="0" y="160633"/>
                </a:lnTo>
                <a:cubicBezTo>
                  <a:pt x="0" y="71918"/>
                  <a:pt x="71918" y="0"/>
                  <a:pt x="160633" y="0"/>
                </a:cubicBezTo>
                <a:close/>
              </a:path>
            </a:pathLst>
          </a:cu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6" name="TextBox 15"/>
          <p:cNvSpPr txBox="1"/>
          <p:nvPr userDrawn="1"/>
        </p:nvSpPr>
        <p:spPr bwMode="auto">
          <a:xfrm>
            <a:off x="1118506" y="3350697"/>
            <a:ext cx="1608365" cy="400110"/>
          </a:xfrm>
          <a:prstGeom prst="rect">
            <a:avLst/>
          </a:prstGeom>
          <a:noFill/>
          <a:ln>
            <a:miter lim="800000"/>
            <a:headEnd/>
            <a:tailEnd/>
          </a:ln>
        </p:spPr>
        <p:txBody>
          <a:bodyPr vert="horz" wrap="square" lIns="91440" tIns="45720" rIns="91440" bIns="45720" numCol="1" rtlCol="0" anchorCtr="0" compatLnSpc="1">
            <a:prstTxWarp prst="textNoShape">
              <a:avLst/>
            </a:prstTxWarp>
            <a:spAutoFit/>
          </a:bodyPr>
          <a:lstStyle/>
          <a:p>
            <a:pPr algn="ctr" defTabSz="457200" fontAlgn="base">
              <a:spcBef>
                <a:spcPct val="0"/>
              </a:spcBef>
              <a:spcAft>
                <a:spcPct val="0"/>
              </a:spcAft>
            </a:pPr>
            <a:r>
              <a:rPr kumimoji="1" lang="en-GB" sz="1000" dirty="0">
                <a:solidFill>
                  <a:srgbClr val="000000"/>
                </a:solidFill>
                <a:cs typeface="ＭＳ Ｐゴシック" charset="0"/>
              </a:rPr>
              <a:t>Ricoh Red: </a:t>
            </a:r>
            <a:br>
              <a:rPr kumimoji="1" lang="en-GB" sz="1000" dirty="0">
                <a:solidFill>
                  <a:srgbClr val="000000"/>
                </a:solidFill>
                <a:cs typeface="ＭＳ Ｐゴシック" charset="0"/>
              </a:rPr>
            </a:br>
            <a:r>
              <a:rPr kumimoji="1" lang="en-GB" sz="1000" dirty="0">
                <a:solidFill>
                  <a:srgbClr val="000000"/>
                </a:solidFill>
                <a:cs typeface="ＭＳ Ｐゴシック" charset="0"/>
              </a:rPr>
              <a:t>RGB 207/20/43</a:t>
            </a:r>
          </a:p>
        </p:txBody>
      </p:sp>
      <p:sp>
        <p:nvSpPr>
          <p:cNvPr id="17" name="TextBox 16"/>
          <p:cNvSpPr txBox="1"/>
          <p:nvPr userDrawn="1"/>
        </p:nvSpPr>
        <p:spPr bwMode="auto">
          <a:xfrm>
            <a:off x="3767817" y="3350697"/>
            <a:ext cx="1608365" cy="400110"/>
          </a:xfrm>
          <a:prstGeom prst="rect">
            <a:avLst/>
          </a:prstGeom>
          <a:noFill/>
          <a:ln>
            <a:miter lim="800000"/>
            <a:headEnd/>
            <a:tailEnd/>
          </a:ln>
        </p:spPr>
        <p:txBody>
          <a:bodyPr vert="horz" wrap="square" lIns="91440" tIns="45720" rIns="91440" bIns="45720" numCol="1" rtlCol="0" anchorCtr="0" compatLnSpc="1">
            <a:prstTxWarp prst="textNoShape">
              <a:avLst/>
            </a:prstTxWarp>
            <a:spAutoFit/>
          </a:bodyPr>
          <a:lstStyle/>
          <a:p>
            <a:pPr algn="ctr" defTabSz="457200" fontAlgn="base">
              <a:spcBef>
                <a:spcPct val="0"/>
              </a:spcBef>
              <a:spcAft>
                <a:spcPct val="0"/>
              </a:spcAft>
            </a:pPr>
            <a:r>
              <a:rPr kumimoji="1" lang="en-GB" sz="1000" dirty="0">
                <a:solidFill>
                  <a:srgbClr val="000000"/>
                </a:solidFill>
                <a:cs typeface="ＭＳ Ｐゴシック" charset="0"/>
              </a:rPr>
              <a:t>Gray: </a:t>
            </a:r>
            <a:br>
              <a:rPr kumimoji="1" lang="en-GB" sz="1000" dirty="0">
                <a:solidFill>
                  <a:srgbClr val="000000"/>
                </a:solidFill>
                <a:cs typeface="ＭＳ Ｐゴシック" charset="0"/>
              </a:rPr>
            </a:br>
            <a:r>
              <a:rPr kumimoji="1" lang="en-GB" sz="1000" dirty="0">
                <a:solidFill>
                  <a:srgbClr val="000000"/>
                </a:solidFill>
                <a:cs typeface="ＭＳ Ｐゴシック" charset="0"/>
              </a:rPr>
              <a:t>RGB 113/113/113</a:t>
            </a:r>
          </a:p>
        </p:txBody>
      </p:sp>
      <p:sp>
        <p:nvSpPr>
          <p:cNvPr id="18" name="TextBox 17"/>
          <p:cNvSpPr txBox="1"/>
          <p:nvPr userDrawn="1"/>
        </p:nvSpPr>
        <p:spPr bwMode="auto">
          <a:xfrm>
            <a:off x="6270172" y="3350697"/>
            <a:ext cx="1743074" cy="400110"/>
          </a:xfrm>
          <a:prstGeom prst="rect">
            <a:avLst/>
          </a:prstGeom>
          <a:noFill/>
          <a:ln>
            <a:miter lim="800000"/>
            <a:headEnd/>
            <a:tailEnd/>
          </a:ln>
        </p:spPr>
        <p:txBody>
          <a:bodyPr vert="horz" wrap="square" lIns="91440" tIns="45720" rIns="91440" bIns="45720" numCol="1" rtlCol="0" anchorCtr="0" compatLnSpc="1">
            <a:prstTxWarp prst="textNoShape">
              <a:avLst/>
            </a:prstTxWarp>
            <a:spAutoFit/>
          </a:bodyPr>
          <a:lstStyle/>
          <a:p>
            <a:pPr algn="ctr" defTabSz="457200" fontAlgn="base">
              <a:spcBef>
                <a:spcPct val="0"/>
              </a:spcBef>
              <a:spcAft>
                <a:spcPct val="0"/>
              </a:spcAft>
            </a:pPr>
            <a:r>
              <a:rPr kumimoji="1" lang="en-GB" sz="1000" dirty="0">
                <a:solidFill>
                  <a:srgbClr val="000000"/>
                </a:solidFill>
                <a:cs typeface="ＭＳ Ｐゴシック" charset="0"/>
              </a:rPr>
              <a:t>White: </a:t>
            </a:r>
            <a:br>
              <a:rPr kumimoji="1" lang="en-GB" sz="1000" dirty="0">
                <a:solidFill>
                  <a:srgbClr val="000000"/>
                </a:solidFill>
                <a:cs typeface="ＭＳ Ｐゴシック" charset="0"/>
              </a:rPr>
            </a:br>
            <a:r>
              <a:rPr kumimoji="1" lang="en-GB" sz="1000" dirty="0">
                <a:solidFill>
                  <a:srgbClr val="000000"/>
                </a:solidFill>
                <a:cs typeface="ＭＳ Ｐゴシック" charset="0"/>
              </a:rPr>
              <a:t>RGB 255/255/255</a:t>
            </a:r>
          </a:p>
        </p:txBody>
      </p:sp>
      <p:sp>
        <p:nvSpPr>
          <p:cNvPr id="19" name="TextBox 18"/>
          <p:cNvSpPr txBox="1"/>
          <p:nvPr userDrawn="1"/>
        </p:nvSpPr>
        <p:spPr bwMode="auto">
          <a:xfrm>
            <a:off x="553809" y="5636697"/>
            <a:ext cx="1307648" cy="246221"/>
          </a:xfrm>
          <a:prstGeom prst="rect">
            <a:avLst/>
          </a:prstGeom>
          <a:noFill/>
          <a:ln>
            <a:miter lim="800000"/>
            <a:headEnd/>
            <a:tailEnd/>
          </a:ln>
        </p:spPr>
        <p:txBody>
          <a:bodyPr vert="horz" wrap="square" lIns="91440" tIns="45720" rIns="91440" bIns="45720" numCol="1" rtlCol="0" anchorCtr="0" compatLnSpc="1">
            <a:prstTxWarp prst="textNoShape">
              <a:avLst/>
            </a:prstTxWarp>
            <a:spAutoFit/>
          </a:bodyPr>
          <a:lstStyle/>
          <a:p>
            <a:pPr algn="ctr" defTabSz="457200" fontAlgn="base">
              <a:spcBef>
                <a:spcPct val="0"/>
              </a:spcBef>
              <a:spcAft>
                <a:spcPct val="0"/>
              </a:spcAft>
            </a:pPr>
            <a:r>
              <a:rPr kumimoji="1" lang="en-GB" sz="1000" dirty="0">
                <a:solidFill>
                  <a:srgbClr val="000000"/>
                </a:solidFill>
                <a:cs typeface="ＭＳ Ｐゴシック" charset="0"/>
              </a:rPr>
              <a:t>RGB 240/145/146</a:t>
            </a:r>
          </a:p>
        </p:txBody>
      </p:sp>
      <p:sp>
        <p:nvSpPr>
          <p:cNvPr id="20" name="TextBox 19"/>
          <p:cNvSpPr txBox="1"/>
          <p:nvPr userDrawn="1"/>
        </p:nvSpPr>
        <p:spPr bwMode="auto">
          <a:xfrm>
            <a:off x="2369684" y="5636697"/>
            <a:ext cx="1189944" cy="246221"/>
          </a:xfrm>
          <a:prstGeom prst="rect">
            <a:avLst/>
          </a:prstGeom>
          <a:noFill/>
          <a:ln>
            <a:miter lim="800000"/>
            <a:headEnd/>
            <a:tailEnd/>
          </a:ln>
        </p:spPr>
        <p:txBody>
          <a:bodyPr vert="horz" wrap="square" lIns="91440" tIns="45720" rIns="91440" bIns="45720" numCol="1" rtlCol="0" anchorCtr="0" compatLnSpc="1">
            <a:prstTxWarp prst="textNoShape">
              <a:avLst/>
            </a:prstTxWarp>
            <a:spAutoFit/>
          </a:bodyPr>
          <a:lstStyle/>
          <a:p>
            <a:pPr algn="ctr" defTabSz="457200" fontAlgn="base">
              <a:spcBef>
                <a:spcPct val="0"/>
              </a:spcBef>
              <a:spcAft>
                <a:spcPct val="0"/>
              </a:spcAft>
            </a:pPr>
            <a:r>
              <a:rPr kumimoji="1" lang="en-GB" sz="1000" dirty="0">
                <a:solidFill>
                  <a:srgbClr val="000000"/>
                </a:solidFill>
                <a:cs typeface="ＭＳ Ｐゴシック" charset="0"/>
              </a:rPr>
              <a:t>RGB 249/193/75</a:t>
            </a:r>
          </a:p>
        </p:txBody>
      </p:sp>
      <p:sp>
        <p:nvSpPr>
          <p:cNvPr id="21" name="TextBox 20"/>
          <p:cNvSpPr txBox="1"/>
          <p:nvPr userDrawn="1"/>
        </p:nvSpPr>
        <p:spPr bwMode="auto">
          <a:xfrm>
            <a:off x="4100512" y="5636697"/>
            <a:ext cx="1189944" cy="246221"/>
          </a:xfrm>
          <a:prstGeom prst="rect">
            <a:avLst/>
          </a:prstGeom>
          <a:noFill/>
          <a:ln>
            <a:miter lim="800000"/>
            <a:headEnd/>
            <a:tailEnd/>
          </a:ln>
        </p:spPr>
        <p:txBody>
          <a:bodyPr vert="horz" wrap="square" lIns="91440" tIns="45720" rIns="91440" bIns="45720" numCol="1" rtlCol="0" anchorCtr="0" compatLnSpc="1">
            <a:prstTxWarp prst="textNoShape">
              <a:avLst/>
            </a:prstTxWarp>
            <a:spAutoFit/>
          </a:bodyPr>
          <a:lstStyle/>
          <a:p>
            <a:pPr algn="ctr" defTabSz="457200" fontAlgn="base">
              <a:spcBef>
                <a:spcPct val="0"/>
              </a:spcBef>
              <a:spcAft>
                <a:spcPct val="0"/>
              </a:spcAft>
            </a:pPr>
            <a:r>
              <a:rPr kumimoji="1" lang="en-GB" sz="1000" dirty="0">
                <a:solidFill>
                  <a:srgbClr val="000000"/>
                </a:solidFill>
                <a:cs typeface="ＭＳ Ｐゴシック" charset="0"/>
              </a:rPr>
              <a:t>RGB 183/211/66</a:t>
            </a:r>
          </a:p>
        </p:txBody>
      </p:sp>
      <p:sp>
        <p:nvSpPr>
          <p:cNvPr id="22" name="TextBox 21"/>
          <p:cNvSpPr txBox="1"/>
          <p:nvPr userDrawn="1"/>
        </p:nvSpPr>
        <p:spPr bwMode="auto">
          <a:xfrm>
            <a:off x="5823177" y="5636697"/>
            <a:ext cx="1189944" cy="246221"/>
          </a:xfrm>
          <a:prstGeom prst="rect">
            <a:avLst/>
          </a:prstGeom>
          <a:noFill/>
          <a:ln>
            <a:miter lim="800000"/>
            <a:headEnd/>
            <a:tailEnd/>
          </a:ln>
        </p:spPr>
        <p:txBody>
          <a:bodyPr vert="horz" wrap="square" lIns="91440" tIns="45720" rIns="91440" bIns="45720" numCol="1" rtlCol="0" anchorCtr="0" compatLnSpc="1">
            <a:prstTxWarp prst="textNoShape">
              <a:avLst/>
            </a:prstTxWarp>
            <a:spAutoFit/>
          </a:bodyPr>
          <a:lstStyle/>
          <a:p>
            <a:pPr algn="ctr" defTabSz="457200" fontAlgn="base">
              <a:spcBef>
                <a:spcPct val="0"/>
              </a:spcBef>
              <a:spcAft>
                <a:spcPct val="0"/>
              </a:spcAft>
            </a:pPr>
            <a:r>
              <a:rPr kumimoji="1" lang="en-GB" sz="1000" dirty="0">
                <a:solidFill>
                  <a:srgbClr val="000000"/>
                </a:solidFill>
                <a:cs typeface="ＭＳ Ｐゴシック" charset="0"/>
              </a:rPr>
              <a:t>RGB 69/189/207</a:t>
            </a:r>
          </a:p>
        </p:txBody>
      </p:sp>
      <p:sp>
        <p:nvSpPr>
          <p:cNvPr id="23" name="TextBox 22"/>
          <p:cNvSpPr txBox="1"/>
          <p:nvPr userDrawn="1"/>
        </p:nvSpPr>
        <p:spPr bwMode="auto">
          <a:xfrm>
            <a:off x="7444596" y="5636697"/>
            <a:ext cx="1304117" cy="246221"/>
          </a:xfrm>
          <a:prstGeom prst="rect">
            <a:avLst/>
          </a:prstGeom>
          <a:noFill/>
          <a:ln>
            <a:miter lim="800000"/>
            <a:headEnd/>
            <a:tailEnd/>
          </a:ln>
        </p:spPr>
        <p:txBody>
          <a:bodyPr vert="horz" wrap="square" lIns="91440" tIns="45720" rIns="91440" bIns="45720" numCol="1" rtlCol="0" anchorCtr="0" compatLnSpc="1">
            <a:prstTxWarp prst="textNoShape">
              <a:avLst/>
            </a:prstTxWarp>
            <a:spAutoFit/>
          </a:bodyPr>
          <a:lstStyle/>
          <a:p>
            <a:pPr algn="ctr" defTabSz="457200" fontAlgn="base">
              <a:spcBef>
                <a:spcPct val="0"/>
              </a:spcBef>
              <a:spcAft>
                <a:spcPct val="0"/>
              </a:spcAft>
            </a:pPr>
            <a:r>
              <a:rPr kumimoji="1" lang="en-GB" sz="1000" dirty="0">
                <a:solidFill>
                  <a:srgbClr val="000000"/>
                </a:solidFill>
                <a:cs typeface="ＭＳ Ｐゴシック" charset="0"/>
              </a:rPr>
              <a:t>RGB 113/188/233</a:t>
            </a:r>
          </a:p>
        </p:txBody>
      </p:sp>
      <p:sp>
        <p:nvSpPr>
          <p:cNvPr id="24" name="TextBox 23"/>
          <p:cNvSpPr txBox="1"/>
          <p:nvPr userDrawn="1"/>
        </p:nvSpPr>
        <p:spPr bwMode="auto">
          <a:xfrm>
            <a:off x="684213" y="1293297"/>
            <a:ext cx="2879951" cy="369332"/>
          </a:xfrm>
          <a:prstGeom prst="rect">
            <a:avLst/>
          </a:prstGeom>
          <a:noFill/>
          <a:ln>
            <a:miter lim="800000"/>
            <a:headEnd/>
            <a:tailEnd/>
          </a:ln>
        </p:spPr>
        <p:txBody>
          <a:bodyPr vert="horz" wrap="square" lIns="91440" tIns="45720" rIns="91440" bIns="45720" numCol="1" rtlCol="0" anchorCtr="0" compatLnSpc="1">
            <a:prstTxWarp prst="textNoShape">
              <a:avLst/>
            </a:prstTxWarp>
            <a:spAutoFit/>
          </a:bodyPr>
          <a:lstStyle/>
          <a:p>
            <a:pPr defTabSz="457200" fontAlgn="base">
              <a:spcBef>
                <a:spcPct val="0"/>
              </a:spcBef>
              <a:spcAft>
                <a:spcPct val="0"/>
              </a:spcAft>
            </a:pPr>
            <a:r>
              <a:rPr kumimoji="1" lang="en-GB" b="1" dirty="0">
                <a:solidFill>
                  <a:srgbClr val="000000"/>
                </a:solidFill>
                <a:cs typeface="ＭＳ Ｐゴシック" charset="0"/>
              </a:rPr>
              <a:t>Primary Colours</a:t>
            </a:r>
          </a:p>
        </p:txBody>
      </p:sp>
      <p:sp>
        <p:nvSpPr>
          <p:cNvPr id="25" name="TextBox 24"/>
          <p:cNvSpPr txBox="1"/>
          <p:nvPr userDrawn="1"/>
        </p:nvSpPr>
        <p:spPr bwMode="auto">
          <a:xfrm>
            <a:off x="671513" y="3875644"/>
            <a:ext cx="2879951" cy="369332"/>
          </a:xfrm>
          <a:prstGeom prst="rect">
            <a:avLst/>
          </a:prstGeom>
          <a:noFill/>
          <a:ln>
            <a:miter lim="800000"/>
            <a:headEnd/>
            <a:tailEnd/>
          </a:ln>
        </p:spPr>
        <p:txBody>
          <a:bodyPr vert="horz" wrap="square" lIns="91440" tIns="45720" rIns="91440" bIns="45720" numCol="1" rtlCol="0" anchorCtr="0" compatLnSpc="1">
            <a:prstTxWarp prst="textNoShape">
              <a:avLst/>
            </a:prstTxWarp>
            <a:spAutoFit/>
          </a:bodyPr>
          <a:lstStyle/>
          <a:p>
            <a:pPr defTabSz="457200" fontAlgn="base">
              <a:spcBef>
                <a:spcPct val="0"/>
              </a:spcBef>
              <a:spcAft>
                <a:spcPct val="0"/>
              </a:spcAft>
            </a:pPr>
            <a:r>
              <a:rPr kumimoji="1" lang="en-GB" b="1" dirty="0">
                <a:solidFill>
                  <a:srgbClr val="000000"/>
                </a:solidFill>
                <a:cs typeface="ＭＳ Ｐゴシック" charset="0"/>
              </a:rPr>
              <a:t>Secondary Colours</a:t>
            </a:r>
          </a:p>
        </p:txBody>
      </p:sp>
      <p:sp>
        <p:nvSpPr>
          <p:cNvPr id="27" name="Text Placeholder 6"/>
          <p:cNvSpPr>
            <a:spLocks noGrp="1"/>
          </p:cNvSpPr>
          <p:nvPr>
            <p:ph type="body" sz="quarter" idx="10" hasCustomPrompt="1"/>
          </p:nvPr>
        </p:nvSpPr>
        <p:spPr>
          <a:xfrm>
            <a:off x="1133856" y="203832"/>
            <a:ext cx="6030432" cy="632880"/>
          </a:xfrm>
          <a:prstGeom prst="rect">
            <a:avLst/>
          </a:prstGeom>
        </p:spPr>
        <p:txBody>
          <a:bodyPr tIns="0" anchor="ctr" anchorCtr="0"/>
          <a:lstStyle>
            <a:lvl1pPr marL="0" marR="0" indent="0" defTabSz="914400" eaLnBrk="1" fontAlgn="auto" latinLnBrk="0" hangingPunct="1">
              <a:lnSpc>
                <a:spcPct val="100000"/>
              </a:lnSpc>
              <a:spcBef>
                <a:spcPts val="0"/>
              </a:spcBef>
              <a:spcAft>
                <a:spcPts val="0"/>
              </a:spcAft>
              <a:buClrTx/>
              <a:buSzTx/>
              <a:buFontTx/>
              <a:buNone/>
              <a:tabLst/>
              <a:defRPr sz="3200" b="1" i="0" baseline="0">
                <a:solidFill>
                  <a:srgbClr val="000000"/>
                </a:solidFill>
                <a:latin typeface="ＭＳ Ｐゴシック" panose="020B0600070205080204" pitchFamily="50" charset="-128"/>
                <a:ea typeface="ＭＳ Ｐゴシック" panose="020B0600070205080204" pitchFamily="50" charset="-128"/>
              </a:defRPr>
            </a:lvl1pPr>
            <a:lvl2pPr marL="0" indent="0">
              <a:buNone/>
              <a:defRPr sz="3200" b="1" i="0" baseline="0">
                <a:latin typeface="Arial" pitchFamily="34" charset="0"/>
              </a:defRPr>
            </a:lvl2pPr>
            <a:lvl3pPr marL="0" indent="0">
              <a:buNone/>
              <a:defRPr sz="3200" b="1" i="0" baseline="0">
                <a:latin typeface="Arial" pitchFamily="34" charset="0"/>
              </a:defRPr>
            </a:lvl3pPr>
            <a:lvl4pPr marL="0" indent="0">
              <a:buNone/>
              <a:defRPr sz="3200" b="1" i="0" baseline="0">
                <a:latin typeface="Arial" pitchFamily="34" charset="0"/>
              </a:defRPr>
            </a:lvl4pPr>
            <a:lvl5pPr marL="0" indent="0">
              <a:buNone/>
              <a:defRPr sz="3200" b="1" i="0" baseline="0">
                <a:latin typeface="Arial" pitchFamily="34" charset="0"/>
              </a:defRPr>
            </a:lvl5p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3200" b="1" i="0" u="none" strike="noStrike" kern="0" cap="none" spc="0" normalizeH="0" baseline="0" noProof="0" dirty="0">
                <a:ln>
                  <a:noFill/>
                </a:ln>
                <a:solidFill>
                  <a:srgbClr val="000000"/>
                </a:solidFill>
                <a:effectLst/>
                <a:uLnTx/>
                <a:uFillTx/>
                <a:latin typeface="Arial" pitchFamily="34" charset="0"/>
              </a:rPr>
              <a:t>イマジネーションバルーン</a:t>
            </a:r>
            <a:endParaRPr kumimoji="0" lang="en-GB" altLang="ja-JP" sz="3200" b="1" i="0" u="none" strike="noStrike" kern="0" cap="none" spc="0" normalizeH="0" baseline="0" noProof="0" dirty="0">
              <a:ln>
                <a:noFill/>
              </a:ln>
              <a:solidFill>
                <a:srgbClr val="000000"/>
              </a:solidFill>
              <a:effectLst/>
              <a:uLnTx/>
              <a:uFillTx/>
              <a:latin typeface="Arial" pitchFamily="34" charset="0"/>
            </a:endParaRPr>
          </a:p>
        </p:txBody>
      </p:sp>
    </p:spTree>
    <p:extLst>
      <p:ext uri="{BB962C8B-B14F-4D97-AF65-F5344CB8AC3E}">
        <p14:creationId xmlns:p14="http://schemas.microsoft.com/office/powerpoint/2010/main" val="25657473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ssets slide">
    <p:spTree>
      <p:nvGrpSpPr>
        <p:cNvPr id="1" name=""/>
        <p:cNvGrpSpPr/>
        <p:nvPr/>
      </p:nvGrpSpPr>
      <p:grpSpPr>
        <a:xfrm>
          <a:off x="0" y="0"/>
          <a:ext cx="0" cy="0"/>
          <a:chOff x="0" y="0"/>
          <a:chExt cx="0" cy="0"/>
        </a:xfrm>
      </p:grpSpPr>
      <p:sp>
        <p:nvSpPr>
          <p:cNvPr id="4" name="Text Placeholder 6"/>
          <p:cNvSpPr>
            <a:spLocks noGrp="1"/>
          </p:cNvSpPr>
          <p:nvPr>
            <p:ph type="body" sz="quarter" idx="10" hasCustomPrompt="1"/>
          </p:nvPr>
        </p:nvSpPr>
        <p:spPr>
          <a:xfrm>
            <a:off x="1133856" y="203832"/>
            <a:ext cx="6030432" cy="632880"/>
          </a:xfrm>
          <a:prstGeom prst="rect">
            <a:avLst/>
          </a:prstGeom>
        </p:spPr>
        <p:txBody>
          <a:bodyPr tIns="0" anchor="ctr" anchorCtr="0"/>
          <a:lstStyle>
            <a:lvl1pPr marL="0" marR="0" indent="0" defTabSz="914400" eaLnBrk="1" fontAlgn="auto" latinLnBrk="0" hangingPunct="1">
              <a:lnSpc>
                <a:spcPct val="100000"/>
              </a:lnSpc>
              <a:spcBef>
                <a:spcPts val="0"/>
              </a:spcBef>
              <a:spcAft>
                <a:spcPts val="0"/>
              </a:spcAft>
              <a:buClrTx/>
              <a:buSzTx/>
              <a:buFontTx/>
              <a:buNone/>
              <a:tabLst/>
              <a:defRPr sz="3200" b="1" i="0" baseline="0">
                <a:solidFill>
                  <a:srgbClr val="000000"/>
                </a:solidFill>
                <a:latin typeface="ＭＳ Ｐゴシック" panose="020B0600070205080204" pitchFamily="50" charset="-128"/>
                <a:ea typeface="ＭＳ Ｐゴシック" panose="020B0600070205080204" pitchFamily="50" charset="-128"/>
              </a:defRPr>
            </a:lvl1pPr>
            <a:lvl2pPr marL="0" indent="0">
              <a:buNone/>
              <a:defRPr sz="3200" b="1" i="0" baseline="0">
                <a:latin typeface="Arial" pitchFamily="34" charset="0"/>
              </a:defRPr>
            </a:lvl2pPr>
            <a:lvl3pPr marL="0" indent="0">
              <a:buNone/>
              <a:defRPr sz="3200" b="1" i="0" baseline="0">
                <a:latin typeface="Arial" pitchFamily="34" charset="0"/>
              </a:defRPr>
            </a:lvl3pPr>
            <a:lvl4pPr marL="0" indent="0">
              <a:buNone/>
              <a:defRPr sz="3200" b="1" i="0" baseline="0">
                <a:latin typeface="Arial" pitchFamily="34" charset="0"/>
              </a:defRPr>
            </a:lvl4pPr>
            <a:lvl5pPr marL="0" indent="0">
              <a:buNone/>
              <a:defRPr sz="3200" b="1" i="0" baseline="0">
                <a:latin typeface="Arial" pitchFamily="34" charset="0"/>
              </a:defRPr>
            </a:lvl5p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3200" b="1" i="0" u="none" strike="noStrike" kern="0" cap="none" spc="0" normalizeH="0" baseline="0" noProof="0" dirty="0">
                <a:ln>
                  <a:noFill/>
                </a:ln>
                <a:solidFill>
                  <a:srgbClr val="000000"/>
                </a:solidFill>
                <a:effectLst/>
                <a:uLnTx/>
                <a:uFillTx/>
                <a:latin typeface="Arial" pitchFamily="34" charset="0"/>
              </a:rPr>
              <a:t>内容ページタイトル</a:t>
            </a:r>
            <a:endParaRPr kumimoji="0" lang="en-GB" altLang="ja-JP" sz="3200" b="1" i="0" u="none" strike="noStrike" kern="0" cap="none" spc="0" normalizeH="0" baseline="0" noProof="0" dirty="0">
              <a:ln>
                <a:noFill/>
              </a:ln>
              <a:solidFill>
                <a:srgbClr val="000000"/>
              </a:solidFill>
              <a:effectLst/>
              <a:uLnTx/>
              <a:uFillTx/>
              <a:latin typeface="Arial" pitchFamily="34" charset="0"/>
            </a:endParaRPr>
          </a:p>
        </p:txBody>
      </p:sp>
    </p:spTree>
    <p:extLst>
      <p:ext uri="{BB962C8B-B14F-4D97-AF65-F5344CB8AC3E}">
        <p14:creationId xmlns:p14="http://schemas.microsoft.com/office/powerpoint/2010/main" val="87694267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3" name="Text Placeholder 6"/>
          <p:cNvSpPr>
            <a:spLocks noGrp="1"/>
          </p:cNvSpPr>
          <p:nvPr>
            <p:ph type="body" sz="quarter" idx="10" hasCustomPrompt="1"/>
          </p:nvPr>
        </p:nvSpPr>
        <p:spPr>
          <a:xfrm>
            <a:off x="1133856" y="203832"/>
            <a:ext cx="7686294" cy="632880"/>
          </a:xfrm>
          <a:prstGeom prst="rect">
            <a:avLst/>
          </a:prstGeom>
        </p:spPr>
        <p:txBody>
          <a:bodyPr tIns="0" anchor="ctr" anchorCtr="0"/>
          <a:lstStyle>
            <a:lvl1pPr marL="0" marR="0" indent="0" defTabSz="914400" eaLnBrk="1" fontAlgn="auto" latinLnBrk="0" hangingPunct="1">
              <a:lnSpc>
                <a:spcPct val="100000"/>
              </a:lnSpc>
              <a:spcBef>
                <a:spcPts val="0"/>
              </a:spcBef>
              <a:spcAft>
                <a:spcPts val="0"/>
              </a:spcAft>
              <a:buClrTx/>
              <a:buSzTx/>
              <a:buFontTx/>
              <a:buNone/>
              <a:tabLst/>
              <a:defRPr sz="3200" b="1" i="0" baseline="0">
                <a:solidFill>
                  <a:srgbClr val="000000"/>
                </a:solidFill>
                <a:latin typeface="ＭＳ Ｐゴシック" panose="020B0600070205080204" pitchFamily="50" charset="-128"/>
                <a:ea typeface="ＭＳ Ｐゴシック" panose="020B0600070205080204" pitchFamily="50" charset="-128"/>
              </a:defRPr>
            </a:lvl1pPr>
            <a:lvl2pPr marL="0" indent="0">
              <a:buNone/>
              <a:defRPr sz="3200" b="1" i="0" baseline="0">
                <a:latin typeface="Arial" pitchFamily="34" charset="0"/>
              </a:defRPr>
            </a:lvl2pPr>
            <a:lvl3pPr marL="0" indent="0">
              <a:buNone/>
              <a:defRPr sz="3200" b="1" i="0" baseline="0">
                <a:latin typeface="Arial" pitchFamily="34" charset="0"/>
              </a:defRPr>
            </a:lvl3pPr>
            <a:lvl4pPr marL="0" indent="0">
              <a:buNone/>
              <a:defRPr sz="3200" b="1" i="0" baseline="0">
                <a:latin typeface="Arial" pitchFamily="34" charset="0"/>
              </a:defRPr>
            </a:lvl4pPr>
            <a:lvl5pPr marL="0" indent="0">
              <a:buNone/>
              <a:defRPr sz="3200" b="1" i="0" baseline="0">
                <a:latin typeface="Arial" pitchFamily="34" charset="0"/>
              </a:defRPr>
            </a:lvl5p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3200" b="1" i="0" u="none" strike="noStrike" kern="0" cap="none" spc="0" normalizeH="0" baseline="0" noProof="0" dirty="0">
                <a:ln>
                  <a:noFill/>
                </a:ln>
                <a:solidFill>
                  <a:srgbClr val="000000"/>
                </a:solidFill>
                <a:effectLst/>
                <a:uLnTx/>
                <a:uFillTx/>
                <a:latin typeface="Arial" pitchFamily="34" charset="0"/>
              </a:rPr>
              <a:t>内容ページタイトル</a:t>
            </a:r>
            <a:endParaRPr kumimoji="0" lang="en-GB" altLang="ja-JP" sz="3200" b="1" i="0" u="none" strike="noStrike" kern="0" cap="none" spc="0" normalizeH="0" baseline="0" noProof="0" dirty="0">
              <a:ln>
                <a:noFill/>
              </a:ln>
              <a:solidFill>
                <a:srgbClr val="000000"/>
              </a:solidFill>
              <a:effectLst/>
              <a:uLnTx/>
              <a:uFillTx/>
              <a:latin typeface="Arial" pitchFamily="34" charset="0"/>
            </a:endParaRPr>
          </a:p>
        </p:txBody>
      </p:sp>
    </p:spTree>
    <p:extLst>
      <p:ext uri="{BB962C8B-B14F-4D97-AF65-F5344CB8AC3E}">
        <p14:creationId xmlns:p14="http://schemas.microsoft.com/office/powerpoint/2010/main" val="1379405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7" name="Rounded Rectangle 6"/>
          <p:cNvSpPr/>
          <p:nvPr userDrawn="1"/>
        </p:nvSpPr>
        <p:spPr>
          <a:xfrm>
            <a:off x="367362" y="1477963"/>
            <a:ext cx="6123064" cy="2232025"/>
          </a:xfrm>
          <a:prstGeom prst="roundRect">
            <a:avLst>
              <a:gd name="adj" fmla="val 7449"/>
            </a:avLst>
          </a:prstGeom>
          <a:solidFill>
            <a:srgbClr val="CF142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8" name="Text Placeholder 9"/>
          <p:cNvSpPr>
            <a:spLocks noGrp="1"/>
          </p:cNvSpPr>
          <p:nvPr>
            <p:ph type="body" sz="quarter" idx="14" hasCustomPrompt="1"/>
          </p:nvPr>
        </p:nvSpPr>
        <p:spPr>
          <a:xfrm>
            <a:off x="495445" y="1592580"/>
            <a:ext cx="5820727" cy="2004060"/>
          </a:xfrm>
          <a:prstGeom prst="rect">
            <a:avLst/>
          </a:prstGeom>
        </p:spPr>
        <p:txBody>
          <a:bodyPr/>
          <a:lstStyle>
            <a:lvl1pPr marL="0" indent="0">
              <a:buNone/>
              <a:defRPr sz="2800" baseline="0">
                <a:solidFill>
                  <a:schemeClr val="bg1"/>
                </a:solidFill>
                <a:latin typeface="ＭＳ Ｐゴシック" panose="020B0600070205080204" pitchFamily="50" charset="-128"/>
                <a:ea typeface="ＭＳ Ｐゴシック" panose="020B0600070205080204" pitchFamily="50" charset="-128"/>
              </a:defRPr>
            </a:lvl1pPr>
            <a:lvl2pPr marL="0" indent="0">
              <a:buNone/>
              <a:defRPr sz="2800" baseline="0">
                <a:latin typeface="Arial" pitchFamily="34" charset="0"/>
              </a:defRPr>
            </a:lvl2pPr>
            <a:lvl3pPr marL="0" indent="0">
              <a:buNone/>
              <a:defRPr sz="2800" baseline="0">
                <a:latin typeface="Arial" pitchFamily="34" charset="0"/>
              </a:defRPr>
            </a:lvl3pPr>
            <a:lvl4pPr marL="0" indent="0">
              <a:buNone/>
              <a:defRPr sz="2800" baseline="0">
                <a:latin typeface="Arial" pitchFamily="34" charset="0"/>
              </a:defRPr>
            </a:lvl4pPr>
            <a:lvl5pPr marL="0" indent="0">
              <a:buNone/>
              <a:defRPr sz="2800" baseline="0">
                <a:latin typeface="Arial" pitchFamily="34" charset="0"/>
              </a:defRPr>
            </a:lvl5pPr>
          </a:lstStyle>
          <a:p>
            <a:pPr lvl="0"/>
            <a:r>
              <a:rPr lang="ja-JP" altLang="en-US" dirty="0"/>
              <a:t>テキストを入力</a:t>
            </a:r>
            <a:endParaRPr lang="en-GB" dirty="0"/>
          </a:p>
        </p:txBody>
      </p:sp>
      <p:sp>
        <p:nvSpPr>
          <p:cNvPr id="9" name="Text Placeholder 7"/>
          <p:cNvSpPr>
            <a:spLocks noGrp="1"/>
          </p:cNvSpPr>
          <p:nvPr>
            <p:ph type="body" sz="quarter" idx="18" hasCustomPrompt="1"/>
          </p:nvPr>
        </p:nvSpPr>
        <p:spPr>
          <a:xfrm>
            <a:off x="367559" y="3854450"/>
            <a:ext cx="6134163" cy="412750"/>
          </a:xfrm>
          <a:prstGeom prst="rect">
            <a:avLst/>
          </a:prstGeom>
        </p:spPr>
        <p:txBody>
          <a:bodyPr/>
          <a:lstStyle>
            <a:lvl1pPr>
              <a:buNone/>
              <a:defRPr sz="1600" b="1" i="0" baseline="0">
                <a:solidFill>
                  <a:schemeClr val="tx1"/>
                </a:solidFill>
                <a:latin typeface="ＭＳ Ｐゴシック" panose="020B0600070205080204" pitchFamily="50" charset="-128"/>
                <a:ea typeface="ＭＳ Ｐゴシック" panose="020B0600070205080204" pitchFamily="50" charset="-128"/>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ja-JP" altLang="en-US" sz="1600" b="1" i="0" baseline="0" dirty="0">
                <a:latin typeface="Arial" pitchFamily="34" charset="0"/>
              </a:rPr>
              <a:t>（オプション）　ヘッダーの入力</a:t>
            </a:r>
            <a:endParaRPr lang="en-GB" dirty="0"/>
          </a:p>
        </p:txBody>
      </p:sp>
      <p:sp>
        <p:nvSpPr>
          <p:cNvPr id="10" name="Text Placeholder 11"/>
          <p:cNvSpPr>
            <a:spLocks noGrp="1"/>
          </p:cNvSpPr>
          <p:nvPr>
            <p:ph type="body" sz="quarter" idx="19" hasCustomPrompt="1"/>
          </p:nvPr>
        </p:nvSpPr>
        <p:spPr>
          <a:xfrm>
            <a:off x="367362" y="4359275"/>
            <a:ext cx="6134360" cy="479425"/>
          </a:xfrm>
          <a:prstGeom prst="rect">
            <a:avLst/>
          </a:prstGeom>
        </p:spPr>
        <p:txBody>
          <a:bodyPr/>
          <a:lstStyle>
            <a:lvl1pPr>
              <a:buNone/>
              <a:defRPr sz="1600" baseline="0">
                <a:solidFill>
                  <a:schemeClr val="tx1"/>
                </a:solidFill>
                <a:latin typeface="ＭＳ Ｐゴシック" panose="020B0600070205080204" pitchFamily="50" charset="-128"/>
                <a:ea typeface="ＭＳ Ｐゴシック" panose="020B0600070205080204" pitchFamily="50" charset="-128"/>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ja-JP" altLang="en-US" dirty="0"/>
              <a:t>（オプション）　本文の入力</a:t>
            </a:r>
            <a:endParaRPr lang="en-GB" dirty="0"/>
          </a:p>
        </p:txBody>
      </p:sp>
      <p:sp>
        <p:nvSpPr>
          <p:cNvPr id="11" name="Text Placeholder 6"/>
          <p:cNvSpPr>
            <a:spLocks noGrp="1"/>
          </p:cNvSpPr>
          <p:nvPr>
            <p:ph type="body" sz="quarter" idx="10" hasCustomPrompt="1"/>
          </p:nvPr>
        </p:nvSpPr>
        <p:spPr>
          <a:xfrm>
            <a:off x="1133856" y="203832"/>
            <a:ext cx="6030432" cy="632880"/>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baseline="0">
                <a:solidFill>
                  <a:srgbClr val="000000"/>
                </a:solidFill>
                <a:latin typeface="ＭＳ Ｐゴシック" panose="020B0600070205080204" pitchFamily="50" charset="-128"/>
                <a:ea typeface="ＭＳ Ｐゴシック" panose="020B0600070205080204" pitchFamily="50" charset="-128"/>
              </a:defRPr>
            </a:lvl1pPr>
            <a:lvl2pPr marL="0" indent="0">
              <a:buNone/>
              <a:defRPr sz="3200" b="1" i="0" baseline="0">
                <a:latin typeface="Arial" pitchFamily="34" charset="0"/>
              </a:defRPr>
            </a:lvl2pPr>
            <a:lvl3pPr marL="0" indent="0">
              <a:buNone/>
              <a:defRPr sz="3200" b="1" i="0" baseline="0">
                <a:latin typeface="Arial" pitchFamily="34" charset="0"/>
              </a:defRPr>
            </a:lvl3pPr>
            <a:lvl4pPr marL="0" indent="0">
              <a:buNone/>
              <a:defRPr sz="3200" b="1" i="0" baseline="0">
                <a:latin typeface="Arial" pitchFamily="34" charset="0"/>
              </a:defRPr>
            </a:lvl4pPr>
            <a:lvl5pPr marL="0" indent="0">
              <a:buNone/>
              <a:defRPr sz="3200" b="1" i="0" baseline="0">
                <a:latin typeface="Arial" pitchFamily="34" charset="0"/>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ja-JP" altLang="en-US" sz="3200" b="1" i="0" u="none" strike="noStrike" kern="0" cap="none" spc="0" normalizeH="0" baseline="0" noProof="0" dirty="0">
                <a:ln>
                  <a:noFill/>
                </a:ln>
                <a:solidFill>
                  <a:srgbClr val="000000"/>
                </a:solidFill>
                <a:effectLst/>
                <a:uLnTx/>
                <a:uFillTx/>
                <a:latin typeface="Arial" pitchFamily="34" charset="0"/>
              </a:rPr>
              <a:t>内容ページタイトル</a:t>
            </a:r>
            <a:endParaRPr kumimoji="0" lang="en-GB" altLang="ja-JP" sz="3200" b="1" i="0" u="none" strike="noStrike" kern="0" cap="none" spc="0" normalizeH="0" baseline="0" noProof="0" dirty="0">
              <a:ln>
                <a:noFill/>
              </a:ln>
              <a:solidFill>
                <a:srgbClr val="000000"/>
              </a:solidFill>
              <a:effectLst/>
              <a:uLnTx/>
              <a:uFillTx/>
              <a:latin typeface="Arial" pitchFamily="34" charset="0"/>
            </a:endParaRPr>
          </a:p>
        </p:txBody>
      </p:sp>
    </p:spTree>
    <p:extLst>
      <p:ext uri="{BB962C8B-B14F-4D97-AF65-F5344CB8AC3E}">
        <p14:creationId xmlns:p14="http://schemas.microsoft.com/office/powerpoint/2010/main" val="3110081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11" name="図プレースホルダー 12"/>
          <p:cNvSpPr>
            <a:spLocks noGrp="1"/>
          </p:cNvSpPr>
          <p:nvPr>
            <p:ph type="pic" sz="quarter" idx="13" hasCustomPrompt="1"/>
          </p:nvPr>
        </p:nvSpPr>
        <p:spPr>
          <a:xfrm>
            <a:off x="364149" y="1477963"/>
            <a:ext cx="6675279" cy="3223577"/>
          </a:xfrm>
          <a:prstGeom prst="roundRect">
            <a:avLst>
              <a:gd name="adj" fmla="val 3978"/>
            </a:avLst>
          </a:prstGeom>
        </p:spPr>
        <p:txBody>
          <a:bodyPr rtlCol="0">
            <a:normAutofit/>
          </a:bodyPr>
          <a:lstStyle>
            <a:lvl1pPr marL="0" indent="0">
              <a:buNone/>
              <a:defRPr sz="2800" baseline="0">
                <a:solidFill>
                  <a:srgbClr val="000000"/>
                </a:solidFill>
                <a:latin typeface="ＭＳ Ｐゴシック" panose="020B0600070205080204" pitchFamily="50" charset="-128"/>
                <a:ea typeface="ＭＳ Ｐゴシック" panose="020B0600070205080204" pitchFamily="50" charset="-128"/>
              </a:defRPr>
            </a:lvl1pPr>
          </a:lstStyle>
          <a:p>
            <a:pPr lvl="0"/>
            <a:r>
              <a:rPr lang="ja-JP" altLang="en-US" noProof="0" dirty="0"/>
              <a:t>アイコンをクリックして画像を挿入</a:t>
            </a:r>
          </a:p>
        </p:txBody>
      </p:sp>
      <p:sp>
        <p:nvSpPr>
          <p:cNvPr id="4" name="Text Placeholder 6"/>
          <p:cNvSpPr>
            <a:spLocks noGrp="1"/>
          </p:cNvSpPr>
          <p:nvPr>
            <p:ph type="body" sz="quarter" idx="10" hasCustomPrompt="1"/>
          </p:nvPr>
        </p:nvSpPr>
        <p:spPr>
          <a:xfrm>
            <a:off x="1133856" y="203832"/>
            <a:ext cx="6030432" cy="632880"/>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baseline="0">
                <a:solidFill>
                  <a:srgbClr val="000000"/>
                </a:solidFill>
                <a:latin typeface="ＭＳ Ｐゴシック" panose="020B0600070205080204" pitchFamily="50" charset="-128"/>
                <a:ea typeface="ＭＳ Ｐゴシック" panose="020B0600070205080204" pitchFamily="50" charset="-128"/>
              </a:defRPr>
            </a:lvl1pPr>
            <a:lvl2pPr marL="0" indent="0">
              <a:buNone/>
              <a:defRPr sz="3200" b="1" i="0" baseline="0">
                <a:latin typeface="Arial" pitchFamily="34" charset="0"/>
              </a:defRPr>
            </a:lvl2pPr>
            <a:lvl3pPr marL="0" indent="0">
              <a:buNone/>
              <a:defRPr sz="3200" b="1" i="0" baseline="0">
                <a:latin typeface="Arial" pitchFamily="34" charset="0"/>
              </a:defRPr>
            </a:lvl3pPr>
            <a:lvl4pPr marL="0" indent="0">
              <a:buNone/>
              <a:defRPr sz="3200" b="1" i="0" baseline="0">
                <a:latin typeface="Arial" pitchFamily="34" charset="0"/>
              </a:defRPr>
            </a:lvl4pPr>
            <a:lvl5pPr marL="0" indent="0">
              <a:buNone/>
              <a:defRPr sz="3200" b="1" i="0" baseline="0">
                <a:latin typeface="Arial" pitchFamily="34" charset="0"/>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ja-JP" altLang="en-US" sz="3200" b="1" i="0" u="none" strike="noStrike" kern="0" cap="none" spc="0" normalizeH="0" baseline="0" noProof="0" dirty="0">
                <a:ln>
                  <a:noFill/>
                </a:ln>
                <a:solidFill>
                  <a:srgbClr val="000000"/>
                </a:solidFill>
                <a:effectLst/>
                <a:uLnTx/>
                <a:uFillTx/>
                <a:latin typeface="Arial" pitchFamily="34" charset="0"/>
              </a:rPr>
              <a:t>内容ページタイトル</a:t>
            </a:r>
            <a:endParaRPr kumimoji="0" lang="en-GB" sz="3200" b="1" i="0" u="none" strike="noStrike" kern="0" cap="none" spc="0" normalizeH="0" baseline="0" noProof="0" dirty="0">
              <a:ln>
                <a:noFill/>
              </a:ln>
              <a:solidFill>
                <a:srgbClr val="000000"/>
              </a:solidFill>
              <a:effectLst/>
              <a:uLnTx/>
              <a:uFillTx/>
              <a:latin typeface="Arial" pitchFamily="34" charset="0"/>
            </a:endParaRPr>
          </a:p>
        </p:txBody>
      </p:sp>
    </p:spTree>
    <p:extLst>
      <p:ext uri="{BB962C8B-B14F-4D97-AF65-F5344CB8AC3E}">
        <p14:creationId xmlns:p14="http://schemas.microsoft.com/office/powerpoint/2010/main" val="3719159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7" name="図プレースホルダー 12"/>
          <p:cNvSpPr>
            <a:spLocks noGrp="1"/>
          </p:cNvSpPr>
          <p:nvPr>
            <p:ph type="pic" sz="quarter" idx="13" hasCustomPrompt="1"/>
          </p:nvPr>
        </p:nvSpPr>
        <p:spPr>
          <a:xfrm>
            <a:off x="362593" y="1477963"/>
            <a:ext cx="6676836" cy="3223577"/>
          </a:xfrm>
          <a:prstGeom prst="roundRect">
            <a:avLst>
              <a:gd name="adj" fmla="val 3978"/>
            </a:avLst>
          </a:prstGeom>
        </p:spPr>
        <p:txBody>
          <a:bodyPr rtlCol="0">
            <a:normAutofit/>
          </a:bodyPr>
          <a:lstStyle>
            <a:lvl1pPr marL="0" indent="0">
              <a:buNone/>
              <a:defRPr sz="2800" baseline="0">
                <a:solidFill>
                  <a:srgbClr val="000000"/>
                </a:solidFill>
                <a:latin typeface="ＭＳ Ｐゴシック" panose="020B0600070205080204" pitchFamily="50" charset="-128"/>
                <a:ea typeface="ＭＳ Ｐゴシック" panose="020B0600070205080204" pitchFamily="50" charset="-128"/>
              </a:defRPr>
            </a:lvl1pPr>
          </a:lstStyle>
          <a:p>
            <a:pPr lvl="0"/>
            <a:r>
              <a:rPr lang="ja-JP" altLang="en-US" noProof="0" dirty="0"/>
              <a:t>アイコンをクリックして画像を挿入</a:t>
            </a:r>
          </a:p>
        </p:txBody>
      </p:sp>
      <p:sp>
        <p:nvSpPr>
          <p:cNvPr id="8" name="Text Placeholder 7"/>
          <p:cNvSpPr>
            <a:spLocks noGrp="1"/>
          </p:cNvSpPr>
          <p:nvPr>
            <p:ph type="body" sz="quarter" idx="18" hasCustomPrompt="1"/>
          </p:nvPr>
        </p:nvSpPr>
        <p:spPr>
          <a:xfrm>
            <a:off x="362657" y="4815840"/>
            <a:ext cx="6661792" cy="412750"/>
          </a:xfrm>
          <a:prstGeom prst="rect">
            <a:avLst/>
          </a:prstGeom>
        </p:spPr>
        <p:txBody>
          <a:bodyPr/>
          <a:lstStyle>
            <a:lvl1pPr>
              <a:buNone/>
              <a:defRPr sz="1600" b="1" i="0" baseline="0">
                <a:solidFill>
                  <a:schemeClr val="tx1"/>
                </a:solidFill>
                <a:latin typeface="ＭＳ Ｐゴシック" panose="020B0600070205080204" pitchFamily="50" charset="-128"/>
                <a:ea typeface="ＭＳ Ｐゴシック" panose="020B0600070205080204" pitchFamily="50" charset="-128"/>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ja-JP" altLang="en-US" sz="1600" b="1" i="0" baseline="0" dirty="0">
                <a:latin typeface="Arial" pitchFamily="34" charset="0"/>
              </a:rPr>
              <a:t>オプション　ヘッダーの入力</a:t>
            </a:r>
            <a:endParaRPr lang="en-GB" dirty="0"/>
          </a:p>
        </p:txBody>
      </p:sp>
      <p:sp>
        <p:nvSpPr>
          <p:cNvPr id="9" name="Text Placeholder 11"/>
          <p:cNvSpPr>
            <a:spLocks noGrp="1"/>
          </p:cNvSpPr>
          <p:nvPr>
            <p:ph type="body" sz="quarter" idx="19" hasCustomPrompt="1"/>
          </p:nvPr>
        </p:nvSpPr>
        <p:spPr>
          <a:xfrm>
            <a:off x="362593" y="5320665"/>
            <a:ext cx="6669347" cy="479425"/>
          </a:xfrm>
          <a:prstGeom prst="rect">
            <a:avLst/>
          </a:prstGeom>
        </p:spPr>
        <p:txBody>
          <a:bodyPr/>
          <a:lstStyle>
            <a:lvl1pPr>
              <a:buNone/>
              <a:defRPr sz="1600" baseline="0">
                <a:solidFill>
                  <a:schemeClr val="tx1"/>
                </a:solidFill>
                <a:latin typeface="ＭＳ Ｐゴシック" panose="020B0600070205080204" pitchFamily="50" charset="-128"/>
                <a:ea typeface="ＭＳ Ｐゴシック" panose="020B0600070205080204" pitchFamily="50" charset="-128"/>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ja-JP" altLang="en-US" dirty="0"/>
              <a:t>オプション　本文の入力</a:t>
            </a:r>
            <a:endParaRPr lang="en-GB" dirty="0"/>
          </a:p>
        </p:txBody>
      </p:sp>
      <p:sp>
        <p:nvSpPr>
          <p:cNvPr id="6" name="Text Placeholder 6"/>
          <p:cNvSpPr>
            <a:spLocks noGrp="1"/>
          </p:cNvSpPr>
          <p:nvPr>
            <p:ph type="body" sz="quarter" idx="10" hasCustomPrompt="1"/>
          </p:nvPr>
        </p:nvSpPr>
        <p:spPr>
          <a:xfrm>
            <a:off x="1133856" y="203832"/>
            <a:ext cx="6030432" cy="632880"/>
          </a:xfrm>
          <a:prstGeom prst="rect">
            <a:avLst/>
          </a:prstGeom>
        </p:spPr>
        <p:txBody>
          <a:bodyPr tIns="0" anchor="ctr" anchorCtr="0"/>
          <a:lstStyle>
            <a:lvl1pPr marL="0" marR="0" indent="0" defTabSz="914400" eaLnBrk="1" fontAlgn="auto" latinLnBrk="0" hangingPunct="1">
              <a:lnSpc>
                <a:spcPct val="100000"/>
              </a:lnSpc>
              <a:spcBef>
                <a:spcPts val="0"/>
              </a:spcBef>
              <a:spcAft>
                <a:spcPts val="0"/>
              </a:spcAft>
              <a:buClrTx/>
              <a:buSzTx/>
              <a:buFontTx/>
              <a:buNone/>
              <a:tabLst/>
              <a:defRPr sz="3200" b="1" i="0" baseline="0">
                <a:solidFill>
                  <a:srgbClr val="000000"/>
                </a:solidFill>
                <a:latin typeface="ＭＳ Ｐゴシック" panose="020B0600070205080204" pitchFamily="50" charset="-128"/>
                <a:ea typeface="ＭＳ Ｐゴシック" panose="020B0600070205080204" pitchFamily="50" charset="-128"/>
              </a:defRPr>
            </a:lvl1pPr>
            <a:lvl2pPr marL="0" indent="0">
              <a:buNone/>
              <a:defRPr sz="3200" b="1" i="0" baseline="0">
                <a:latin typeface="Arial" pitchFamily="34" charset="0"/>
              </a:defRPr>
            </a:lvl2pPr>
            <a:lvl3pPr marL="0" indent="0">
              <a:buNone/>
              <a:defRPr sz="3200" b="1" i="0" baseline="0">
                <a:latin typeface="Arial" pitchFamily="34" charset="0"/>
              </a:defRPr>
            </a:lvl3pPr>
            <a:lvl4pPr marL="0" indent="0">
              <a:buNone/>
              <a:defRPr sz="3200" b="1" i="0" baseline="0">
                <a:latin typeface="Arial" pitchFamily="34" charset="0"/>
              </a:defRPr>
            </a:lvl4pPr>
            <a:lvl5pPr marL="0" indent="0">
              <a:buNone/>
              <a:defRPr sz="3200" b="1" i="0" baseline="0">
                <a:latin typeface="Arial" pitchFamily="34" charset="0"/>
              </a:defRPr>
            </a:lvl5p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3200" b="1" i="0" u="none" strike="noStrike" kern="0" cap="none" spc="0" normalizeH="0" baseline="0" noProof="0" dirty="0">
                <a:ln>
                  <a:noFill/>
                </a:ln>
                <a:solidFill>
                  <a:srgbClr val="000000"/>
                </a:solidFill>
                <a:effectLst/>
                <a:uLnTx/>
                <a:uFillTx/>
                <a:latin typeface="Arial" pitchFamily="34" charset="0"/>
              </a:rPr>
              <a:t>内容ページタイトル</a:t>
            </a:r>
            <a:endParaRPr kumimoji="0" lang="en-GB" altLang="ja-JP" sz="3200" b="1" i="0" u="none" strike="noStrike" kern="0" cap="none" spc="0" normalizeH="0" baseline="0" noProof="0" dirty="0">
              <a:ln>
                <a:noFill/>
              </a:ln>
              <a:solidFill>
                <a:srgbClr val="000000"/>
              </a:solidFill>
              <a:effectLst/>
              <a:uLnTx/>
              <a:uFillTx/>
              <a:latin typeface="Arial" pitchFamily="34" charset="0"/>
            </a:endParaRPr>
          </a:p>
        </p:txBody>
      </p:sp>
    </p:spTree>
    <p:extLst>
      <p:ext uri="{BB962C8B-B14F-4D97-AF65-F5344CB8AC3E}">
        <p14:creationId xmlns:p14="http://schemas.microsoft.com/office/powerpoint/2010/main" val="3707982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10" name="図プレースホルダー 12"/>
          <p:cNvSpPr>
            <a:spLocks noGrp="1"/>
          </p:cNvSpPr>
          <p:nvPr>
            <p:ph type="pic" sz="quarter" idx="13" hasCustomPrompt="1"/>
          </p:nvPr>
        </p:nvSpPr>
        <p:spPr>
          <a:xfrm>
            <a:off x="358155" y="1477963"/>
            <a:ext cx="3995738" cy="2376487"/>
          </a:xfrm>
          <a:prstGeom prst="roundRect">
            <a:avLst>
              <a:gd name="adj" fmla="val 3978"/>
            </a:avLst>
          </a:prstGeom>
        </p:spPr>
        <p:txBody>
          <a:bodyPr rtlCol="0">
            <a:normAutofit/>
          </a:bodyPr>
          <a:lstStyle>
            <a:lvl1pPr marL="0" indent="0">
              <a:buNone/>
              <a:defRPr sz="2800" baseline="0">
                <a:solidFill>
                  <a:srgbClr val="000000"/>
                </a:solidFill>
                <a:latin typeface="ＭＳ Ｐゴシック" panose="020B0600070205080204" pitchFamily="50" charset="-128"/>
                <a:ea typeface="ＭＳ Ｐゴシック" panose="020B0600070205080204" pitchFamily="50" charset="-128"/>
              </a:defRPr>
            </a:lvl1pPr>
          </a:lstStyle>
          <a:p>
            <a:pPr lvl="0"/>
            <a:r>
              <a:rPr lang="ja-JP" altLang="en-US" noProof="0" dirty="0"/>
              <a:t>アイコンをクリックして画像を挿入</a:t>
            </a:r>
          </a:p>
        </p:txBody>
      </p:sp>
      <p:sp>
        <p:nvSpPr>
          <p:cNvPr id="11" name="図プレースホルダー 12"/>
          <p:cNvSpPr>
            <a:spLocks noGrp="1"/>
          </p:cNvSpPr>
          <p:nvPr>
            <p:ph type="pic" sz="quarter" idx="16" hasCustomPrompt="1"/>
          </p:nvPr>
        </p:nvSpPr>
        <p:spPr>
          <a:xfrm>
            <a:off x="4799104" y="1477963"/>
            <a:ext cx="4001770" cy="2376487"/>
          </a:xfrm>
          <a:prstGeom prst="roundRect">
            <a:avLst>
              <a:gd name="adj" fmla="val 3978"/>
            </a:avLst>
          </a:prstGeom>
        </p:spPr>
        <p:txBody>
          <a:bodyPr rtlCol="0">
            <a:normAutofit/>
          </a:bodyPr>
          <a:lstStyle>
            <a:lvl1pPr marL="0" indent="0">
              <a:buNone/>
              <a:defRPr sz="2800" baseline="0">
                <a:solidFill>
                  <a:srgbClr val="000000"/>
                </a:solidFill>
                <a:latin typeface="ＭＳ Ｐゴシック" panose="020B0600070205080204" pitchFamily="50" charset="-128"/>
                <a:ea typeface="ＭＳ Ｐゴシック" panose="020B0600070205080204" pitchFamily="50" charset="-128"/>
              </a:defRPr>
            </a:lvl1pPr>
          </a:lstStyle>
          <a:p>
            <a:pPr lvl="0"/>
            <a:r>
              <a:rPr lang="ja-JP" altLang="en-US" noProof="0" dirty="0"/>
              <a:t>アイコンをクリックして画像を挿入</a:t>
            </a:r>
          </a:p>
        </p:txBody>
      </p:sp>
      <p:sp>
        <p:nvSpPr>
          <p:cNvPr id="13" name="図プレースホルダー 12"/>
          <p:cNvSpPr>
            <a:spLocks noGrp="1"/>
          </p:cNvSpPr>
          <p:nvPr>
            <p:ph type="pic" sz="quarter" idx="18" hasCustomPrompt="1"/>
          </p:nvPr>
        </p:nvSpPr>
        <p:spPr>
          <a:xfrm>
            <a:off x="2623185" y="3644801"/>
            <a:ext cx="4036695" cy="2376487"/>
          </a:xfrm>
          <a:prstGeom prst="roundRect">
            <a:avLst>
              <a:gd name="adj" fmla="val 3978"/>
            </a:avLst>
          </a:prstGeom>
        </p:spPr>
        <p:txBody>
          <a:bodyPr rtlCol="0">
            <a:normAutofit/>
          </a:bodyPr>
          <a:lstStyle>
            <a:lvl1pPr marL="0" indent="0">
              <a:buNone/>
              <a:defRPr sz="2800" baseline="0">
                <a:solidFill>
                  <a:srgbClr val="000000"/>
                </a:solidFill>
                <a:latin typeface="ＭＳ Ｐゴシック" panose="020B0600070205080204" pitchFamily="50" charset="-128"/>
                <a:ea typeface="ＭＳ Ｐゴシック" panose="020B0600070205080204" pitchFamily="50" charset="-128"/>
              </a:defRPr>
            </a:lvl1pPr>
          </a:lstStyle>
          <a:p>
            <a:pPr lvl="0"/>
            <a:r>
              <a:rPr lang="ja-JP" altLang="en-US" noProof="0" dirty="0"/>
              <a:t>アイコンをクリックして画像を挿入</a:t>
            </a:r>
          </a:p>
        </p:txBody>
      </p:sp>
      <p:sp>
        <p:nvSpPr>
          <p:cNvPr id="14" name="Text Placeholder 16"/>
          <p:cNvSpPr>
            <a:spLocks noGrp="1"/>
          </p:cNvSpPr>
          <p:nvPr>
            <p:ph type="body" sz="quarter" idx="19" hasCustomPrompt="1"/>
          </p:nvPr>
        </p:nvSpPr>
        <p:spPr>
          <a:xfrm>
            <a:off x="488783" y="3983991"/>
            <a:ext cx="1918335" cy="984250"/>
          </a:xfrm>
          <a:prstGeom prst="rect">
            <a:avLst/>
          </a:prstGeom>
        </p:spPr>
        <p:txBody>
          <a:bodyPr/>
          <a:lstStyle>
            <a:lvl1pPr marL="0" indent="0">
              <a:buNone/>
              <a:defRPr sz="1600" b="1" i="0" baseline="0">
                <a:solidFill>
                  <a:srgbClr val="000000"/>
                </a:solidFill>
                <a:latin typeface="ＭＳ Ｐゴシック" panose="020B0600070205080204" pitchFamily="50" charset="-128"/>
                <a:ea typeface="ＭＳ Ｐゴシック" panose="020B0600070205080204" pitchFamily="50" charset="-128"/>
              </a:defRPr>
            </a:lvl1pPr>
            <a:lvl2pPr marL="0" indent="0">
              <a:buNone/>
              <a:defRPr sz="1600" b="1" i="0" baseline="0">
                <a:solidFill>
                  <a:srgbClr val="000000"/>
                </a:solidFill>
                <a:latin typeface="Arial" pitchFamily="34" charset="0"/>
              </a:defRPr>
            </a:lvl2pPr>
            <a:lvl3pPr marL="0" indent="0">
              <a:buNone/>
              <a:defRPr sz="1600" b="1" i="0" baseline="0">
                <a:solidFill>
                  <a:srgbClr val="000000"/>
                </a:solidFill>
                <a:latin typeface="Arial" pitchFamily="34" charset="0"/>
              </a:defRPr>
            </a:lvl3pPr>
            <a:lvl4pPr marL="0" indent="0">
              <a:buNone/>
              <a:defRPr sz="1600" b="1" i="0" baseline="0">
                <a:solidFill>
                  <a:srgbClr val="000000"/>
                </a:solidFill>
                <a:latin typeface="Arial" pitchFamily="34" charset="0"/>
              </a:defRPr>
            </a:lvl4pPr>
            <a:lvl5pPr marL="0" indent="0">
              <a:buNone/>
              <a:defRPr sz="1600" b="1" i="0" baseline="0">
                <a:solidFill>
                  <a:srgbClr val="000000"/>
                </a:solidFill>
                <a:latin typeface="Arial" pitchFamily="34" charset="0"/>
              </a:defRPr>
            </a:lvl5pPr>
          </a:lstStyle>
          <a:p>
            <a:pPr lvl="0"/>
            <a:r>
              <a:rPr lang="ja-JP" altLang="en-US" dirty="0"/>
              <a:t>キャプション（テキスト）の入力</a:t>
            </a:r>
            <a:endParaRPr lang="en-US" dirty="0"/>
          </a:p>
        </p:txBody>
      </p:sp>
      <p:sp>
        <p:nvSpPr>
          <p:cNvPr id="15" name="Text Placeholder 16"/>
          <p:cNvSpPr>
            <a:spLocks noGrp="1"/>
          </p:cNvSpPr>
          <p:nvPr>
            <p:ph type="body" sz="quarter" idx="20" hasCustomPrompt="1"/>
          </p:nvPr>
        </p:nvSpPr>
        <p:spPr>
          <a:xfrm>
            <a:off x="6830379" y="3983991"/>
            <a:ext cx="1883410" cy="984250"/>
          </a:xfrm>
          <a:prstGeom prst="rect">
            <a:avLst/>
          </a:prstGeom>
        </p:spPr>
        <p:txBody>
          <a:bodyPr/>
          <a:lstStyle>
            <a:lvl1pPr marL="0" indent="0">
              <a:buNone/>
              <a:defRPr sz="1600" b="1" i="0" baseline="0">
                <a:solidFill>
                  <a:srgbClr val="000000"/>
                </a:solidFill>
                <a:latin typeface="ＭＳ Ｐゴシック" panose="020B0600070205080204" pitchFamily="50" charset="-128"/>
                <a:ea typeface="ＭＳ Ｐゴシック" panose="020B0600070205080204" pitchFamily="50" charset="-128"/>
              </a:defRPr>
            </a:lvl1pPr>
            <a:lvl2pPr marL="0" indent="0">
              <a:buNone/>
              <a:defRPr sz="1600" b="1" i="0" baseline="0">
                <a:solidFill>
                  <a:srgbClr val="000000"/>
                </a:solidFill>
                <a:latin typeface="Arial" pitchFamily="34" charset="0"/>
              </a:defRPr>
            </a:lvl2pPr>
            <a:lvl3pPr marL="0" indent="0">
              <a:buNone/>
              <a:defRPr sz="1600" b="1" i="0" baseline="0">
                <a:solidFill>
                  <a:srgbClr val="000000"/>
                </a:solidFill>
                <a:latin typeface="Arial" pitchFamily="34" charset="0"/>
              </a:defRPr>
            </a:lvl3pPr>
            <a:lvl4pPr marL="0" indent="0">
              <a:buNone/>
              <a:defRPr sz="1600" b="1" i="0" baseline="0">
                <a:solidFill>
                  <a:srgbClr val="000000"/>
                </a:solidFill>
                <a:latin typeface="Arial" pitchFamily="34" charset="0"/>
              </a:defRPr>
            </a:lvl4pPr>
            <a:lvl5pPr marL="0" indent="0">
              <a:buNone/>
              <a:defRPr sz="1600" b="1" i="0" baseline="0">
                <a:solidFill>
                  <a:srgbClr val="000000"/>
                </a:solidFill>
                <a:latin typeface="Arial" pitchFamily="34" charset="0"/>
              </a:defRPr>
            </a:lvl5pPr>
          </a:lstStyle>
          <a:p>
            <a:pPr lvl="0"/>
            <a:r>
              <a:rPr lang="ja-JP" altLang="en-US" dirty="0"/>
              <a:t>キャプション（テキスト）の入力</a:t>
            </a:r>
            <a:endParaRPr lang="en-US" altLang="ja-JP" dirty="0"/>
          </a:p>
        </p:txBody>
      </p:sp>
      <p:sp>
        <p:nvSpPr>
          <p:cNvPr id="16" name="Text Placeholder 16"/>
          <p:cNvSpPr>
            <a:spLocks noGrp="1"/>
          </p:cNvSpPr>
          <p:nvPr>
            <p:ph type="body" sz="quarter" idx="21" hasCustomPrompt="1"/>
          </p:nvPr>
        </p:nvSpPr>
        <p:spPr>
          <a:xfrm>
            <a:off x="2107882" y="6002215"/>
            <a:ext cx="4928235" cy="296986"/>
          </a:xfrm>
          <a:prstGeom prst="rect">
            <a:avLst/>
          </a:prstGeom>
        </p:spPr>
        <p:txBody>
          <a:bodyPr/>
          <a:lstStyle>
            <a:lvl1pPr marL="0" indent="0" algn="ctr">
              <a:buNone/>
              <a:defRPr sz="1600" b="1" i="0" baseline="0">
                <a:solidFill>
                  <a:srgbClr val="000000"/>
                </a:solidFill>
                <a:latin typeface="ＭＳ Ｐゴシック" panose="020B0600070205080204" pitchFamily="50" charset="-128"/>
                <a:ea typeface="ＭＳ Ｐゴシック" panose="020B0600070205080204" pitchFamily="50" charset="-128"/>
              </a:defRPr>
            </a:lvl1pPr>
            <a:lvl2pPr marL="0" indent="0">
              <a:buNone/>
              <a:defRPr sz="1600" b="1" i="0" baseline="0">
                <a:solidFill>
                  <a:srgbClr val="000000"/>
                </a:solidFill>
                <a:latin typeface="Arial" pitchFamily="34" charset="0"/>
              </a:defRPr>
            </a:lvl2pPr>
            <a:lvl3pPr marL="0" indent="0">
              <a:buNone/>
              <a:defRPr sz="1600" b="1" i="0" baseline="0">
                <a:solidFill>
                  <a:srgbClr val="000000"/>
                </a:solidFill>
                <a:latin typeface="Arial" pitchFamily="34" charset="0"/>
              </a:defRPr>
            </a:lvl3pPr>
            <a:lvl4pPr marL="0" indent="0">
              <a:buNone/>
              <a:defRPr sz="1600" b="1" i="0" baseline="0">
                <a:solidFill>
                  <a:srgbClr val="000000"/>
                </a:solidFill>
                <a:latin typeface="Arial" pitchFamily="34" charset="0"/>
              </a:defRPr>
            </a:lvl4pPr>
            <a:lvl5pPr marL="0" indent="0">
              <a:buNone/>
              <a:defRPr sz="1600" b="1" i="0" baseline="0">
                <a:solidFill>
                  <a:srgbClr val="000000"/>
                </a:solidFill>
                <a:latin typeface="Arial" pitchFamily="34" charset="0"/>
              </a:defRPr>
            </a:lvl5pPr>
          </a:lstStyle>
          <a:p>
            <a:pPr lvl="0"/>
            <a:r>
              <a:rPr lang="ja-JP" altLang="en-US" dirty="0"/>
              <a:t>キャプション（テキスト）の入力</a:t>
            </a:r>
            <a:endParaRPr lang="en-US" altLang="ja-JP" dirty="0"/>
          </a:p>
        </p:txBody>
      </p:sp>
      <p:sp>
        <p:nvSpPr>
          <p:cNvPr id="9" name="Text Placeholder 6"/>
          <p:cNvSpPr>
            <a:spLocks noGrp="1"/>
          </p:cNvSpPr>
          <p:nvPr>
            <p:ph type="body" sz="quarter" idx="10" hasCustomPrompt="1"/>
          </p:nvPr>
        </p:nvSpPr>
        <p:spPr>
          <a:xfrm>
            <a:off x="1133856" y="203832"/>
            <a:ext cx="6030432" cy="632880"/>
          </a:xfrm>
          <a:prstGeom prst="rect">
            <a:avLst/>
          </a:prstGeom>
        </p:spPr>
        <p:txBody>
          <a:bodyPr tIns="0" anchor="ctr" anchorCtr="0"/>
          <a:lstStyle>
            <a:lvl1pPr marL="0" marR="0" indent="0" defTabSz="914400" eaLnBrk="1" fontAlgn="auto" latinLnBrk="0" hangingPunct="1">
              <a:lnSpc>
                <a:spcPct val="100000"/>
              </a:lnSpc>
              <a:spcBef>
                <a:spcPts val="0"/>
              </a:spcBef>
              <a:spcAft>
                <a:spcPts val="0"/>
              </a:spcAft>
              <a:buClrTx/>
              <a:buSzTx/>
              <a:buFontTx/>
              <a:buNone/>
              <a:tabLst/>
              <a:defRPr sz="3200" b="1" i="0" baseline="0">
                <a:solidFill>
                  <a:srgbClr val="000000"/>
                </a:solidFill>
                <a:latin typeface="ＭＳ Ｐゴシック" panose="020B0600070205080204" pitchFamily="50" charset="-128"/>
                <a:ea typeface="ＭＳ Ｐゴシック" panose="020B0600070205080204" pitchFamily="50" charset="-128"/>
              </a:defRPr>
            </a:lvl1pPr>
            <a:lvl2pPr marL="0" indent="0">
              <a:buNone/>
              <a:defRPr sz="3200" b="1" i="0" baseline="0">
                <a:latin typeface="Arial" pitchFamily="34" charset="0"/>
              </a:defRPr>
            </a:lvl2pPr>
            <a:lvl3pPr marL="0" indent="0">
              <a:buNone/>
              <a:defRPr sz="3200" b="1" i="0" baseline="0">
                <a:latin typeface="Arial" pitchFamily="34" charset="0"/>
              </a:defRPr>
            </a:lvl3pPr>
            <a:lvl4pPr marL="0" indent="0">
              <a:buNone/>
              <a:defRPr sz="3200" b="1" i="0" baseline="0">
                <a:latin typeface="Arial" pitchFamily="34" charset="0"/>
              </a:defRPr>
            </a:lvl4pPr>
            <a:lvl5pPr marL="0" indent="0">
              <a:buNone/>
              <a:defRPr sz="3200" b="1" i="0" baseline="0">
                <a:latin typeface="Arial" pitchFamily="34" charset="0"/>
              </a:defRPr>
            </a:lvl5p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3200" b="1" i="0" u="none" strike="noStrike" kern="0" cap="none" spc="0" normalizeH="0" baseline="0" noProof="0" dirty="0">
                <a:ln>
                  <a:noFill/>
                </a:ln>
                <a:solidFill>
                  <a:srgbClr val="000000"/>
                </a:solidFill>
                <a:effectLst/>
                <a:uLnTx/>
                <a:uFillTx/>
                <a:latin typeface="Arial" pitchFamily="34" charset="0"/>
              </a:rPr>
              <a:t>内容ページタイトル</a:t>
            </a:r>
            <a:endParaRPr kumimoji="0" lang="en-GB" altLang="ja-JP" sz="3200" b="1" i="0" u="none" strike="noStrike" kern="0" cap="none" spc="0" normalizeH="0" baseline="0" noProof="0" dirty="0">
              <a:ln>
                <a:noFill/>
              </a:ln>
              <a:solidFill>
                <a:srgbClr val="000000"/>
              </a:solidFill>
              <a:effectLst/>
              <a:uLnTx/>
              <a:uFillTx/>
              <a:latin typeface="Arial" pitchFamily="34" charset="0"/>
            </a:endParaRPr>
          </a:p>
        </p:txBody>
      </p:sp>
    </p:spTree>
    <p:extLst>
      <p:ext uri="{BB962C8B-B14F-4D97-AF65-F5344CB8AC3E}">
        <p14:creationId xmlns:p14="http://schemas.microsoft.com/office/powerpoint/2010/main" val="1217356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17" name="図プレースホルダー 12"/>
          <p:cNvSpPr>
            <a:spLocks noGrp="1"/>
          </p:cNvSpPr>
          <p:nvPr>
            <p:ph type="pic" sz="quarter" idx="13" hasCustomPrompt="1"/>
          </p:nvPr>
        </p:nvSpPr>
        <p:spPr>
          <a:xfrm>
            <a:off x="367083" y="1477963"/>
            <a:ext cx="3993267" cy="2399556"/>
          </a:xfrm>
          <a:prstGeom prst="roundRect">
            <a:avLst>
              <a:gd name="adj" fmla="val 3978"/>
            </a:avLst>
          </a:prstGeom>
        </p:spPr>
        <p:txBody>
          <a:bodyPr rtlCol="0">
            <a:normAutofit/>
          </a:bodyPr>
          <a:lstStyle>
            <a:lvl1pPr marL="0" indent="0">
              <a:buNone/>
              <a:defRPr sz="2800" baseline="0">
                <a:solidFill>
                  <a:srgbClr val="000000"/>
                </a:solidFill>
                <a:latin typeface="ＭＳ Ｐゴシック" panose="020B0600070205080204" pitchFamily="50" charset="-128"/>
                <a:ea typeface="ＭＳ Ｐゴシック" panose="020B0600070205080204" pitchFamily="50" charset="-128"/>
              </a:defRPr>
            </a:lvl1pPr>
          </a:lstStyle>
          <a:p>
            <a:pPr lvl="0"/>
            <a:r>
              <a:rPr lang="ja-JP" altLang="en-US" noProof="0" dirty="0"/>
              <a:t>アイコンをクリックして画像を挿入</a:t>
            </a:r>
          </a:p>
        </p:txBody>
      </p:sp>
      <p:sp>
        <p:nvSpPr>
          <p:cNvPr id="8" name="Content Placeholder 9"/>
          <p:cNvSpPr>
            <a:spLocks noGrp="1"/>
          </p:cNvSpPr>
          <p:nvPr>
            <p:ph sz="quarter" idx="16" hasCustomPrompt="1"/>
          </p:nvPr>
        </p:nvSpPr>
        <p:spPr>
          <a:xfrm>
            <a:off x="4587649" y="1477963"/>
            <a:ext cx="4213225" cy="4830762"/>
          </a:xfrm>
          <a:prstGeom prst="rect">
            <a:avLst/>
          </a:prstGeom>
        </p:spPr>
        <p:txBody>
          <a:bodyPr/>
          <a:lstStyle>
            <a:lvl1pPr marL="342900" indent="-342900">
              <a:spcAft>
                <a:spcPts val="600"/>
              </a:spcAft>
              <a:buClr>
                <a:srgbClr val="CF142B"/>
              </a:buClr>
              <a:buFont typeface="Wingdings" pitchFamily="2" charset="2"/>
              <a:buChar char="§"/>
              <a:defRPr sz="2800">
                <a:latin typeface="ＭＳ Ｐゴシック" panose="020B0600070205080204" pitchFamily="50" charset="-128"/>
                <a:ea typeface="ＭＳ Ｐゴシック" panose="020B0600070205080204" pitchFamily="50" charset="-128"/>
              </a:defRPr>
            </a:lvl1pPr>
            <a:lvl2pPr marL="742950" indent="-285750">
              <a:spcAft>
                <a:spcPts val="600"/>
              </a:spcAft>
              <a:buClrTx/>
              <a:buFont typeface="Arial" pitchFamily="34" charset="0"/>
              <a:buChar char="–"/>
              <a:defRPr sz="2000">
                <a:latin typeface="ＭＳ Ｐゴシック" panose="020B0600070205080204" pitchFamily="50" charset="-128"/>
                <a:ea typeface="ＭＳ Ｐゴシック" panose="020B0600070205080204" pitchFamily="50" charset="-128"/>
              </a:defRPr>
            </a:lvl2pPr>
          </a:lstStyle>
          <a:p>
            <a:pPr lvl="0"/>
            <a:r>
              <a:rPr lang="ja-JP" altLang="en-US" dirty="0"/>
              <a:t>テキストを入力</a:t>
            </a:r>
            <a:endParaRPr lang="en-US" dirty="0"/>
          </a:p>
          <a:p>
            <a:pPr lvl="1"/>
            <a:r>
              <a:rPr lang="ja-JP" altLang="en-US" dirty="0"/>
              <a:t>テキストを入力</a:t>
            </a:r>
            <a:endParaRPr lang="en-US" dirty="0"/>
          </a:p>
          <a:p>
            <a:pPr lvl="0"/>
            <a:r>
              <a:rPr lang="ja-JP" altLang="en-US" dirty="0"/>
              <a:t>テキストを入力</a:t>
            </a:r>
            <a:endParaRPr lang="en-US" dirty="0"/>
          </a:p>
          <a:p>
            <a:pPr lvl="1"/>
            <a:r>
              <a:rPr lang="ja-JP" altLang="en-US" dirty="0"/>
              <a:t>テキストを入力</a:t>
            </a:r>
            <a:endParaRPr lang="en-US" dirty="0"/>
          </a:p>
          <a:p>
            <a:pPr lvl="0"/>
            <a:r>
              <a:rPr lang="ja-JP" altLang="en-US" dirty="0"/>
              <a:t>テキストを入力</a:t>
            </a:r>
            <a:endParaRPr lang="en-US" dirty="0"/>
          </a:p>
          <a:p>
            <a:pPr lvl="1"/>
            <a:r>
              <a:rPr lang="ja-JP" altLang="en-US" dirty="0"/>
              <a:t>テキストを入力</a:t>
            </a:r>
            <a:endParaRPr lang="en-US" dirty="0"/>
          </a:p>
        </p:txBody>
      </p:sp>
      <p:sp>
        <p:nvSpPr>
          <p:cNvPr id="5" name="Text Placeholder 6"/>
          <p:cNvSpPr>
            <a:spLocks noGrp="1"/>
          </p:cNvSpPr>
          <p:nvPr>
            <p:ph type="body" sz="quarter" idx="10" hasCustomPrompt="1"/>
          </p:nvPr>
        </p:nvSpPr>
        <p:spPr>
          <a:xfrm>
            <a:off x="1133856" y="203832"/>
            <a:ext cx="6030432" cy="632880"/>
          </a:xfrm>
          <a:prstGeom prst="rect">
            <a:avLst/>
          </a:prstGeom>
        </p:spPr>
        <p:txBody>
          <a:bodyPr tIns="0" anchor="ctr" anchorCtr="0"/>
          <a:lstStyle>
            <a:lvl1pPr marL="0" marR="0" indent="0" defTabSz="914400" eaLnBrk="1" fontAlgn="auto" latinLnBrk="0" hangingPunct="1">
              <a:lnSpc>
                <a:spcPct val="100000"/>
              </a:lnSpc>
              <a:spcBef>
                <a:spcPts val="0"/>
              </a:spcBef>
              <a:spcAft>
                <a:spcPts val="0"/>
              </a:spcAft>
              <a:buClrTx/>
              <a:buSzTx/>
              <a:buFontTx/>
              <a:buNone/>
              <a:tabLst/>
              <a:defRPr sz="3200" b="1" i="0" baseline="0">
                <a:solidFill>
                  <a:srgbClr val="000000"/>
                </a:solidFill>
                <a:latin typeface="ＭＳ Ｐゴシック" panose="020B0600070205080204" pitchFamily="50" charset="-128"/>
                <a:ea typeface="ＭＳ Ｐゴシック" panose="020B0600070205080204" pitchFamily="50" charset="-128"/>
              </a:defRPr>
            </a:lvl1pPr>
            <a:lvl2pPr marL="0" indent="0">
              <a:buNone/>
              <a:defRPr sz="3200" b="1" i="0" baseline="0">
                <a:latin typeface="Arial" pitchFamily="34" charset="0"/>
              </a:defRPr>
            </a:lvl2pPr>
            <a:lvl3pPr marL="0" indent="0">
              <a:buNone/>
              <a:defRPr sz="3200" b="1" i="0" baseline="0">
                <a:latin typeface="Arial" pitchFamily="34" charset="0"/>
              </a:defRPr>
            </a:lvl3pPr>
            <a:lvl4pPr marL="0" indent="0">
              <a:buNone/>
              <a:defRPr sz="3200" b="1" i="0" baseline="0">
                <a:latin typeface="Arial" pitchFamily="34" charset="0"/>
              </a:defRPr>
            </a:lvl4pPr>
            <a:lvl5pPr marL="0" indent="0">
              <a:buNone/>
              <a:defRPr sz="3200" b="1" i="0" baseline="0">
                <a:latin typeface="Arial" pitchFamily="34" charset="0"/>
              </a:defRPr>
            </a:lvl5p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3200" b="1" i="0" u="none" strike="noStrike" kern="0" cap="none" spc="0" normalizeH="0" baseline="0" noProof="0" dirty="0">
                <a:ln>
                  <a:noFill/>
                </a:ln>
                <a:solidFill>
                  <a:srgbClr val="000000"/>
                </a:solidFill>
                <a:effectLst/>
                <a:uLnTx/>
                <a:uFillTx/>
                <a:latin typeface="Arial" pitchFamily="34" charset="0"/>
              </a:rPr>
              <a:t>内容ページタイトル</a:t>
            </a:r>
            <a:endParaRPr kumimoji="0" lang="en-GB" altLang="ja-JP" sz="3200" b="1" i="0" u="none" strike="noStrike" kern="0" cap="none" spc="0" normalizeH="0" baseline="0" noProof="0" dirty="0">
              <a:ln>
                <a:noFill/>
              </a:ln>
              <a:solidFill>
                <a:srgbClr val="000000"/>
              </a:solidFill>
              <a:effectLst/>
              <a:uLnTx/>
              <a:uFillTx/>
              <a:latin typeface="Arial" pitchFamily="34" charset="0"/>
            </a:endParaRPr>
          </a:p>
        </p:txBody>
      </p:sp>
    </p:spTree>
    <p:extLst>
      <p:ext uri="{BB962C8B-B14F-4D97-AF65-F5344CB8AC3E}">
        <p14:creationId xmlns:p14="http://schemas.microsoft.com/office/powerpoint/2010/main" val="3379096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ext Placeholder 6"/>
          <p:cNvSpPr>
            <a:spLocks noGrp="1"/>
          </p:cNvSpPr>
          <p:nvPr>
            <p:ph type="body" sz="quarter" idx="13" hasCustomPrompt="1"/>
          </p:nvPr>
        </p:nvSpPr>
        <p:spPr>
          <a:xfrm>
            <a:off x="387605" y="3258503"/>
            <a:ext cx="6157658" cy="632269"/>
          </a:xfrm>
          <a:prstGeom prst="rect">
            <a:avLst/>
          </a:prstGeom>
        </p:spPr>
        <p:txBody>
          <a:bodyPr/>
          <a:lstStyle>
            <a:lvl1pPr marL="0" indent="0">
              <a:buNone/>
              <a:defRPr sz="3200" b="0" i="0" baseline="0">
                <a:solidFill>
                  <a:srgbClr val="000000"/>
                </a:solidFill>
                <a:latin typeface="ＭＳ Ｐゴシック" panose="020B0600070205080204" pitchFamily="50" charset="-128"/>
                <a:ea typeface="ＭＳ Ｐゴシック" panose="020B0600070205080204" pitchFamily="50" charset="-128"/>
              </a:defRPr>
            </a:lvl1pPr>
            <a:lvl2pPr marL="0" indent="0">
              <a:buNone/>
              <a:defRPr sz="3200" b="1" i="0" baseline="0">
                <a:latin typeface="Arial" pitchFamily="34" charset="0"/>
              </a:defRPr>
            </a:lvl2pPr>
            <a:lvl3pPr marL="0" indent="0">
              <a:buNone/>
              <a:defRPr sz="3200" b="1" i="0" baseline="0">
                <a:latin typeface="Arial" pitchFamily="34" charset="0"/>
              </a:defRPr>
            </a:lvl3pPr>
            <a:lvl4pPr marL="0" indent="0">
              <a:buNone/>
              <a:defRPr sz="3200" b="1" i="0" baseline="0">
                <a:latin typeface="Arial" pitchFamily="34" charset="0"/>
              </a:defRPr>
            </a:lvl4pPr>
            <a:lvl5pPr marL="0" indent="0">
              <a:buNone/>
              <a:defRPr sz="3200" b="1" i="0" baseline="0">
                <a:latin typeface="Arial" pitchFamily="34" charset="0"/>
              </a:defRPr>
            </a:lvl5pPr>
          </a:lstStyle>
          <a:p>
            <a:pPr lvl="0"/>
            <a:r>
              <a:rPr lang="ja-JP" altLang="en-US" dirty="0"/>
              <a:t>質 問</a:t>
            </a:r>
            <a:endParaRPr lang="en-GB" dirty="0"/>
          </a:p>
        </p:txBody>
      </p:sp>
    </p:spTree>
    <p:extLst>
      <p:ext uri="{BB962C8B-B14F-4D97-AF65-F5344CB8AC3E}">
        <p14:creationId xmlns:p14="http://schemas.microsoft.com/office/powerpoint/2010/main" val="1579543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5" name="Text Placeholder 6"/>
          <p:cNvSpPr>
            <a:spLocks noGrp="1"/>
          </p:cNvSpPr>
          <p:nvPr>
            <p:ph type="body" sz="quarter" idx="11" hasCustomPrompt="1"/>
          </p:nvPr>
        </p:nvSpPr>
        <p:spPr>
          <a:xfrm>
            <a:off x="365319" y="3258503"/>
            <a:ext cx="6150916" cy="641667"/>
          </a:xfrm>
          <a:prstGeom prst="rect">
            <a:avLst/>
          </a:prstGeom>
        </p:spPr>
        <p:txBody>
          <a:bodyPr/>
          <a:lstStyle>
            <a:lvl1pPr marL="0" indent="0">
              <a:buNone/>
              <a:defRPr sz="3200" b="0" i="0" baseline="0">
                <a:solidFill>
                  <a:srgbClr val="000000"/>
                </a:solidFill>
                <a:latin typeface="ＭＳ Ｐゴシック" panose="020B0600070205080204" pitchFamily="50" charset="-128"/>
                <a:ea typeface="ＭＳ Ｐゴシック" panose="020B0600070205080204" pitchFamily="50" charset="-128"/>
              </a:defRPr>
            </a:lvl1pPr>
            <a:lvl2pPr marL="0" indent="0">
              <a:buNone/>
              <a:defRPr sz="3200" b="1" i="0" baseline="0">
                <a:latin typeface="Arial" pitchFamily="34" charset="0"/>
              </a:defRPr>
            </a:lvl2pPr>
            <a:lvl3pPr marL="0" indent="0">
              <a:buNone/>
              <a:defRPr sz="3200" b="1" i="0" baseline="0">
                <a:latin typeface="Arial" pitchFamily="34" charset="0"/>
              </a:defRPr>
            </a:lvl3pPr>
            <a:lvl4pPr marL="0" indent="0">
              <a:buNone/>
              <a:defRPr sz="3200" b="1" i="0" baseline="0">
                <a:latin typeface="Arial" pitchFamily="34" charset="0"/>
              </a:defRPr>
            </a:lvl4pPr>
            <a:lvl5pPr marL="0" indent="0">
              <a:buNone/>
              <a:defRPr sz="3200" b="1" i="0" baseline="0">
                <a:latin typeface="Arial" pitchFamily="34" charset="0"/>
              </a:defRPr>
            </a:lvl5pPr>
          </a:lstStyle>
          <a:p>
            <a:pPr lvl="0"/>
            <a:r>
              <a:rPr lang="ja-JP" altLang="en-US" dirty="0"/>
              <a:t>ご清聴ありがとうございました。</a:t>
            </a:r>
            <a:endParaRPr lang="en-GB" dirty="0"/>
          </a:p>
        </p:txBody>
      </p:sp>
    </p:spTree>
    <p:extLst>
      <p:ext uri="{BB962C8B-B14F-4D97-AF65-F5344CB8AC3E}">
        <p14:creationId xmlns:p14="http://schemas.microsoft.com/office/powerpoint/2010/main" val="4009939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1.xml"/><Relationship Id="rId1" Type="http://schemas.openxmlformats.org/officeDocument/2006/relationships/slideLayout" Target="../slideLayouts/slideLayout10.xml"/><Relationship Id="rId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image" Target="../media/image2.png"/><Relationship Id="rId5" Type="http://schemas.openxmlformats.org/officeDocument/2006/relationships/slideLayout" Target="../slideLayouts/slideLayout16.xml"/><Relationship Id="rId10" Type="http://schemas.openxmlformats.org/officeDocument/2006/relationships/theme" Target="../theme/theme4.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5" Type="http://schemas.openxmlformats.org/officeDocument/2006/relationships/image" Target="../media/image1.png"/><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2" name="TextBox 11"/>
          <p:cNvSpPr txBox="1"/>
          <p:nvPr/>
        </p:nvSpPr>
        <p:spPr>
          <a:xfrm>
            <a:off x="6676554" y="6506368"/>
            <a:ext cx="2132484" cy="184666"/>
          </a:xfrm>
          <a:prstGeom prst="rect">
            <a:avLst/>
          </a:prstGeom>
          <a:noFill/>
        </p:spPr>
        <p:txBody>
          <a:bodyPr wrap="square" rtlCol="0">
            <a:spAutoFit/>
          </a:bodyPr>
          <a:lstStyle/>
          <a:p>
            <a:pPr algn="r"/>
            <a:fld id="{8E8F5F7D-448D-4B4F-AD2C-23418276ABE9}" type="slidenum">
              <a:rPr lang="en-GB" sz="600" smtClean="0">
                <a:solidFill>
                  <a:srgbClr val="717171"/>
                </a:solidFill>
              </a:rPr>
              <a:t>‹#›</a:t>
            </a:fld>
            <a:endParaRPr lang="en-GB" sz="600" dirty="0">
              <a:solidFill>
                <a:srgbClr val="717171"/>
              </a:solidFill>
            </a:endParaRPr>
          </a:p>
        </p:txBody>
      </p:sp>
      <p:sp>
        <p:nvSpPr>
          <p:cNvPr id="14" name="TextBox 13"/>
          <p:cNvSpPr txBox="1"/>
          <p:nvPr/>
        </p:nvSpPr>
        <p:spPr>
          <a:xfrm>
            <a:off x="3257315" y="6506368"/>
            <a:ext cx="2664296" cy="184666"/>
          </a:xfrm>
          <a:prstGeom prst="rect">
            <a:avLst/>
          </a:prstGeom>
          <a:noFill/>
        </p:spPr>
        <p:txBody>
          <a:bodyPr wrap="square" rtlCol="0">
            <a:spAutoFit/>
          </a:bodyPr>
          <a:lstStyle/>
          <a:p>
            <a:pPr marL="0" algn="l" defTabSz="914400" rtl="0" eaLnBrk="1" latinLnBrk="0" hangingPunct="1"/>
            <a:r>
              <a:rPr lang="en-GB" sz="600" kern="0" baseline="0" dirty="0">
                <a:solidFill>
                  <a:srgbClr val="717171"/>
                </a:solidFill>
                <a:latin typeface="Arial" pitchFamily="34" charset="0"/>
                <a:ea typeface="+mn-ea"/>
                <a:cs typeface="+mn-cs"/>
              </a:rPr>
              <a:t>Version: [###] Classification: Internal  Owner: [Insert name] </a:t>
            </a:r>
          </a:p>
        </p:txBody>
      </p:sp>
      <p:sp>
        <p:nvSpPr>
          <p:cNvPr id="15" name="TextBox 14"/>
          <p:cNvSpPr txBox="1"/>
          <p:nvPr/>
        </p:nvSpPr>
        <p:spPr>
          <a:xfrm>
            <a:off x="377825" y="6506368"/>
            <a:ext cx="953815" cy="184666"/>
          </a:xfrm>
          <a:prstGeom prst="rect">
            <a:avLst/>
          </a:prstGeom>
          <a:noFill/>
        </p:spPr>
        <p:txBody>
          <a:bodyPr wrap="square" rtlCol="0">
            <a:spAutoFit/>
          </a:bodyPr>
          <a:lstStyle/>
          <a:p>
            <a:pPr marL="0" algn="l" defTabSz="914400" rtl="0" eaLnBrk="1" latinLnBrk="0" hangingPunct="1"/>
            <a:fld id="{0FF7A957-39D7-428D-95B8-2D11BCF7CF5B}" type="datetime1">
              <a:rPr lang="en-GB" sz="600" kern="0" baseline="0" smtClean="0">
                <a:solidFill>
                  <a:srgbClr val="717171"/>
                </a:solidFill>
                <a:latin typeface="Arial" pitchFamily="34" charset="0"/>
                <a:ea typeface="+mn-ea"/>
                <a:cs typeface="+mn-cs"/>
              </a:rPr>
              <a:t>27/07/2018</a:t>
            </a:fld>
            <a:endParaRPr lang="en-GB" sz="600" kern="0" baseline="0" dirty="0">
              <a:solidFill>
                <a:srgbClr val="717171"/>
              </a:solidFill>
              <a:latin typeface="Arial" pitchFamily="34" charset="0"/>
              <a:ea typeface="+mn-ea"/>
              <a:cs typeface="+mn-cs"/>
            </a:endParaRPr>
          </a:p>
        </p:txBody>
      </p:sp>
      <p:sp>
        <p:nvSpPr>
          <p:cNvPr id="8" name="Plaque 10"/>
          <p:cNvSpPr/>
          <p:nvPr/>
        </p:nvSpPr>
        <p:spPr>
          <a:xfrm>
            <a:off x="377825" y="298368"/>
            <a:ext cx="441325" cy="442912"/>
          </a:xfrm>
          <a:custGeom>
            <a:avLst/>
            <a:gdLst/>
            <a:ahLst/>
            <a:cxnLst/>
            <a:rect l="l" t="t" r="r" b="b"/>
            <a:pathLst>
              <a:path w="5164139" h="5167312">
                <a:moveTo>
                  <a:pt x="160633" y="0"/>
                </a:moveTo>
                <a:lnTo>
                  <a:pt x="4471692" y="0"/>
                </a:lnTo>
                <a:cubicBezTo>
                  <a:pt x="4560407" y="0"/>
                  <a:pt x="4632325" y="71918"/>
                  <a:pt x="4632325" y="160633"/>
                </a:cubicBezTo>
                <a:lnTo>
                  <a:pt x="4632325" y="4389438"/>
                </a:lnTo>
                <a:lnTo>
                  <a:pt x="4637047" y="4389438"/>
                </a:lnTo>
                <a:cubicBezTo>
                  <a:pt x="4637047" y="4430668"/>
                  <a:pt x="4670471" y="4464092"/>
                  <a:pt x="4711701" y="4464092"/>
                </a:cubicBezTo>
                <a:lnTo>
                  <a:pt x="4711701" y="4464579"/>
                </a:lnTo>
                <a:lnTo>
                  <a:pt x="5091727" y="4464579"/>
                </a:lnTo>
                <a:cubicBezTo>
                  <a:pt x="5131719" y="4464579"/>
                  <a:pt x="5164139" y="4496999"/>
                  <a:pt x="5164139" y="4536991"/>
                </a:cubicBezTo>
                <a:lnTo>
                  <a:pt x="5164139" y="5094900"/>
                </a:lnTo>
                <a:cubicBezTo>
                  <a:pt x="5164139" y="5134892"/>
                  <a:pt x="5131719" y="5167312"/>
                  <a:pt x="5091727" y="5167312"/>
                </a:cubicBezTo>
                <a:lnTo>
                  <a:pt x="4546518" y="5167312"/>
                </a:lnTo>
                <a:cubicBezTo>
                  <a:pt x="4506526" y="5167312"/>
                  <a:pt x="4474106" y="5134892"/>
                  <a:pt x="4474106" y="5094900"/>
                </a:cubicBezTo>
                <a:lnTo>
                  <a:pt x="4474106" y="4694237"/>
                </a:lnTo>
                <a:lnTo>
                  <a:pt x="4472030" y="4694237"/>
                </a:lnTo>
                <a:cubicBezTo>
                  <a:pt x="4472030" y="4663315"/>
                  <a:pt x="4453229" y="4636783"/>
                  <a:pt x="4426435" y="4625450"/>
                </a:cubicBezTo>
                <a:lnTo>
                  <a:pt x="4405445" y="4621212"/>
                </a:lnTo>
                <a:lnTo>
                  <a:pt x="160633" y="4621212"/>
                </a:lnTo>
                <a:cubicBezTo>
                  <a:pt x="71918" y="4621212"/>
                  <a:pt x="0" y="4549294"/>
                  <a:pt x="0" y="4460579"/>
                </a:cubicBezTo>
                <a:lnTo>
                  <a:pt x="0" y="160633"/>
                </a:lnTo>
                <a:cubicBezTo>
                  <a:pt x="0" y="71918"/>
                  <a:pt x="71918" y="0"/>
                  <a:pt x="160633"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cxnSp>
        <p:nvCxnSpPr>
          <p:cNvPr id="9" name="直線コネクタ 4"/>
          <p:cNvCxnSpPr/>
          <p:nvPr/>
        </p:nvCxnSpPr>
        <p:spPr>
          <a:xfrm>
            <a:off x="377825" y="904640"/>
            <a:ext cx="8431213"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10" name="Picture 9" descr="ricoh_lock_up_rgb_positive-0315"/>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316788" y="237408"/>
            <a:ext cx="1492250" cy="574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54188188"/>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Plaque 10"/>
          <p:cNvSpPr/>
          <p:nvPr/>
        </p:nvSpPr>
        <p:spPr>
          <a:xfrm>
            <a:off x="377825" y="298368"/>
            <a:ext cx="441325" cy="442912"/>
          </a:xfrm>
          <a:custGeom>
            <a:avLst/>
            <a:gdLst/>
            <a:ahLst/>
            <a:cxnLst/>
            <a:rect l="l" t="t" r="r" b="b"/>
            <a:pathLst>
              <a:path w="5164139" h="5167312">
                <a:moveTo>
                  <a:pt x="160633" y="0"/>
                </a:moveTo>
                <a:lnTo>
                  <a:pt x="4471692" y="0"/>
                </a:lnTo>
                <a:cubicBezTo>
                  <a:pt x="4560407" y="0"/>
                  <a:pt x="4632325" y="71918"/>
                  <a:pt x="4632325" y="160633"/>
                </a:cubicBezTo>
                <a:lnTo>
                  <a:pt x="4632325" y="4389438"/>
                </a:lnTo>
                <a:lnTo>
                  <a:pt x="4637047" y="4389438"/>
                </a:lnTo>
                <a:cubicBezTo>
                  <a:pt x="4637047" y="4430668"/>
                  <a:pt x="4670471" y="4464092"/>
                  <a:pt x="4711701" y="4464092"/>
                </a:cubicBezTo>
                <a:lnTo>
                  <a:pt x="4711701" y="4464579"/>
                </a:lnTo>
                <a:lnTo>
                  <a:pt x="5091727" y="4464579"/>
                </a:lnTo>
                <a:cubicBezTo>
                  <a:pt x="5131719" y="4464579"/>
                  <a:pt x="5164139" y="4496999"/>
                  <a:pt x="5164139" y="4536991"/>
                </a:cubicBezTo>
                <a:lnTo>
                  <a:pt x="5164139" y="5094900"/>
                </a:lnTo>
                <a:cubicBezTo>
                  <a:pt x="5164139" y="5134892"/>
                  <a:pt x="5131719" y="5167312"/>
                  <a:pt x="5091727" y="5167312"/>
                </a:cubicBezTo>
                <a:lnTo>
                  <a:pt x="4546518" y="5167312"/>
                </a:lnTo>
                <a:cubicBezTo>
                  <a:pt x="4506526" y="5167312"/>
                  <a:pt x="4474106" y="5134892"/>
                  <a:pt x="4474106" y="5094900"/>
                </a:cubicBezTo>
                <a:lnTo>
                  <a:pt x="4474106" y="4694237"/>
                </a:lnTo>
                <a:lnTo>
                  <a:pt x="4472030" y="4694237"/>
                </a:lnTo>
                <a:cubicBezTo>
                  <a:pt x="4472030" y="4663315"/>
                  <a:pt x="4453229" y="4636783"/>
                  <a:pt x="4426435" y="4625450"/>
                </a:cubicBezTo>
                <a:lnTo>
                  <a:pt x="4405445" y="4621212"/>
                </a:lnTo>
                <a:lnTo>
                  <a:pt x="160633" y="4621212"/>
                </a:lnTo>
                <a:cubicBezTo>
                  <a:pt x="71918" y="4621212"/>
                  <a:pt x="0" y="4549294"/>
                  <a:pt x="0" y="4460579"/>
                </a:cubicBezTo>
                <a:lnTo>
                  <a:pt x="0" y="160633"/>
                </a:lnTo>
                <a:cubicBezTo>
                  <a:pt x="0" y="71918"/>
                  <a:pt x="71918" y="0"/>
                  <a:pt x="160633"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cxnSp>
        <p:nvCxnSpPr>
          <p:cNvPr id="6" name="直線コネクタ 4"/>
          <p:cNvCxnSpPr/>
          <p:nvPr/>
        </p:nvCxnSpPr>
        <p:spPr>
          <a:xfrm>
            <a:off x="377825" y="904640"/>
            <a:ext cx="8431213"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7" name="Picture 9" descr="ricoh_lock_up_rgb_positive-031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16788" y="237408"/>
            <a:ext cx="1492250" cy="574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551086241"/>
      </p:ext>
    </p:extLst>
  </p:cSld>
  <p:clrMap bg1="lt1" tx1="dk1" bg2="lt2" tx2="dk2" accent1="accent1" accent2="accent2" accent3="accent3" accent4="accent4" accent5="accent5" accent6="accent6" hlink="hlink" folHlink="folHlink"/>
  <p:sldLayoutIdLst>
    <p:sldLayoutId id="2147483702" r:id="rId1"/>
    <p:sldLayoutId id="2147483704" r:id="rId2"/>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Plaque 10"/>
          <p:cNvSpPr/>
          <p:nvPr/>
        </p:nvSpPr>
        <p:spPr>
          <a:xfrm>
            <a:off x="377825" y="298368"/>
            <a:ext cx="441325" cy="442912"/>
          </a:xfrm>
          <a:custGeom>
            <a:avLst/>
            <a:gdLst/>
            <a:ahLst/>
            <a:cxnLst/>
            <a:rect l="l" t="t" r="r" b="b"/>
            <a:pathLst>
              <a:path w="5164139" h="5167312">
                <a:moveTo>
                  <a:pt x="160633" y="0"/>
                </a:moveTo>
                <a:lnTo>
                  <a:pt x="4471692" y="0"/>
                </a:lnTo>
                <a:cubicBezTo>
                  <a:pt x="4560407" y="0"/>
                  <a:pt x="4632325" y="71918"/>
                  <a:pt x="4632325" y="160633"/>
                </a:cubicBezTo>
                <a:lnTo>
                  <a:pt x="4632325" y="4389438"/>
                </a:lnTo>
                <a:lnTo>
                  <a:pt x="4637047" y="4389438"/>
                </a:lnTo>
                <a:cubicBezTo>
                  <a:pt x="4637047" y="4430668"/>
                  <a:pt x="4670471" y="4464092"/>
                  <a:pt x="4711701" y="4464092"/>
                </a:cubicBezTo>
                <a:lnTo>
                  <a:pt x="4711701" y="4464579"/>
                </a:lnTo>
                <a:lnTo>
                  <a:pt x="5091727" y="4464579"/>
                </a:lnTo>
                <a:cubicBezTo>
                  <a:pt x="5131719" y="4464579"/>
                  <a:pt x="5164139" y="4496999"/>
                  <a:pt x="5164139" y="4536991"/>
                </a:cubicBezTo>
                <a:lnTo>
                  <a:pt x="5164139" y="5094900"/>
                </a:lnTo>
                <a:cubicBezTo>
                  <a:pt x="5164139" y="5134892"/>
                  <a:pt x="5131719" y="5167312"/>
                  <a:pt x="5091727" y="5167312"/>
                </a:cubicBezTo>
                <a:lnTo>
                  <a:pt x="4546518" y="5167312"/>
                </a:lnTo>
                <a:cubicBezTo>
                  <a:pt x="4506526" y="5167312"/>
                  <a:pt x="4474106" y="5134892"/>
                  <a:pt x="4474106" y="5094900"/>
                </a:cubicBezTo>
                <a:lnTo>
                  <a:pt x="4474106" y="4694237"/>
                </a:lnTo>
                <a:lnTo>
                  <a:pt x="4472030" y="4694237"/>
                </a:lnTo>
                <a:cubicBezTo>
                  <a:pt x="4472030" y="4663315"/>
                  <a:pt x="4453229" y="4636783"/>
                  <a:pt x="4426435" y="4625450"/>
                </a:cubicBezTo>
                <a:lnTo>
                  <a:pt x="4405445" y="4621212"/>
                </a:lnTo>
                <a:lnTo>
                  <a:pt x="160633" y="4621212"/>
                </a:lnTo>
                <a:cubicBezTo>
                  <a:pt x="71918" y="4621212"/>
                  <a:pt x="0" y="4549294"/>
                  <a:pt x="0" y="4460579"/>
                </a:cubicBezTo>
                <a:lnTo>
                  <a:pt x="0" y="160633"/>
                </a:lnTo>
                <a:cubicBezTo>
                  <a:pt x="0" y="71918"/>
                  <a:pt x="71918" y="0"/>
                  <a:pt x="160633"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cxnSp>
        <p:nvCxnSpPr>
          <p:cNvPr id="6" name="直線コネクタ 4"/>
          <p:cNvCxnSpPr/>
          <p:nvPr/>
        </p:nvCxnSpPr>
        <p:spPr>
          <a:xfrm>
            <a:off x="377825" y="904640"/>
            <a:ext cx="8431213"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7" name="Picture 9" descr="ricoh_lock_up_rgb_positive-031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16788" y="237408"/>
            <a:ext cx="1492250" cy="574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extBox 7"/>
          <p:cNvSpPr txBox="1"/>
          <p:nvPr/>
        </p:nvSpPr>
        <p:spPr>
          <a:xfrm>
            <a:off x="6676554" y="6506368"/>
            <a:ext cx="2132484" cy="184666"/>
          </a:xfrm>
          <a:prstGeom prst="rect">
            <a:avLst/>
          </a:prstGeom>
          <a:noFill/>
        </p:spPr>
        <p:txBody>
          <a:bodyPr wrap="square" rtlCol="0">
            <a:spAutoFit/>
          </a:bodyPr>
          <a:lstStyle/>
          <a:p>
            <a:pPr algn="r"/>
            <a:fld id="{8E8F5F7D-448D-4B4F-AD2C-23418276ABE9}" type="slidenum">
              <a:rPr lang="en-GB" sz="600" smtClean="0">
                <a:solidFill>
                  <a:srgbClr val="717171"/>
                </a:solidFill>
              </a:rPr>
              <a:t>‹#›</a:t>
            </a:fld>
            <a:endParaRPr lang="en-GB" sz="600" dirty="0">
              <a:solidFill>
                <a:srgbClr val="717171"/>
              </a:solidFill>
            </a:endParaRPr>
          </a:p>
        </p:txBody>
      </p:sp>
      <p:sp>
        <p:nvSpPr>
          <p:cNvPr id="9" name="TextBox 8"/>
          <p:cNvSpPr txBox="1"/>
          <p:nvPr/>
        </p:nvSpPr>
        <p:spPr>
          <a:xfrm>
            <a:off x="3257315" y="6506368"/>
            <a:ext cx="2664296" cy="184666"/>
          </a:xfrm>
          <a:prstGeom prst="rect">
            <a:avLst/>
          </a:prstGeom>
          <a:noFill/>
        </p:spPr>
        <p:txBody>
          <a:bodyPr wrap="square" rtlCol="0">
            <a:spAutoFit/>
          </a:bodyPr>
          <a:lstStyle/>
          <a:p>
            <a:pPr marL="0" algn="l" defTabSz="914400" rtl="0" eaLnBrk="1" latinLnBrk="0" hangingPunct="1"/>
            <a:r>
              <a:rPr lang="en-GB" sz="600" kern="0" baseline="0" dirty="0">
                <a:solidFill>
                  <a:srgbClr val="717171"/>
                </a:solidFill>
                <a:latin typeface="Arial" pitchFamily="34" charset="0"/>
                <a:ea typeface="+mn-ea"/>
                <a:cs typeface="+mn-cs"/>
              </a:rPr>
              <a:t>Version: [###] Classification: Internal  Owner: [Insert name] </a:t>
            </a:r>
          </a:p>
        </p:txBody>
      </p:sp>
      <p:sp>
        <p:nvSpPr>
          <p:cNvPr id="10" name="TextBox 9"/>
          <p:cNvSpPr txBox="1"/>
          <p:nvPr/>
        </p:nvSpPr>
        <p:spPr>
          <a:xfrm>
            <a:off x="377825" y="6506368"/>
            <a:ext cx="953815" cy="184666"/>
          </a:xfrm>
          <a:prstGeom prst="rect">
            <a:avLst/>
          </a:prstGeom>
          <a:noFill/>
        </p:spPr>
        <p:txBody>
          <a:bodyPr wrap="square" rtlCol="0">
            <a:spAutoFit/>
          </a:bodyPr>
          <a:lstStyle/>
          <a:p>
            <a:pPr marL="0" algn="l" defTabSz="914400" rtl="0" eaLnBrk="1" latinLnBrk="0" hangingPunct="1"/>
            <a:fld id="{0FF7A957-39D7-428D-95B8-2D11BCF7CF5B}" type="datetime1">
              <a:rPr lang="en-GB" sz="600" kern="0" baseline="0" smtClean="0">
                <a:solidFill>
                  <a:srgbClr val="717171"/>
                </a:solidFill>
                <a:latin typeface="Arial" pitchFamily="34" charset="0"/>
                <a:ea typeface="+mn-ea"/>
                <a:cs typeface="+mn-cs"/>
              </a:rPr>
              <a:t>27/07/2018</a:t>
            </a:fld>
            <a:endParaRPr lang="en-GB" sz="600" kern="0" baseline="0" dirty="0">
              <a:solidFill>
                <a:srgbClr val="717171"/>
              </a:solidFill>
              <a:latin typeface="Arial" pitchFamily="34" charset="0"/>
              <a:ea typeface="+mn-ea"/>
              <a:cs typeface="+mn-cs"/>
            </a:endParaRPr>
          </a:p>
        </p:txBody>
      </p:sp>
    </p:spTree>
    <p:extLst>
      <p:ext uri="{BB962C8B-B14F-4D97-AF65-F5344CB8AC3E}">
        <p14:creationId xmlns:p14="http://schemas.microsoft.com/office/powerpoint/2010/main" val="264128183"/>
      </p:ext>
    </p:extLst>
  </p:cSld>
  <p:clrMap bg1="lt1" tx1="dk1" bg2="lt2" tx2="dk2" accent1="accent1" accent2="accent2" accent3="accent3" accent4="accent4" accent5="accent5" accent6="accent6" hlink="hlink" folHlink="folHlink"/>
  <p:sldLayoutIdLst>
    <p:sldLayoutId id="2147483717" r:id="rId1"/>
    <p:sldLayoutId id="2147483718" r:id="rId2"/>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ricoh_logo_rgb.png"/>
          <p:cNvPicPr>
            <a:picLocks noChangeAspect="1"/>
          </p:cNvPicPr>
          <p:nvPr/>
        </p:nvPicPr>
        <p:blipFill>
          <a:blip r:embed="rId11" cstate="print"/>
          <a:stretch>
            <a:fillRect/>
          </a:stretch>
        </p:blipFill>
        <p:spPr>
          <a:xfrm>
            <a:off x="2747512" y="2557409"/>
            <a:ext cx="3547390" cy="1368380"/>
          </a:xfrm>
          <a:prstGeom prst="rect">
            <a:avLst/>
          </a:prstGeom>
        </p:spPr>
      </p:pic>
    </p:spTree>
    <p:extLst>
      <p:ext uri="{BB962C8B-B14F-4D97-AF65-F5344CB8AC3E}">
        <p14:creationId xmlns:p14="http://schemas.microsoft.com/office/powerpoint/2010/main" val="3395736100"/>
      </p:ext>
    </p:extLst>
  </p:cSld>
  <p:clrMap bg1="lt1" tx1="dk1" bg2="lt2" tx2="dk2" accent1="accent1" accent2="accent2" accent3="accent3" accent4="accent4" accent5="accent5" accent6="accent6" hlink="hlink" folHlink="folHlink"/>
  <p:sldLayoutIdLst>
    <p:sldLayoutId id="2147483715" r:id="rId1"/>
    <p:sldLayoutId id="2147483728" r:id="rId2"/>
    <p:sldLayoutId id="2147483730" r:id="rId3"/>
    <p:sldLayoutId id="2147483731" r:id="rId4"/>
    <p:sldLayoutId id="2147483732" r:id="rId5"/>
    <p:sldLayoutId id="2147483733" r:id="rId6"/>
    <p:sldLayoutId id="2147483734" r:id="rId7"/>
    <p:sldLayoutId id="2147483735" r:id="rId8"/>
    <p:sldLayoutId id="2147483736" r:id="rId9"/>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2" name="テキスト ボックス 8"/>
          <p:cNvSpPr txBox="1">
            <a:spLocks noChangeArrowheads="1"/>
          </p:cNvSpPr>
          <p:nvPr/>
        </p:nvSpPr>
        <p:spPr bwMode="auto">
          <a:xfrm>
            <a:off x="17924463" y="2914650"/>
            <a:ext cx="184150" cy="369888"/>
          </a:xfrm>
          <a:prstGeom prst="rect">
            <a:avLst/>
          </a:prstGeom>
          <a:noFill/>
          <a:ln>
            <a:noFill/>
          </a:ln>
          <a:extLst/>
        </p:spPr>
        <p:txBody>
          <a:bodyPr wrap="none">
            <a:spAutoFit/>
          </a:bodyPr>
          <a:lstStyle/>
          <a:p>
            <a:pPr>
              <a:defRPr/>
            </a:pPr>
            <a:endParaRPr lang="ja-JP" altLang="en-US">
              <a:solidFill>
                <a:srgbClr val="CF142B"/>
              </a:solidFill>
              <a:cs typeface="ＭＳ Ｐゴシック" charset="-128"/>
            </a:endParaRPr>
          </a:p>
        </p:txBody>
      </p:sp>
      <p:sp>
        <p:nvSpPr>
          <p:cNvPr id="13" name="TextBox 12"/>
          <p:cNvSpPr txBox="1"/>
          <p:nvPr/>
        </p:nvSpPr>
        <p:spPr>
          <a:xfrm>
            <a:off x="6676554" y="6506368"/>
            <a:ext cx="2132484" cy="184666"/>
          </a:xfrm>
          <a:prstGeom prst="rect">
            <a:avLst/>
          </a:prstGeom>
          <a:noFill/>
        </p:spPr>
        <p:txBody>
          <a:bodyPr wrap="square" rtlCol="0">
            <a:spAutoFit/>
          </a:bodyPr>
          <a:lstStyle/>
          <a:p>
            <a:pPr algn="r"/>
            <a:fld id="{8E8F5F7D-448D-4B4F-AD2C-23418276ABE9}" type="slidenum">
              <a:rPr lang="en-GB" sz="600" smtClean="0">
                <a:solidFill>
                  <a:srgbClr val="717171"/>
                </a:solidFill>
              </a:rPr>
              <a:pPr algn="r"/>
              <a:t>‹#›</a:t>
            </a:fld>
            <a:endParaRPr lang="en-GB" sz="600" dirty="0">
              <a:solidFill>
                <a:srgbClr val="717171"/>
              </a:solidFill>
            </a:endParaRPr>
          </a:p>
        </p:txBody>
      </p:sp>
      <p:sp>
        <p:nvSpPr>
          <p:cNvPr id="14" name="TextBox 13"/>
          <p:cNvSpPr txBox="1"/>
          <p:nvPr/>
        </p:nvSpPr>
        <p:spPr>
          <a:xfrm>
            <a:off x="3257315" y="6506368"/>
            <a:ext cx="2664296" cy="184666"/>
          </a:xfrm>
          <a:prstGeom prst="rect">
            <a:avLst/>
          </a:prstGeom>
          <a:noFill/>
        </p:spPr>
        <p:txBody>
          <a:bodyPr wrap="square" rtlCol="0">
            <a:spAutoFit/>
          </a:bodyPr>
          <a:lstStyle/>
          <a:p>
            <a:r>
              <a:rPr lang="en-GB" sz="600" kern="0" dirty="0">
                <a:solidFill>
                  <a:srgbClr val="717171"/>
                </a:solidFill>
              </a:rPr>
              <a:t>Version: [###] Classification: Internal  Owner: [Insert name] </a:t>
            </a:r>
          </a:p>
        </p:txBody>
      </p:sp>
      <p:sp>
        <p:nvSpPr>
          <p:cNvPr id="15" name="TextBox 14"/>
          <p:cNvSpPr txBox="1"/>
          <p:nvPr/>
        </p:nvSpPr>
        <p:spPr>
          <a:xfrm>
            <a:off x="377825" y="6506368"/>
            <a:ext cx="953815" cy="184666"/>
          </a:xfrm>
          <a:prstGeom prst="rect">
            <a:avLst/>
          </a:prstGeom>
          <a:noFill/>
        </p:spPr>
        <p:txBody>
          <a:bodyPr wrap="square" rtlCol="0">
            <a:spAutoFit/>
          </a:bodyPr>
          <a:lstStyle/>
          <a:p>
            <a:fld id="{0FF7A957-39D7-428D-95B8-2D11BCF7CF5B}" type="datetime1">
              <a:rPr lang="en-GB" sz="600" kern="0" smtClean="0">
                <a:solidFill>
                  <a:srgbClr val="717171"/>
                </a:solidFill>
              </a:rPr>
              <a:pPr/>
              <a:t>27/07/2018</a:t>
            </a:fld>
            <a:endParaRPr lang="en-GB" sz="600" kern="0" dirty="0">
              <a:solidFill>
                <a:srgbClr val="717171"/>
              </a:solidFill>
            </a:endParaRPr>
          </a:p>
        </p:txBody>
      </p:sp>
      <p:sp>
        <p:nvSpPr>
          <p:cNvPr id="10" name="Plaque 10"/>
          <p:cNvSpPr/>
          <p:nvPr/>
        </p:nvSpPr>
        <p:spPr>
          <a:xfrm>
            <a:off x="377825" y="298368"/>
            <a:ext cx="441325" cy="442912"/>
          </a:xfrm>
          <a:custGeom>
            <a:avLst/>
            <a:gdLst/>
            <a:ahLst/>
            <a:cxnLst/>
            <a:rect l="l" t="t" r="r" b="b"/>
            <a:pathLst>
              <a:path w="5164139" h="5167312">
                <a:moveTo>
                  <a:pt x="160633" y="0"/>
                </a:moveTo>
                <a:lnTo>
                  <a:pt x="4471692" y="0"/>
                </a:lnTo>
                <a:cubicBezTo>
                  <a:pt x="4560407" y="0"/>
                  <a:pt x="4632325" y="71918"/>
                  <a:pt x="4632325" y="160633"/>
                </a:cubicBezTo>
                <a:lnTo>
                  <a:pt x="4632325" y="4389438"/>
                </a:lnTo>
                <a:lnTo>
                  <a:pt x="4637047" y="4389438"/>
                </a:lnTo>
                <a:cubicBezTo>
                  <a:pt x="4637047" y="4430668"/>
                  <a:pt x="4670471" y="4464092"/>
                  <a:pt x="4711701" y="4464092"/>
                </a:cubicBezTo>
                <a:lnTo>
                  <a:pt x="4711701" y="4464579"/>
                </a:lnTo>
                <a:lnTo>
                  <a:pt x="5091727" y="4464579"/>
                </a:lnTo>
                <a:cubicBezTo>
                  <a:pt x="5131719" y="4464579"/>
                  <a:pt x="5164139" y="4496999"/>
                  <a:pt x="5164139" y="4536991"/>
                </a:cubicBezTo>
                <a:lnTo>
                  <a:pt x="5164139" y="5094900"/>
                </a:lnTo>
                <a:cubicBezTo>
                  <a:pt x="5164139" y="5134892"/>
                  <a:pt x="5131719" y="5167312"/>
                  <a:pt x="5091727" y="5167312"/>
                </a:cubicBezTo>
                <a:lnTo>
                  <a:pt x="4546518" y="5167312"/>
                </a:lnTo>
                <a:cubicBezTo>
                  <a:pt x="4506526" y="5167312"/>
                  <a:pt x="4474106" y="5134892"/>
                  <a:pt x="4474106" y="5094900"/>
                </a:cubicBezTo>
                <a:lnTo>
                  <a:pt x="4474106" y="4694237"/>
                </a:lnTo>
                <a:lnTo>
                  <a:pt x="4472030" y="4694237"/>
                </a:lnTo>
                <a:cubicBezTo>
                  <a:pt x="4472030" y="4663315"/>
                  <a:pt x="4453229" y="4636783"/>
                  <a:pt x="4426435" y="4625450"/>
                </a:cubicBezTo>
                <a:lnTo>
                  <a:pt x="4405445" y="4621212"/>
                </a:lnTo>
                <a:lnTo>
                  <a:pt x="160633" y="4621212"/>
                </a:lnTo>
                <a:cubicBezTo>
                  <a:pt x="71918" y="4621212"/>
                  <a:pt x="0" y="4549294"/>
                  <a:pt x="0" y="4460579"/>
                </a:cubicBezTo>
                <a:lnTo>
                  <a:pt x="0" y="160633"/>
                </a:lnTo>
                <a:cubicBezTo>
                  <a:pt x="0" y="71918"/>
                  <a:pt x="71918" y="0"/>
                  <a:pt x="160633"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white"/>
              </a:solidFill>
            </a:endParaRPr>
          </a:p>
        </p:txBody>
      </p:sp>
      <p:cxnSp>
        <p:nvCxnSpPr>
          <p:cNvPr id="11" name="直線コネクタ 4"/>
          <p:cNvCxnSpPr/>
          <p:nvPr/>
        </p:nvCxnSpPr>
        <p:spPr>
          <a:xfrm>
            <a:off x="377825" y="904640"/>
            <a:ext cx="8431213"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12" name="Picture 9" descr="ricoh_lock_up_rgb_positive-031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16788" y="237408"/>
            <a:ext cx="1492250" cy="574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807734437"/>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5" r:id="rId3"/>
  </p:sldLayoutIdLst>
  <p:hf hdr="0"/>
  <p:txStyles>
    <p:titleStyle>
      <a:lvl1pPr algn="ctr" defTabSz="457200" rtl="0" eaLnBrk="0" fontAlgn="base" hangingPunct="0">
        <a:spcBef>
          <a:spcPct val="0"/>
        </a:spcBef>
        <a:spcAft>
          <a:spcPct val="0"/>
        </a:spcAft>
        <a:defRPr kumimoji="1" sz="4400" kern="1200">
          <a:solidFill>
            <a:schemeClr val="bg1"/>
          </a:solidFill>
          <a:latin typeface="+mj-lt"/>
          <a:ea typeface="+mj-ea"/>
          <a:cs typeface="ＭＳ Ｐゴシック" charset="0"/>
        </a:defRPr>
      </a:lvl1pPr>
      <a:lvl2pPr algn="ctr" defTabSz="457200" rtl="0" eaLnBrk="0" fontAlgn="base" hangingPunct="0">
        <a:spcBef>
          <a:spcPct val="0"/>
        </a:spcBef>
        <a:spcAft>
          <a:spcPct val="0"/>
        </a:spcAft>
        <a:defRPr kumimoji="1" sz="4400">
          <a:solidFill>
            <a:schemeClr val="bg1"/>
          </a:solidFill>
          <a:latin typeface="Arial" charset="0"/>
          <a:ea typeface="ＭＳ Ｐゴシック" charset="0"/>
          <a:cs typeface="ＭＳ Ｐゴシック" charset="0"/>
        </a:defRPr>
      </a:lvl2pPr>
      <a:lvl3pPr algn="ctr" defTabSz="457200" rtl="0" eaLnBrk="0" fontAlgn="base" hangingPunct="0">
        <a:spcBef>
          <a:spcPct val="0"/>
        </a:spcBef>
        <a:spcAft>
          <a:spcPct val="0"/>
        </a:spcAft>
        <a:defRPr kumimoji="1" sz="4400">
          <a:solidFill>
            <a:schemeClr val="bg1"/>
          </a:solidFill>
          <a:latin typeface="Arial" charset="0"/>
          <a:ea typeface="ＭＳ Ｐゴシック" charset="0"/>
          <a:cs typeface="ＭＳ Ｐゴシック" charset="0"/>
        </a:defRPr>
      </a:lvl3pPr>
      <a:lvl4pPr algn="ctr" defTabSz="457200" rtl="0" eaLnBrk="0" fontAlgn="base" hangingPunct="0">
        <a:spcBef>
          <a:spcPct val="0"/>
        </a:spcBef>
        <a:spcAft>
          <a:spcPct val="0"/>
        </a:spcAft>
        <a:defRPr kumimoji="1" sz="4400">
          <a:solidFill>
            <a:schemeClr val="bg1"/>
          </a:solidFill>
          <a:latin typeface="Arial" charset="0"/>
          <a:ea typeface="ＭＳ Ｐゴシック" charset="0"/>
          <a:cs typeface="ＭＳ Ｐゴシック" charset="0"/>
        </a:defRPr>
      </a:lvl4pPr>
      <a:lvl5pPr algn="ctr" defTabSz="457200" rtl="0" eaLnBrk="0" fontAlgn="base" hangingPunct="0">
        <a:spcBef>
          <a:spcPct val="0"/>
        </a:spcBef>
        <a:spcAft>
          <a:spcPct val="0"/>
        </a:spcAft>
        <a:defRPr kumimoji="1" sz="4400">
          <a:solidFill>
            <a:schemeClr val="bg1"/>
          </a:solidFill>
          <a:latin typeface="Arial" charset="0"/>
          <a:ea typeface="ＭＳ Ｐゴシック" charset="0"/>
          <a:cs typeface="ＭＳ Ｐゴシック" charset="0"/>
        </a:defRPr>
      </a:lvl5pPr>
      <a:lvl6pPr marL="457200" algn="ctr" defTabSz="457200" rtl="0" eaLnBrk="1" fontAlgn="base" hangingPunct="1">
        <a:spcBef>
          <a:spcPct val="0"/>
        </a:spcBef>
        <a:spcAft>
          <a:spcPct val="0"/>
        </a:spcAft>
        <a:defRPr kumimoji="1"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kumimoji="1"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kumimoji="1"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kumimoji="1"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charset="0"/>
        <a:buChar char="•"/>
        <a:defRPr kumimoji="1" sz="3200" kern="1200">
          <a:solidFill>
            <a:srgbClr val="FFFFFF"/>
          </a:solidFill>
          <a:latin typeface="+mn-lt"/>
          <a:ea typeface="+mn-ea"/>
          <a:cs typeface="ＭＳ Ｐゴシック" charset="0"/>
        </a:defRPr>
      </a:lvl1pPr>
      <a:lvl2pPr marL="742950" indent="-285750" algn="l" defTabSz="457200" rtl="0" eaLnBrk="0" fontAlgn="base" hangingPunct="0">
        <a:spcBef>
          <a:spcPct val="20000"/>
        </a:spcBef>
        <a:spcAft>
          <a:spcPct val="0"/>
        </a:spcAft>
        <a:buFont typeface="Arial" charset="0"/>
        <a:buChar char="–"/>
        <a:defRPr kumimoji="1" sz="2800" kern="1200">
          <a:solidFill>
            <a:srgbClr val="FFFFFF"/>
          </a:solidFill>
          <a:latin typeface="+mn-lt"/>
          <a:ea typeface="+mn-ea"/>
          <a:cs typeface="+mn-cs"/>
        </a:defRPr>
      </a:lvl2pPr>
      <a:lvl3pPr marL="1143000" indent="-228600" algn="l" defTabSz="457200" rtl="0" eaLnBrk="0" fontAlgn="base" hangingPunct="0">
        <a:spcBef>
          <a:spcPct val="20000"/>
        </a:spcBef>
        <a:spcAft>
          <a:spcPct val="0"/>
        </a:spcAft>
        <a:buFont typeface="Arial" charset="0"/>
        <a:buChar char="•"/>
        <a:defRPr kumimoji="1" sz="2400" kern="1200">
          <a:solidFill>
            <a:srgbClr val="FFFFFF"/>
          </a:solidFill>
          <a:latin typeface="+mn-lt"/>
          <a:ea typeface="+mn-ea"/>
          <a:cs typeface="+mn-cs"/>
        </a:defRPr>
      </a:lvl3pPr>
      <a:lvl4pPr marL="1600200" indent="-228600" algn="l" defTabSz="457200" rtl="0" eaLnBrk="0" fontAlgn="base" hangingPunct="0">
        <a:spcBef>
          <a:spcPct val="20000"/>
        </a:spcBef>
        <a:spcAft>
          <a:spcPct val="0"/>
        </a:spcAft>
        <a:buFont typeface="Arial" charset="0"/>
        <a:buChar char="–"/>
        <a:defRPr kumimoji="1" sz="2000" kern="1200">
          <a:solidFill>
            <a:srgbClr val="FFFFFF"/>
          </a:solidFill>
          <a:latin typeface="+mn-lt"/>
          <a:ea typeface="+mn-ea"/>
          <a:cs typeface="+mn-cs"/>
        </a:defRPr>
      </a:lvl4pPr>
      <a:lvl5pPr marL="2057400" indent="-228600" algn="l" defTabSz="457200" rtl="0" eaLnBrk="0" fontAlgn="base" hangingPunct="0">
        <a:spcBef>
          <a:spcPct val="20000"/>
        </a:spcBef>
        <a:spcAft>
          <a:spcPct val="0"/>
        </a:spcAft>
        <a:buFont typeface="Arial" charset="0"/>
        <a:buChar char="»"/>
        <a:defRPr kumimoji="1" sz="2000" kern="1200">
          <a:solidFill>
            <a:srgbClr val="FFFFFF"/>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2" name="テキスト ボックス 8"/>
          <p:cNvSpPr txBox="1">
            <a:spLocks noChangeArrowheads="1"/>
          </p:cNvSpPr>
          <p:nvPr/>
        </p:nvSpPr>
        <p:spPr bwMode="auto">
          <a:xfrm>
            <a:off x="17924463" y="2914650"/>
            <a:ext cx="184150" cy="369888"/>
          </a:xfrm>
          <a:prstGeom prst="rect">
            <a:avLst/>
          </a:prstGeom>
          <a:noFill/>
          <a:ln>
            <a:noFill/>
          </a:ln>
          <a:extLst/>
        </p:spPr>
        <p:txBody>
          <a:bodyPr wrap="none">
            <a:spAutoFit/>
          </a:bodyPr>
          <a:lstStyle/>
          <a:p>
            <a:pPr>
              <a:defRPr/>
            </a:pPr>
            <a:endParaRPr lang="ja-JP" altLang="en-US">
              <a:solidFill>
                <a:srgbClr val="CF142B"/>
              </a:solidFill>
              <a:cs typeface="ＭＳ Ｐゴシック" charset="-128"/>
            </a:endParaRPr>
          </a:p>
        </p:txBody>
      </p:sp>
      <p:sp>
        <p:nvSpPr>
          <p:cNvPr id="13" name="TextBox 12"/>
          <p:cNvSpPr txBox="1"/>
          <p:nvPr/>
        </p:nvSpPr>
        <p:spPr>
          <a:xfrm>
            <a:off x="6676554" y="6506368"/>
            <a:ext cx="2132484" cy="184666"/>
          </a:xfrm>
          <a:prstGeom prst="rect">
            <a:avLst/>
          </a:prstGeom>
          <a:noFill/>
        </p:spPr>
        <p:txBody>
          <a:bodyPr wrap="square" rtlCol="0">
            <a:spAutoFit/>
          </a:bodyPr>
          <a:lstStyle/>
          <a:p>
            <a:pPr algn="r"/>
            <a:fld id="{8E8F5F7D-448D-4B4F-AD2C-23418276ABE9}" type="slidenum">
              <a:rPr lang="en-GB" sz="600" smtClean="0">
                <a:solidFill>
                  <a:srgbClr val="717171"/>
                </a:solidFill>
              </a:rPr>
              <a:pPr algn="r"/>
              <a:t>‹#›</a:t>
            </a:fld>
            <a:endParaRPr lang="en-GB" sz="600" dirty="0">
              <a:solidFill>
                <a:srgbClr val="717171"/>
              </a:solidFill>
            </a:endParaRPr>
          </a:p>
        </p:txBody>
      </p:sp>
      <p:sp>
        <p:nvSpPr>
          <p:cNvPr id="14" name="TextBox 13"/>
          <p:cNvSpPr txBox="1"/>
          <p:nvPr/>
        </p:nvSpPr>
        <p:spPr>
          <a:xfrm>
            <a:off x="3257315" y="6506368"/>
            <a:ext cx="2664296" cy="184666"/>
          </a:xfrm>
          <a:prstGeom prst="rect">
            <a:avLst/>
          </a:prstGeom>
          <a:noFill/>
        </p:spPr>
        <p:txBody>
          <a:bodyPr wrap="square" rtlCol="0">
            <a:spAutoFit/>
          </a:bodyPr>
          <a:lstStyle/>
          <a:p>
            <a:r>
              <a:rPr lang="en-GB" sz="600" kern="0" dirty="0">
                <a:solidFill>
                  <a:srgbClr val="717171"/>
                </a:solidFill>
              </a:rPr>
              <a:t>Version: [###] Classification: Internal  Owner: [Insert name] </a:t>
            </a:r>
          </a:p>
        </p:txBody>
      </p:sp>
      <p:sp>
        <p:nvSpPr>
          <p:cNvPr id="15" name="TextBox 14"/>
          <p:cNvSpPr txBox="1"/>
          <p:nvPr/>
        </p:nvSpPr>
        <p:spPr>
          <a:xfrm>
            <a:off x="377825" y="6506368"/>
            <a:ext cx="953815" cy="184666"/>
          </a:xfrm>
          <a:prstGeom prst="rect">
            <a:avLst/>
          </a:prstGeom>
          <a:noFill/>
        </p:spPr>
        <p:txBody>
          <a:bodyPr wrap="square" rtlCol="0">
            <a:spAutoFit/>
          </a:bodyPr>
          <a:lstStyle/>
          <a:p>
            <a:fld id="{0FF7A957-39D7-428D-95B8-2D11BCF7CF5B}" type="datetime1">
              <a:rPr lang="en-GB" sz="600" kern="0" smtClean="0">
                <a:solidFill>
                  <a:srgbClr val="717171"/>
                </a:solidFill>
              </a:rPr>
              <a:pPr/>
              <a:t>27/07/2018</a:t>
            </a:fld>
            <a:endParaRPr lang="en-GB" sz="600" kern="0" dirty="0">
              <a:solidFill>
                <a:srgbClr val="717171"/>
              </a:solidFill>
            </a:endParaRPr>
          </a:p>
        </p:txBody>
      </p:sp>
      <p:sp>
        <p:nvSpPr>
          <p:cNvPr id="10" name="Plaque 10"/>
          <p:cNvSpPr/>
          <p:nvPr/>
        </p:nvSpPr>
        <p:spPr>
          <a:xfrm>
            <a:off x="377825" y="298368"/>
            <a:ext cx="441325" cy="442912"/>
          </a:xfrm>
          <a:custGeom>
            <a:avLst/>
            <a:gdLst/>
            <a:ahLst/>
            <a:cxnLst/>
            <a:rect l="l" t="t" r="r" b="b"/>
            <a:pathLst>
              <a:path w="5164139" h="5167312">
                <a:moveTo>
                  <a:pt x="160633" y="0"/>
                </a:moveTo>
                <a:lnTo>
                  <a:pt x="4471692" y="0"/>
                </a:lnTo>
                <a:cubicBezTo>
                  <a:pt x="4560407" y="0"/>
                  <a:pt x="4632325" y="71918"/>
                  <a:pt x="4632325" y="160633"/>
                </a:cubicBezTo>
                <a:lnTo>
                  <a:pt x="4632325" y="4389438"/>
                </a:lnTo>
                <a:lnTo>
                  <a:pt x="4637047" y="4389438"/>
                </a:lnTo>
                <a:cubicBezTo>
                  <a:pt x="4637047" y="4430668"/>
                  <a:pt x="4670471" y="4464092"/>
                  <a:pt x="4711701" y="4464092"/>
                </a:cubicBezTo>
                <a:lnTo>
                  <a:pt x="4711701" y="4464579"/>
                </a:lnTo>
                <a:lnTo>
                  <a:pt x="5091727" y="4464579"/>
                </a:lnTo>
                <a:cubicBezTo>
                  <a:pt x="5131719" y="4464579"/>
                  <a:pt x="5164139" y="4496999"/>
                  <a:pt x="5164139" y="4536991"/>
                </a:cubicBezTo>
                <a:lnTo>
                  <a:pt x="5164139" y="5094900"/>
                </a:lnTo>
                <a:cubicBezTo>
                  <a:pt x="5164139" y="5134892"/>
                  <a:pt x="5131719" y="5167312"/>
                  <a:pt x="5091727" y="5167312"/>
                </a:cubicBezTo>
                <a:lnTo>
                  <a:pt x="4546518" y="5167312"/>
                </a:lnTo>
                <a:cubicBezTo>
                  <a:pt x="4506526" y="5167312"/>
                  <a:pt x="4474106" y="5134892"/>
                  <a:pt x="4474106" y="5094900"/>
                </a:cubicBezTo>
                <a:lnTo>
                  <a:pt x="4474106" y="4694237"/>
                </a:lnTo>
                <a:lnTo>
                  <a:pt x="4472030" y="4694237"/>
                </a:lnTo>
                <a:cubicBezTo>
                  <a:pt x="4472030" y="4663315"/>
                  <a:pt x="4453229" y="4636783"/>
                  <a:pt x="4426435" y="4625450"/>
                </a:cubicBezTo>
                <a:lnTo>
                  <a:pt x="4405445" y="4621212"/>
                </a:lnTo>
                <a:lnTo>
                  <a:pt x="160633" y="4621212"/>
                </a:lnTo>
                <a:cubicBezTo>
                  <a:pt x="71918" y="4621212"/>
                  <a:pt x="0" y="4549294"/>
                  <a:pt x="0" y="4460579"/>
                </a:cubicBezTo>
                <a:lnTo>
                  <a:pt x="0" y="160633"/>
                </a:lnTo>
                <a:cubicBezTo>
                  <a:pt x="0" y="71918"/>
                  <a:pt x="71918" y="0"/>
                  <a:pt x="160633"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white"/>
              </a:solidFill>
            </a:endParaRPr>
          </a:p>
        </p:txBody>
      </p:sp>
      <p:cxnSp>
        <p:nvCxnSpPr>
          <p:cNvPr id="11" name="直線コネクタ 4"/>
          <p:cNvCxnSpPr/>
          <p:nvPr/>
        </p:nvCxnSpPr>
        <p:spPr>
          <a:xfrm>
            <a:off x="377825" y="904640"/>
            <a:ext cx="8431213"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12" name="Picture 9" descr="ricoh_lock_up_rgb_positive-031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16788" y="237408"/>
            <a:ext cx="1492250" cy="574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967244031"/>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6" r:id="rId3"/>
  </p:sldLayoutIdLst>
  <p:hf hdr="0"/>
  <p:txStyles>
    <p:titleStyle>
      <a:lvl1pPr algn="ctr" defTabSz="457200" rtl="0" eaLnBrk="0" fontAlgn="base" hangingPunct="0">
        <a:spcBef>
          <a:spcPct val="0"/>
        </a:spcBef>
        <a:spcAft>
          <a:spcPct val="0"/>
        </a:spcAft>
        <a:defRPr kumimoji="1" sz="4400" kern="1200">
          <a:solidFill>
            <a:schemeClr val="bg1"/>
          </a:solidFill>
          <a:latin typeface="+mj-lt"/>
          <a:ea typeface="+mj-ea"/>
          <a:cs typeface="ＭＳ Ｐゴシック" charset="0"/>
        </a:defRPr>
      </a:lvl1pPr>
      <a:lvl2pPr algn="ctr" defTabSz="457200" rtl="0" eaLnBrk="0" fontAlgn="base" hangingPunct="0">
        <a:spcBef>
          <a:spcPct val="0"/>
        </a:spcBef>
        <a:spcAft>
          <a:spcPct val="0"/>
        </a:spcAft>
        <a:defRPr kumimoji="1" sz="4400">
          <a:solidFill>
            <a:schemeClr val="bg1"/>
          </a:solidFill>
          <a:latin typeface="Arial" charset="0"/>
          <a:ea typeface="ＭＳ Ｐゴシック" charset="0"/>
          <a:cs typeface="ＭＳ Ｐゴシック" charset="0"/>
        </a:defRPr>
      </a:lvl2pPr>
      <a:lvl3pPr algn="ctr" defTabSz="457200" rtl="0" eaLnBrk="0" fontAlgn="base" hangingPunct="0">
        <a:spcBef>
          <a:spcPct val="0"/>
        </a:spcBef>
        <a:spcAft>
          <a:spcPct val="0"/>
        </a:spcAft>
        <a:defRPr kumimoji="1" sz="4400">
          <a:solidFill>
            <a:schemeClr val="bg1"/>
          </a:solidFill>
          <a:latin typeface="Arial" charset="0"/>
          <a:ea typeface="ＭＳ Ｐゴシック" charset="0"/>
          <a:cs typeface="ＭＳ Ｐゴシック" charset="0"/>
        </a:defRPr>
      </a:lvl3pPr>
      <a:lvl4pPr algn="ctr" defTabSz="457200" rtl="0" eaLnBrk="0" fontAlgn="base" hangingPunct="0">
        <a:spcBef>
          <a:spcPct val="0"/>
        </a:spcBef>
        <a:spcAft>
          <a:spcPct val="0"/>
        </a:spcAft>
        <a:defRPr kumimoji="1" sz="4400">
          <a:solidFill>
            <a:schemeClr val="bg1"/>
          </a:solidFill>
          <a:latin typeface="Arial" charset="0"/>
          <a:ea typeface="ＭＳ Ｐゴシック" charset="0"/>
          <a:cs typeface="ＭＳ Ｐゴシック" charset="0"/>
        </a:defRPr>
      </a:lvl4pPr>
      <a:lvl5pPr algn="ctr" defTabSz="457200" rtl="0" eaLnBrk="0" fontAlgn="base" hangingPunct="0">
        <a:spcBef>
          <a:spcPct val="0"/>
        </a:spcBef>
        <a:spcAft>
          <a:spcPct val="0"/>
        </a:spcAft>
        <a:defRPr kumimoji="1" sz="4400">
          <a:solidFill>
            <a:schemeClr val="bg1"/>
          </a:solidFill>
          <a:latin typeface="Arial" charset="0"/>
          <a:ea typeface="ＭＳ Ｐゴシック" charset="0"/>
          <a:cs typeface="ＭＳ Ｐゴシック" charset="0"/>
        </a:defRPr>
      </a:lvl5pPr>
      <a:lvl6pPr marL="457200" algn="ctr" defTabSz="457200" rtl="0" eaLnBrk="1" fontAlgn="base" hangingPunct="1">
        <a:spcBef>
          <a:spcPct val="0"/>
        </a:spcBef>
        <a:spcAft>
          <a:spcPct val="0"/>
        </a:spcAft>
        <a:defRPr kumimoji="1"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kumimoji="1"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kumimoji="1"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kumimoji="1"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charset="0"/>
        <a:buChar char="•"/>
        <a:defRPr kumimoji="1" sz="3200" kern="1200">
          <a:solidFill>
            <a:srgbClr val="FFFFFF"/>
          </a:solidFill>
          <a:latin typeface="+mn-lt"/>
          <a:ea typeface="+mn-ea"/>
          <a:cs typeface="ＭＳ Ｐゴシック" charset="0"/>
        </a:defRPr>
      </a:lvl1pPr>
      <a:lvl2pPr marL="742950" indent="-285750" algn="l" defTabSz="457200" rtl="0" eaLnBrk="0" fontAlgn="base" hangingPunct="0">
        <a:spcBef>
          <a:spcPct val="20000"/>
        </a:spcBef>
        <a:spcAft>
          <a:spcPct val="0"/>
        </a:spcAft>
        <a:buFont typeface="Arial" charset="0"/>
        <a:buChar char="–"/>
        <a:defRPr kumimoji="1" sz="2800" kern="1200">
          <a:solidFill>
            <a:srgbClr val="FFFFFF"/>
          </a:solidFill>
          <a:latin typeface="+mn-lt"/>
          <a:ea typeface="+mn-ea"/>
          <a:cs typeface="+mn-cs"/>
        </a:defRPr>
      </a:lvl2pPr>
      <a:lvl3pPr marL="1143000" indent="-228600" algn="l" defTabSz="457200" rtl="0" eaLnBrk="0" fontAlgn="base" hangingPunct="0">
        <a:spcBef>
          <a:spcPct val="20000"/>
        </a:spcBef>
        <a:spcAft>
          <a:spcPct val="0"/>
        </a:spcAft>
        <a:buFont typeface="Arial" charset="0"/>
        <a:buChar char="•"/>
        <a:defRPr kumimoji="1" sz="2400" kern="1200">
          <a:solidFill>
            <a:srgbClr val="FFFFFF"/>
          </a:solidFill>
          <a:latin typeface="+mn-lt"/>
          <a:ea typeface="+mn-ea"/>
          <a:cs typeface="+mn-cs"/>
        </a:defRPr>
      </a:lvl3pPr>
      <a:lvl4pPr marL="1600200" indent="-228600" algn="l" defTabSz="457200" rtl="0" eaLnBrk="0" fontAlgn="base" hangingPunct="0">
        <a:spcBef>
          <a:spcPct val="20000"/>
        </a:spcBef>
        <a:spcAft>
          <a:spcPct val="0"/>
        </a:spcAft>
        <a:buFont typeface="Arial" charset="0"/>
        <a:buChar char="–"/>
        <a:defRPr kumimoji="1" sz="2000" kern="1200">
          <a:solidFill>
            <a:srgbClr val="FFFFFF"/>
          </a:solidFill>
          <a:latin typeface="+mn-lt"/>
          <a:ea typeface="+mn-ea"/>
          <a:cs typeface="+mn-cs"/>
        </a:defRPr>
      </a:lvl4pPr>
      <a:lvl5pPr marL="2057400" indent="-228600" algn="l" defTabSz="457200" rtl="0" eaLnBrk="0" fontAlgn="base" hangingPunct="0">
        <a:spcBef>
          <a:spcPct val="20000"/>
        </a:spcBef>
        <a:spcAft>
          <a:spcPct val="0"/>
        </a:spcAft>
        <a:buFont typeface="Arial" charset="0"/>
        <a:buChar char="»"/>
        <a:defRPr kumimoji="1" sz="2000" kern="1200">
          <a:solidFill>
            <a:srgbClr val="FFFFFF"/>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1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 Id="rId9" Type="http://schemas.openxmlformats.org/officeDocument/2006/relationships/image" Target="../media/image33.png"/></Relationships>
</file>

<file path=ppt/slides/_rels/slide1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emf"/><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png"/><Relationship Id="rId1" Type="http://schemas.openxmlformats.org/officeDocument/2006/relationships/slideLayout" Target="../slideLayouts/slideLayout11.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svg"/></Relationships>
</file>

<file path=ppt/slides/_rels/slide2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1.png"/><Relationship Id="rId1" Type="http://schemas.openxmlformats.org/officeDocument/2006/relationships/slideLayout" Target="../slideLayouts/slideLayout11.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a:xfrm>
            <a:off x="2555776" y="2996952"/>
            <a:ext cx="4968552" cy="432048"/>
          </a:xfrm>
        </p:spPr>
        <p:txBody>
          <a:bodyPr/>
          <a:lstStyle/>
          <a:p>
            <a:r>
              <a:rPr kumimoji="1" lang="ja-JP" altLang="en-US" sz="2400" b="0" dirty="0">
                <a:latin typeface="Meiryo UI" panose="020B0604030504040204" pitchFamily="50" charset="-128"/>
                <a:ea typeface="Meiryo UI" panose="020B0604030504040204" pitchFamily="50" charset="-128"/>
                <a:cs typeface="Meiryo UI" panose="020B0604030504040204" pitchFamily="50" charset="-128"/>
              </a:rPr>
              <a:t>サーモパイル計測ソフト要求仕様書</a:t>
            </a:r>
            <a:endParaRPr kumimoji="1" lang="en-US" altLang="ja-JP" sz="2400" b="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3016738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a:xfrm>
            <a:off x="827584" y="188640"/>
            <a:ext cx="4104456" cy="632880"/>
          </a:xfrm>
        </p:spPr>
        <p:txBody>
          <a:bodyPr/>
          <a:lstStyle/>
          <a:p>
            <a:r>
              <a:rPr kumimoji="1" lang="ja-JP" altLang="en-US" sz="2400" b="0" dirty="0">
                <a:latin typeface="Meiryo UI" panose="020B0604030504040204" pitchFamily="50" charset="-128"/>
                <a:ea typeface="Meiryo UI" panose="020B0604030504040204" pitchFamily="50" charset="-128"/>
                <a:cs typeface="Meiryo UI" panose="020B0604030504040204" pitchFamily="50" charset="-128"/>
              </a:rPr>
              <a:t>②</a:t>
            </a:r>
            <a:r>
              <a:rPr kumimoji="1" lang="en-US" altLang="ja-JP" sz="2400" b="0" dirty="0">
                <a:latin typeface="Meiryo UI" panose="020B0604030504040204" pitchFamily="50" charset="-128"/>
                <a:ea typeface="Meiryo UI" panose="020B0604030504040204" pitchFamily="50" charset="-128"/>
                <a:cs typeface="Meiryo UI" panose="020B0604030504040204" pitchFamily="50" charset="-128"/>
              </a:rPr>
              <a:t>GUI </a:t>
            </a:r>
            <a:r>
              <a:rPr kumimoji="1" lang="ja-JP" altLang="en-US" sz="2400" b="0" dirty="0">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b="0" dirty="0">
                <a:latin typeface="Meiryo UI" panose="020B0604030504040204" pitchFamily="50" charset="-128"/>
                <a:ea typeface="Meiryo UI" panose="020B0604030504040204" pitchFamily="50" charset="-128"/>
                <a:cs typeface="Meiryo UI" panose="020B0604030504040204" pitchFamily="50" charset="-128"/>
              </a:rPr>
              <a:t>～グラフ～</a:t>
            </a:r>
            <a:endParaRPr kumimoji="1" lang="en-US" altLang="ja-JP" sz="1400" b="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7" name="テキスト プレースホルダー 1">
            <a:extLst>
              <a:ext uri="{FF2B5EF4-FFF2-40B4-BE49-F238E27FC236}">
                <a16:creationId xmlns:a16="http://schemas.microsoft.com/office/drawing/2014/main" id="{EC39900C-0ED1-44D4-A2B5-18E4350B3D27}"/>
              </a:ext>
            </a:extLst>
          </p:cNvPr>
          <p:cNvSpPr txBox="1">
            <a:spLocks/>
          </p:cNvSpPr>
          <p:nvPr/>
        </p:nvSpPr>
        <p:spPr>
          <a:xfrm>
            <a:off x="179512" y="980728"/>
            <a:ext cx="3096344" cy="504056"/>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2400" b="0" dirty="0">
                <a:latin typeface="Meiryo UI" panose="020B0604030504040204" pitchFamily="50" charset="-128"/>
                <a:ea typeface="Meiryo UI" panose="020B0604030504040204" pitchFamily="50" charset="-128"/>
                <a:cs typeface="Meiryo UI" panose="020B0604030504040204" pitchFamily="50" charset="-128"/>
              </a:rPr>
              <a:t>データとグラフの関係</a:t>
            </a:r>
            <a:endParaRPr kumimoji="1" lang="en-US" altLang="ja-JP" sz="2400" b="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8" name="テキスト プレースホルダー 1">
            <a:extLst>
              <a:ext uri="{FF2B5EF4-FFF2-40B4-BE49-F238E27FC236}">
                <a16:creationId xmlns:a16="http://schemas.microsoft.com/office/drawing/2014/main" id="{27D8FEB3-B2F2-41ED-926F-092201F1DDDD}"/>
              </a:ext>
            </a:extLst>
          </p:cNvPr>
          <p:cNvSpPr txBox="1">
            <a:spLocks/>
          </p:cNvSpPr>
          <p:nvPr/>
        </p:nvSpPr>
        <p:spPr>
          <a:xfrm>
            <a:off x="309887" y="2674848"/>
            <a:ext cx="1080120" cy="360040"/>
          </a:xfrm>
          <a:prstGeom prst="rect">
            <a:avLst/>
          </a:prstGeom>
          <a:ln>
            <a:solidFill>
              <a:schemeClr val="tx1"/>
            </a:solidFill>
          </a:ln>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1400" b="0" dirty="0">
                <a:latin typeface="Meiryo UI" panose="020B0604030504040204" pitchFamily="50" charset="-128"/>
                <a:ea typeface="Meiryo UI" panose="020B0604030504040204" pitchFamily="50" charset="-128"/>
                <a:cs typeface="Meiryo UI" panose="020B0604030504040204" pitchFamily="50" charset="-128"/>
              </a:rPr>
              <a:t>センサデータ</a:t>
            </a:r>
            <a:endParaRPr kumimoji="1" lang="en-US" altLang="ja-JP" sz="1400" b="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9" name="テキスト プレースホルダー 1">
            <a:extLst>
              <a:ext uri="{FF2B5EF4-FFF2-40B4-BE49-F238E27FC236}">
                <a16:creationId xmlns:a16="http://schemas.microsoft.com/office/drawing/2014/main" id="{F95F76DF-387F-44A2-A369-B27EEA46DA0F}"/>
              </a:ext>
            </a:extLst>
          </p:cNvPr>
          <p:cNvSpPr txBox="1">
            <a:spLocks/>
          </p:cNvSpPr>
          <p:nvPr/>
        </p:nvSpPr>
        <p:spPr>
          <a:xfrm>
            <a:off x="298919" y="3468541"/>
            <a:ext cx="1080120" cy="360040"/>
          </a:xfrm>
          <a:prstGeom prst="rect">
            <a:avLst/>
          </a:prstGeom>
          <a:ln>
            <a:solidFill>
              <a:schemeClr val="tx1"/>
            </a:solidFill>
          </a:ln>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1400" b="0" dirty="0">
                <a:latin typeface="Meiryo UI" panose="020B0604030504040204" pitchFamily="50" charset="-128"/>
                <a:ea typeface="Meiryo UI" panose="020B0604030504040204" pitchFamily="50" charset="-128"/>
                <a:cs typeface="Meiryo UI" panose="020B0604030504040204" pitchFamily="50" charset="-128"/>
              </a:rPr>
              <a:t>ログデータ</a:t>
            </a:r>
            <a:endParaRPr kumimoji="1" lang="en-US" altLang="ja-JP" sz="1400" b="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1" name="テキスト ボックス 30">
            <a:extLst>
              <a:ext uri="{FF2B5EF4-FFF2-40B4-BE49-F238E27FC236}">
                <a16:creationId xmlns:a16="http://schemas.microsoft.com/office/drawing/2014/main" id="{9404DC04-3F3B-486A-A573-122591F21998}"/>
              </a:ext>
            </a:extLst>
          </p:cNvPr>
          <p:cNvSpPr txBox="1"/>
          <p:nvPr/>
        </p:nvSpPr>
        <p:spPr>
          <a:xfrm>
            <a:off x="3003610" y="2133912"/>
            <a:ext cx="848309" cy="276999"/>
          </a:xfrm>
          <a:prstGeom prst="rect">
            <a:avLst/>
          </a:prstGeom>
          <a:noFill/>
        </p:spPr>
        <p:txBody>
          <a:bodyPr wrap="none" rtlCol="0">
            <a:spAutoFit/>
          </a:bodyPr>
          <a:lstStyle/>
          <a:p>
            <a:r>
              <a:rPr kumimoji="1" lang="ja-JP" altLang="en-US" sz="1200" dirty="0">
                <a:latin typeface="Meiryo UI" panose="020B0604030504040204" pitchFamily="50" charset="-128"/>
                <a:ea typeface="Meiryo UI" panose="020B0604030504040204" pitchFamily="50" charset="-128"/>
                <a:cs typeface="Meiryo UI" panose="020B0604030504040204" pitchFamily="50" charset="-128"/>
              </a:rPr>
              <a:t>統合データ</a:t>
            </a:r>
          </a:p>
        </p:txBody>
      </p:sp>
      <p:sp>
        <p:nvSpPr>
          <p:cNvPr id="32" name="正方形/長方形 31">
            <a:extLst>
              <a:ext uri="{FF2B5EF4-FFF2-40B4-BE49-F238E27FC236}">
                <a16:creationId xmlns:a16="http://schemas.microsoft.com/office/drawing/2014/main" id="{99C9967C-29D7-4E14-8214-5F333F1330C9}"/>
              </a:ext>
            </a:extLst>
          </p:cNvPr>
          <p:cNvSpPr/>
          <p:nvPr/>
        </p:nvSpPr>
        <p:spPr>
          <a:xfrm>
            <a:off x="2555776" y="2421215"/>
            <a:ext cx="1492579" cy="171227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プレースホルダー 1">
            <a:extLst>
              <a:ext uri="{FF2B5EF4-FFF2-40B4-BE49-F238E27FC236}">
                <a16:creationId xmlns:a16="http://schemas.microsoft.com/office/drawing/2014/main" id="{439350DB-49A0-4713-BCC5-70CE79CE8816}"/>
              </a:ext>
            </a:extLst>
          </p:cNvPr>
          <p:cNvSpPr txBox="1">
            <a:spLocks/>
          </p:cNvSpPr>
          <p:nvPr/>
        </p:nvSpPr>
        <p:spPr>
          <a:xfrm>
            <a:off x="2775991" y="2677606"/>
            <a:ext cx="1080120" cy="360040"/>
          </a:xfrm>
          <a:prstGeom prst="rect">
            <a:avLst/>
          </a:prstGeom>
          <a:ln>
            <a:solidFill>
              <a:schemeClr val="tx1"/>
            </a:solidFill>
          </a:ln>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1400" b="0" dirty="0">
                <a:latin typeface="Meiryo UI" panose="020B0604030504040204" pitchFamily="50" charset="-128"/>
                <a:ea typeface="Meiryo UI" panose="020B0604030504040204" pitchFamily="50" charset="-128"/>
                <a:cs typeface="Meiryo UI" panose="020B0604030504040204" pitchFamily="50" charset="-128"/>
              </a:rPr>
              <a:t>センサデータ</a:t>
            </a:r>
            <a:endParaRPr kumimoji="1" lang="en-US" altLang="ja-JP" sz="1400" b="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4" name="テキスト プレースホルダー 1">
            <a:extLst>
              <a:ext uri="{FF2B5EF4-FFF2-40B4-BE49-F238E27FC236}">
                <a16:creationId xmlns:a16="http://schemas.microsoft.com/office/drawing/2014/main" id="{5EF1A8B4-F9C1-4006-9674-7346E6EC90B7}"/>
              </a:ext>
            </a:extLst>
          </p:cNvPr>
          <p:cNvSpPr txBox="1">
            <a:spLocks/>
          </p:cNvSpPr>
          <p:nvPr/>
        </p:nvSpPr>
        <p:spPr>
          <a:xfrm>
            <a:off x="2771799" y="3498022"/>
            <a:ext cx="1080120" cy="360040"/>
          </a:xfrm>
          <a:prstGeom prst="rect">
            <a:avLst/>
          </a:prstGeom>
          <a:ln>
            <a:solidFill>
              <a:schemeClr val="tx1"/>
            </a:solidFill>
          </a:ln>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1400" b="0" dirty="0">
                <a:latin typeface="Meiryo UI" panose="020B0604030504040204" pitchFamily="50" charset="-128"/>
                <a:ea typeface="Meiryo UI" panose="020B0604030504040204" pitchFamily="50" charset="-128"/>
                <a:cs typeface="Meiryo UI" panose="020B0604030504040204" pitchFamily="50" charset="-128"/>
              </a:rPr>
              <a:t>ログデータ</a:t>
            </a:r>
            <a:endParaRPr kumimoji="1" lang="en-US" altLang="ja-JP" sz="1400" b="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36" name="直線矢印コネクタ 35">
            <a:extLst>
              <a:ext uri="{FF2B5EF4-FFF2-40B4-BE49-F238E27FC236}">
                <a16:creationId xmlns:a16="http://schemas.microsoft.com/office/drawing/2014/main" id="{B1BA3B5E-623C-4F76-A0A4-3D065CDD40B6}"/>
              </a:ext>
            </a:extLst>
          </p:cNvPr>
          <p:cNvCxnSpPr>
            <a:cxnSpLocks/>
            <a:stCxn id="28" idx="3"/>
            <a:endCxn id="33" idx="1"/>
          </p:cNvCxnSpPr>
          <p:nvPr/>
        </p:nvCxnSpPr>
        <p:spPr>
          <a:xfrm>
            <a:off x="1390007" y="2854868"/>
            <a:ext cx="1385984" cy="27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64CE3EDD-59E3-49F8-ABC6-DC39F29D53E6}"/>
              </a:ext>
            </a:extLst>
          </p:cNvPr>
          <p:cNvCxnSpPr>
            <a:cxnSpLocks/>
            <a:stCxn id="29" idx="3"/>
            <a:endCxn id="34" idx="1"/>
          </p:cNvCxnSpPr>
          <p:nvPr/>
        </p:nvCxnSpPr>
        <p:spPr>
          <a:xfrm>
            <a:off x="1379039" y="3648561"/>
            <a:ext cx="1392760" cy="294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CFD8DD43-7218-4728-9A16-B2987A25F2D9}"/>
              </a:ext>
            </a:extLst>
          </p:cNvPr>
          <p:cNvCxnSpPr>
            <a:cxnSpLocks/>
            <a:stCxn id="32" idx="3"/>
            <a:endCxn id="54" idx="1"/>
          </p:cNvCxnSpPr>
          <p:nvPr/>
        </p:nvCxnSpPr>
        <p:spPr>
          <a:xfrm flipV="1">
            <a:off x="4048355" y="2864002"/>
            <a:ext cx="1181859" cy="4133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テキスト プレースホルダー 1">
            <a:extLst>
              <a:ext uri="{FF2B5EF4-FFF2-40B4-BE49-F238E27FC236}">
                <a16:creationId xmlns:a16="http://schemas.microsoft.com/office/drawing/2014/main" id="{47A5069C-3939-48D3-BC08-8820ED69E5D6}"/>
              </a:ext>
            </a:extLst>
          </p:cNvPr>
          <p:cNvSpPr txBox="1">
            <a:spLocks/>
          </p:cNvSpPr>
          <p:nvPr/>
        </p:nvSpPr>
        <p:spPr>
          <a:xfrm>
            <a:off x="5230214" y="2550180"/>
            <a:ext cx="1453886" cy="627643"/>
          </a:xfrm>
          <a:prstGeom prst="rect">
            <a:avLst/>
          </a:prstGeom>
          <a:ln>
            <a:solidFill>
              <a:schemeClr val="tx1"/>
            </a:solidFill>
          </a:ln>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1400" b="0" dirty="0">
                <a:latin typeface="Meiryo UI" panose="020B0604030504040204" pitchFamily="50" charset="-128"/>
                <a:ea typeface="Meiryo UI" panose="020B0604030504040204" pitchFamily="50" charset="-128"/>
                <a:cs typeface="Meiryo UI" panose="020B0604030504040204" pitchFamily="50" charset="-128"/>
              </a:rPr>
              <a:t>②時系列グラフ</a:t>
            </a:r>
            <a:endParaRPr kumimoji="1" lang="en-US" altLang="ja-JP" sz="1400" b="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9" name="テキスト プレースホルダー 1">
            <a:extLst>
              <a:ext uri="{FF2B5EF4-FFF2-40B4-BE49-F238E27FC236}">
                <a16:creationId xmlns:a16="http://schemas.microsoft.com/office/drawing/2014/main" id="{D1B42FDC-7D44-4A23-BD4A-1CFA5046FEED}"/>
              </a:ext>
            </a:extLst>
          </p:cNvPr>
          <p:cNvSpPr txBox="1">
            <a:spLocks/>
          </p:cNvSpPr>
          <p:nvPr/>
        </p:nvSpPr>
        <p:spPr>
          <a:xfrm>
            <a:off x="5230214" y="1510409"/>
            <a:ext cx="1601590" cy="646339"/>
          </a:xfrm>
          <a:prstGeom prst="rect">
            <a:avLst/>
          </a:prstGeom>
          <a:ln>
            <a:solidFill>
              <a:schemeClr val="tx1"/>
            </a:solidFill>
          </a:ln>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1400" b="0" dirty="0">
                <a:latin typeface="Meiryo UI" panose="020B0604030504040204" pitchFamily="50" charset="-128"/>
                <a:ea typeface="Meiryo UI" panose="020B0604030504040204" pitchFamily="50" charset="-128"/>
                <a:cs typeface="Meiryo UI" panose="020B0604030504040204" pitchFamily="50" charset="-128"/>
              </a:rPr>
              <a:t>①温度分布グラフ</a:t>
            </a:r>
            <a:endParaRPr kumimoji="1" lang="en-US" altLang="ja-JP" sz="1400" b="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61" name="直線矢印コネクタ 60">
            <a:extLst>
              <a:ext uri="{FF2B5EF4-FFF2-40B4-BE49-F238E27FC236}">
                <a16:creationId xmlns:a16="http://schemas.microsoft.com/office/drawing/2014/main" id="{62BEFCB2-0DA3-48B7-841A-21B62CBCFDBA}"/>
              </a:ext>
            </a:extLst>
          </p:cNvPr>
          <p:cNvCxnSpPr>
            <a:cxnSpLocks/>
            <a:stCxn id="33" idx="3"/>
            <a:endCxn id="59" idx="1"/>
          </p:cNvCxnSpPr>
          <p:nvPr/>
        </p:nvCxnSpPr>
        <p:spPr>
          <a:xfrm flipV="1">
            <a:off x="3856111" y="1833579"/>
            <a:ext cx="1374103" cy="10240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9C54F088-9A53-47C1-B57C-3F5D6237879A}"/>
              </a:ext>
            </a:extLst>
          </p:cNvPr>
          <p:cNvSpPr txBox="1"/>
          <p:nvPr/>
        </p:nvSpPr>
        <p:spPr>
          <a:xfrm>
            <a:off x="5039326" y="1196752"/>
            <a:ext cx="1792478" cy="276999"/>
          </a:xfrm>
          <a:prstGeom prst="rect">
            <a:avLst/>
          </a:prstGeom>
          <a:noFill/>
        </p:spPr>
        <p:txBody>
          <a:bodyPr wrap="none" rtlCol="0">
            <a:spAutoFit/>
          </a:bodyPr>
          <a:lstStyle/>
          <a:p>
            <a:r>
              <a:rPr kumimoji="1" lang="ja-JP" altLang="en-US" sz="1200" dirty="0">
                <a:latin typeface="Meiryo UI" panose="020B0604030504040204" pitchFamily="50" charset="-128"/>
                <a:ea typeface="Meiryo UI" panose="020B0604030504040204" pitchFamily="50" charset="-128"/>
                <a:cs typeface="Meiryo UI" panose="020B0604030504040204" pitchFamily="50" charset="-128"/>
              </a:rPr>
              <a:t>サーモパイル＆熱電対のみ</a:t>
            </a:r>
          </a:p>
        </p:txBody>
      </p:sp>
      <p:sp>
        <p:nvSpPr>
          <p:cNvPr id="69" name="テキスト プレースホルダー 1">
            <a:extLst>
              <a:ext uri="{FF2B5EF4-FFF2-40B4-BE49-F238E27FC236}">
                <a16:creationId xmlns:a16="http://schemas.microsoft.com/office/drawing/2014/main" id="{1287E35D-CBC8-493E-9F21-9F637C7B0E5B}"/>
              </a:ext>
            </a:extLst>
          </p:cNvPr>
          <p:cNvSpPr txBox="1">
            <a:spLocks/>
          </p:cNvSpPr>
          <p:nvPr/>
        </p:nvSpPr>
        <p:spPr>
          <a:xfrm>
            <a:off x="5245208" y="3440210"/>
            <a:ext cx="1304256" cy="547555"/>
          </a:xfrm>
          <a:prstGeom prst="rect">
            <a:avLst/>
          </a:prstGeom>
          <a:ln>
            <a:solidFill>
              <a:schemeClr val="tx1"/>
            </a:solidFill>
          </a:ln>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1400" b="0" dirty="0">
                <a:latin typeface="Meiryo UI" panose="020B0604030504040204" pitchFamily="50" charset="-128"/>
                <a:ea typeface="Meiryo UI" panose="020B0604030504040204" pitchFamily="50" charset="-128"/>
                <a:cs typeface="Meiryo UI" panose="020B0604030504040204" pitchFamily="50" charset="-128"/>
              </a:rPr>
              <a:t>③数値表示</a:t>
            </a:r>
            <a:endParaRPr kumimoji="1" lang="en-US" altLang="ja-JP" sz="1400" b="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70" name="直線矢印コネクタ 69">
            <a:extLst>
              <a:ext uri="{FF2B5EF4-FFF2-40B4-BE49-F238E27FC236}">
                <a16:creationId xmlns:a16="http://schemas.microsoft.com/office/drawing/2014/main" id="{A519EFF8-20AA-4503-B94E-E1A9A2B4A2A1}"/>
              </a:ext>
            </a:extLst>
          </p:cNvPr>
          <p:cNvCxnSpPr>
            <a:cxnSpLocks/>
            <a:stCxn id="32" idx="3"/>
            <a:endCxn id="69" idx="1"/>
          </p:cNvCxnSpPr>
          <p:nvPr/>
        </p:nvCxnSpPr>
        <p:spPr>
          <a:xfrm>
            <a:off x="4048355" y="3277351"/>
            <a:ext cx="1196853" cy="4366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テキスト プレースホルダー 1">
            <a:extLst>
              <a:ext uri="{FF2B5EF4-FFF2-40B4-BE49-F238E27FC236}">
                <a16:creationId xmlns:a16="http://schemas.microsoft.com/office/drawing/2014/main" id="{B3AA35BD-2586-4882-9B23-FD02AF99CC73}"/>
              </a:ext>
            </a:extLst>
          </p:cNvPr>
          <p:cNvSpPr txBox="1">
            <a:spLocks/>
          </p:cNvSpPr>
          <p:nvPr/>
        </p:nvSpPr>
        <p:spPr>
          <a:xfrm>
            <a:off x="5245208" y="4444503"/>
            <a:ext cx="1196853" cy="475664"/>
          </a:xfrm>
          <a:prstGeom prst="rect">
            <a:avLst/>
          </a:prstGeom>
          <a:ln>
            <a:solidFill>
              <a:schemeClr val="tx1"/>
            </a:solidFill>
          </a:ln>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1400" b="0" dirty="0">
                <a:latin typeface="Meiryo UI" panose="020B0604030504040204" pitchFamily="50" charset="-128"/>
                <a:ea typeface="Meiryo UI" panose="020B0604030504040204" pitchFamily="50" charset="-128"/>
                <a:cs typeface="Meiryo UI" panose="020B0604030504040204" pitchFamily="50" charset="-128"/>
              </a:rPr>
              <a:t>④ログ表示</a:t>
            </a:r>
            <a:endParaRPr kumimoji="1" lang="en-US" altLang="ja-JP" sz="1400" b="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75" name="直線矢印コネクタ 74">
            <a:extLst>
              <a:ext uri="{FF2B5EF4-FFF2-40B4-BE49-F238E27FC236}">
                <a16:creationId xmlns:a16="http://schemas.microsoft.com/office/drawing/2014/main" id="{4F137064-4BAD-4574-B9DB-FF8A661131CF}"/>
              </a:ext>
            </a:extLst>
          </p:cNvPr>
          <p:cNvCxnSpPr>
            <a:cxnSpLocks/>
            <a:stCxn id="34" idx="3"/>
            <a:endCxn id="74" idx="1"/>
          </p:cNvCxnSpPr>
          <p:nvPr/>
        </p:nvCxnSpPr>
        <p:spPr>
          <a:xfrm>
            <a:off x="3851919" y="3678042"/>
            <a:ext cx="1393289" cy="10042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5" name="テキスト ボックス 84">
            <a:extLst>
              <a:ext uri="{FF2B5EF4-FFF2-40B4-BE49-F238E27FC236}">
                <a16:creationId xmlns:a16="http://schemas.microsoft.com/office/drawing/2014/main" id="{3AEC1B91-46ED-41CB-AFC5-B1AFA64971E9}"/>
              </a:ext>
            </a:extLst>
          </p:cNvPr>
          <p:cNvSpPr txBox="1"/>
          <p:nvPr/>
        </p:nvSpPr>
        <p:spPr>
          <a:xfrm>
            <a:off x="1663006" y="3074159"/>
            <a:ext cx="492443" cy="276999"/>
          </a:xfrm>
          <a:prstGeom prst="rect">
            <a:avLst/>
          </a:prstGeom>
          <a:noFill/>
        </p:spPr>
        <p:txBody>
          <a:bodyPr wrap="none" rtlCol="0">
            <a:spAutoFit/>
          </a:bodyPr>
          <a:lstStyle/>
          <a:p>
            <a:r>
              <a:rPr kumimoji="1" lang="ja-JP" altLang="en-US" sz="1200" dirty="0">
                <a:latin typeface="Meiryo UI" panose="020B0604030504040204" pitchFamily="50" charset="-128"/>
                <a:ea typeface="Meiryo UI" panose="020B0604030504040204" pitchFamily="50" charset="-128"/>
                <a:cs typeface="Meiryo UI" panose="020B0604030504040204" pitchFamily="50" charset="-128"/>
              </a:rPr>
              <a:t>独立</a:t>
            </a:r>
          </a:p>
        </p:txBody>
      </p:sp>
      <p:cxnSp>
        <p:nvCxnSpPr>
          <p:cNvPr id="87" name="直線矢印コネクタ 86">
            <a:extLst>
              <a:ext uri="{FF2B5EF4-FFF2-40B4-BE49-F238E27FC236}">
                <a16:creationId xmlns:a16="http://schemas.microsoft.com/office/drawing/2014/main" id="{54157BA4-F19D-4FD2-ACB1-6A1CC22E65CE}"/>
              </a:ext>
            </a:extLst>
          </p:cNvPr>
          <p:cNvCxnSpPr/>
          <p:nvPr/>
        </p:nvCxnSpPr>
        <p:spPr>
          <a:xfrm>
            <a:off x="1677942" y="2964906"/>
            <a:ext cx="0" cy="46313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8" name="テキスト ボックス 87">
            <a:extLst>
              <a:ext uri="{FF2B5EF4-FFF2-40B4-BE49-F238E27FC236}">
                <a16:creationId xmlns:a16="http://schemas.microsoft.com/office/drawing/2014/main" id="{B9956D96-D999-4299-99EF-234C46FD4E18}"/>
              </a:ext>
            </a:extLst>
          </p:cNvPr>
          <p:cNvSpPr txBox="1"/>
          <p:nvPr/>
        </p:nvSpPr>
        <p:spPr>
          <a:xfrm>
            <a:off x="2425726" y="4228238"/>
            <a:ext cx="2004075" cy="646331"/>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cs typeface="Meiryo UI" panose="020B0604030504040204" pitchFamily="50" charset="-128"/>
              </a:rPr>
              <a:t>PC</a:t>
            </a:r>
            <a:r>
              <a:rPr kumimoji="1" lang="ja-JP" altLang="en-US" sz="1200" dirty="0">
                <a:latin typeface="Meiryo UI" panose="020B0604030504040204" pitchFamily="50" charset="-128"/>
                <a:ea typeface="Meiryo UI" panose="020B0604030504040204" pitchFamily="50" charset="-128"/>
                <a:cs typeface="Meiryo UI" panose="020B0604030504040204" pitchFamily="50" charset="-128"/>
              </a:rPr>
              <a:t>側のタイマー</a:t>
            </a:r>
            <a:endParaRPr kumimoji="1"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200" dirty="0">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cs typeface="Meiryo UI" panose="020B0604030504040204" pitchFamily="50" charset="-128"/>
              </a:rPr>
              <a:t>データ受信タイミング）</a:t>
            </a:r>
            <a:endParaRPr kumimoji="1"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200" dirty="0">
                <a:latin typeface="Meiryo UI" panose="020B0604030504040204" pitchFamily="50" charset="-128"/>
                <a:ea typeface="Meiryo UI" panose="020B0604030504040204" pitchFamily="50" charset="-128"/>
                <a:cs typeface="Meiryo UI" panose="020B0604030504040204" pitchFamily="50" charset="-128"/>
              </a:rPr>
              <a:t>で２つのデータの時刻を揃える</a:t>
            </a:r>
            <a:endParaRPr kumimoji="1" lang="en-US" altLang="ja-JP" sz="1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99" name="左中かっこ 98">
            <a:extLst>
              <a:ext uri="{FF2B5EF4-FFF2-40B4-BE49-F238E27FC236}">
                <a16:creationId xmlns:a16="http://schemas.microsoft.com/office/drawing/2014/main" id="{EEB4B09B-B440-4BE5-96FF-DC1EE368CD11}"/>
              </a:ext>
            </a:extLst>
          </p:cNvPr>
          <p:cNvSpPr/>
          <p:nvPr/>
        </p:nvSpPr>
        <p:spPr>
          <a:xfrm flipH="1">
            <a:off x="6684100" y="2421215"/>
            <a:ext cx="408179" cy="1712270"/>
          </a:xfrm>
          <a:prstGeom prst="leftBrace">
            <a:avLst>
              <a:gd name="adj1" fmla="val 18131"/>
              <a:gd name="adj2" fmla="val 53421"/>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0" name="テキスト ボックス 99">
            <a:extLst>
              <a:ext uri="{FF2B5EF4-FFF2-40B4-BE49-F238E27FC236}">
                <a16:creationId xmlns:a16="http://schemas.microsoft.com/office/drawing/2014/main" id="{F5E93104-7ADD-434C-A2E5-96D08F32043F}"/>
              </a:ext>
            </a:extLst>
          </p:cNvPr>
          <p:cNvSpPr txBox="1"/>
          <p:nvPr/>
        </p:nvSpPr>
        <p:spPr>
          <a:xfrm>
            <a:off x="7064585" y="2896388"/>
            <a:ext cx="1540806" cy="276999"/>
          </a:xfrm>
          <a:prstGeom prst="rect">
            <a:avLst/>
          </a:prstGeom>
          <a:noFill/>
        </p:spPr>
        <p:txBody>
          <a:bodyPr wrap="none" rtlCol="0">
            <a:spAutoFit/>
          </a:bodyPr>
          <a:lstStyle/>
          <a:p>
            <a:r>
              <a:rPr kumimoji="1" lang="ja-JP" altLang="en-US" sz="1200" dirty="0">
                <a:latin typeface="Meiryo UI" panose="020B0604030504040204" pitchFamily="50" charset="-128"/>
                <a:ea typeface="Meiryo UI" panose="020B0604030504040204" pitchFamily="50" charset="-128"/>
                <a:cs typeface="Meiryo UI" panose="020B0604030504040204" pitchFamily="50" charset="-128"/>
              </a:rPr>
              <a:t>ウィンドウをコピーできる</a:t>
            </a:r>
          </a:p>
        </p:txBody>
      </p:sp>
      <p:sp>
        <p:nvSpPr>
          <p:cNvPr id="101" name="テキスト ボックス 100">
            <a:extLst>
              <a:ext uri="{FF2B5EF4-FFF2-40B4-BE49-F238E27FC236}">
                <a16:creationId xmlns:a16="http://schemas.microsoft.com/office/drawing/2014/main" id="{32DF85AA-E25A-47F8-950B-FD8B9D27853F}"/>
              </a:ext>
            </a:extLst>
          </p:cNvPr>
          <p:cNvSpPr txBox="1"/>
          <p:nvPr/>
        </p:nvSpPr>
        <p:spPr>
          <a:xfrm>
            <a:off x="7064585" y="3218670"/>
            <a:ext cx="1580882" cy="276999"/>
          </a:xfrm>
          <a:prstGeom prst="rect">
            <a:avLst/>
          </a:prstGeom>
          <a:noFill/>
        </p:spPr>
        <p:txBody>
          <a:bodyPr wrap="none" rtlCol="0">
            <a:spAutoFit/>
          </a:bodyPr>
          <a:lstStyle/>
          <a:p>
            <a:r>
              <a:rPr kumimoji="1" lang="ja-JP" altLang="en-US" sz="1200" dirty="0">
                <a:latin typeface="Meiryo UI" panose="020B0604030504040204" pitchFamily="50" charset="-128"/>
                <a:ea typeface="Meiryo UI" panose="020B0604030504040204" pitchFamily="50" charset="-128"/>
                <a:cs typeface="Meiryo UI" panose="020B0604030504040204" pitchFamily="50" charset="-128"/>
              </a:rPr>
              <a:t>表示項目を選択できる</a:t>
            </a:r>
          </a:p>
        </p:txBody>
      </p:sp>
      <p:sp>
        <p:nvSpPr>
          <p:cNvPr id="102" name="テキスト プレースホルダー 1">
            <a:extLst>
              <a:ext uri="{FF2B5EF4-FFF2-40B4-BE49-F238E27FC236}">
                <a16:creationId xmlns:a16="http://schemas.microsoft.com/office/drawing/2014/main" id="{7D624DF1-5E21-4FC6-B8E9-10E26C3E94C0}"/>
              </a:ext>
            </a:extLst>
          </p:cNvPr>
          <p:cNvSpPr txBox="1">
            <a:spLocks/>
          </p:cNvSpPr>
          <p:nvPr/>
        </p:nvSpPr>
        <p:spPr>
          <a:xfrm>
            <a:off x="996954" y="5362534"/>
            <a:ext cx="6865693" cy="899607"/>
          </a:xfrm>
          <a:prstGeom prst="rect">
            <a:avLst/>
          </a:prstGeom>
          <a:ln>
            <a:solidFill>
              <a:schemeClr val="tx1"/>
            </a:solidFill>
          </a:ln>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1600" b="0" dirty="0">
                <a:latin typeface="Meiryo UI" panose="020B0604030504040204" pitchFamily="50" charset="-128"/>
                <a:ea typeface="Meiryo UI" panose="020B0604030504040204" pitchFamily="50" charset="-128"/>
                <a:cs typeface="Meiryo UI" panose="020B0604030504040204" pitchFamily="50" charset="-128"/>
              </a:rPr>
              <a:t>・入力源が片方だけの場合</a:t>
            </a:r>
            <a:r>
              <a:rPr kumimoji="1" lang="en-US" altLang="ja-JP" sz="1600" b="0" dirty="0">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600" b="0" dirty="0">
                <a:latin typeface="Meiryo UI" panose="020B0604030504040204" pitchFamily="50" charset="-128"/>
                <a:ea typeface="Meiryo UI" panose="020B0604030504040204" pitchFamily="50" charset="-128"/>
                <a:cs typeface="Meiryo UI" panose="020B0604030504040204" pitchFamily="50" charset="-128"/>
              </a:rPr>
              <a:t>センサデータのみ</a:t>
            </a:r>
            <a:r>
              <a:rPr kumimoji="1" lang="en-US" altLang="ja-JP" sz="1600" b="0" dirty="0">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600" b="0" dirty="0">
                <a:latin typeface="Meiryo UI" panose="020B0604030504040204" pitchFamily="50" charset="-128"/>
                <a:ea typeface="Meiryo UI" panose="020B0604030504040204" pitchFamily="50" charset="-128"/>
                <a:cs typeface="Meiryo UI" panose="020B0604030504040204" pitchFamily="50" charset="-128"/>
              </a:rPr>
              <a:t>でも動作するようにしたい。</a:t>
            </a:r>
            <a:endParaRPr kumimoji="1" lang="en-US" altLang="ja-JP" sz="1600" b="0" dirty="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600" b="0" dirty="0">
                <a:latin typeface="Meiryo UI" panose="020B0604030504040204" pitchFamily="50" charset="-128"/>
                <a:ea typeface="Meiryo UI" panose="020B0604030504040204" pitchFamily="50" charset="-128"/>
                <a:cs typeface="Meiryo UI" panose="020B0604030504040204" pitchFamily="50" charset="-128"/>
              </a:rPr>
              <a:t>・接続の無いものは表示値が無い </a:t>
            </a:r>
            <a:r>
              <a:rPr kumimoji="1" lang="en-US" altLang="ja-JP" sz="1600" b="0" dirty="0">
                <a:latin typeface="Meiryo UI" panose="020B0604030504040204" pitchFamily="50" charset="-128"/>
                <a:ea typeface="Meiryo UI" panose="020B0604030504040204" pitchFamily="50" charset="-128"/>
                <a:cs typeface="Meiryo UI" panose="020B0604030504040204" pitchFamily="50" charset="-128"/>
              </a:rPr>
              <a:t>or 0</a:t>
            </a:r>
            <a:r>
              <a:rPr kumimoji="1" lang="ja-JP" altLang="en-US" sz="1600" b="0" dirty="0" err="1">
                <a:latin typeface="Meiryo UI" panose="020B0604030504040204" pitchFamily="50" charset="-128"/>
                <a:ea typeface="Meiryo UI" panose="020B0604030504040204" pitchFamily="50" charset="-128"/>
                <a:cs typeface="Meiryo UI" panose="020B0604030504040204" pitchFamily="50" charset="-128"/>
              </a:rPr>
              <a:t>で</a:t>
            </a:r>
            <a:r>
              <a:rPr kumimoji="1" lang="ja-JP" altLang="en-US" sz="1600" b="0" dirty="0">
                <a:latin typeface="Meiryo UI" panose="020B0604030504040204" pitchFamily="50" charset="-128"/>
                <a:ea typeface="Meiryo UI" panose="020B0604030504040204" pitchFamily="50" charset="-128"/>
                <a:cs typeface="Meiryo UI" panose="020B0604030504040204" pitchFamily="50" charset="-128"/>
              </a:rPr>
              <a:t>よい</a:t>
            </a:r>
            <a:endParaRPr kumimoji="1" lang="en-US" altLang="ja-JP" sz="1600" b="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3" name="テキスト ボックス 102">
            <a:extLst>
              <a:ext uri="{FF2B5EF4-FFF2-40B4-BE49-F238E27FC236}">
                <a16:creationId xmlns:a16="http://schemas.microsoft.com/office/drawing/2014/main" id="{8688D06E-6560-483C-8D6B-F98F0C6F0D3E}"/>
              </a:ext>
            </a:extLst>
          </p:cNvPr>
          <p:cNvSpPr txBox="1"/>
          <p:nvPr/>
        </p:nvSpPr>
        <p:spPr>
          <a:xfrm>
            <a:off x="1535545" y="2540192"/>
            <a:ext cx="726481"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cs typeface="Meiryo UI" panose="020B0604030504040204" pitchFamily="50" charset="-128"/>
              </a:rPr>
              <a:t>COM**</a:t>
            </a:r>
            <a:endParaRPr kumimoji="1" lang="ja-JP" altLang="en-US" sz="1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4" name="テキスト ボックス 103">
            <a:extLst>
              <a:ext uri="{FF2B5EF4-FFF2-40B4-BE49-F238E27FC236}">
                <a16:creationId xmlns:a16="http://schemas.microsoft.com/office/drawing/2014/main" id="{48C1813C-8805-437C-8FB6-A791B14CC89C}"/>
              </a:ext>
            </a:extLst>
          </p:cNvPr>
          <p:cNvSpPr txBox="1"/>
          <p:nvPr/>
        </p:nvSpPr>
        <p:spPr>
          <a:xfrm>
            <a:off x="1516334" y="3710766"/>
            <a:ext cx="726481"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cs typeface="Meiryo UI" panose="020B0604030504040204" pitchFamily="50" charset="-128"/>
              </a:rPr>
              <a:t>COM**</a:t>
            </a:r>
            <a:endParaRPr kumimoji="1" lang="ja-JP" altLang="en-US" sz="120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354561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a:xfrm>
            <a:off x="827584" y="188640"/>
            <a:ext cx="4104456" cy="632880"/>
          </a:xfrm>
        </p:spPr>
        <p:txBody>
          <a:bodyPr/>
          <a:lstStyle/>
          <a:p>
            <a:r>
              <a:rPr kumimoji="1" lang="ja-JP" altLang="en-US" sz="2400" b="0" dirty="0">
                <a:latin typeface="Meiryo UI" panose="020B0604030504040204" pitchFamily="50" charset="-128"/>
                <a:ea typeface="Meiryo UI" panose="020B0604030504040204" pitchFamily="50" charset="-128"/>
                <a:cs typeface="Meiryo UI" panose="020B0604030504040204" pitchFamily="50" charset="-128"/>
              </a:rPr>
              <a:t>②</a:t>
            </a:r>
            <a:r>
              <a:rPr kumimoji="1" lang="en-US" altLang="ja-JP" sz="2400" b="0" dirty="0">
                <a:latin typeface="Meiryo UI" panose="020B0604030504040204" pitchFamily="50" charset="-128"/>
                <a:ea typeface="Meiryo UI" panose="020B0604030504040204" pitchFamily="50" charset="-128"/>
                <a:cs typeface="Meiryo UI" panose="020B0604030504040204" pitchFamily="50" charset="-128"/>
              </a:rPr>
              <a:t>GUI </a:t>
            </a:r>
            <a:r>
              <a:rPr kumimoji="1" lang="ja-JP" altLang="en-US" sz="2400" b="0" dirty="0">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b="0" dirty="0">
                <a:latin typeface="Meiryo UI" panose="020B0604030504040204" pitchFamily="50" charset="-128"/>
                <a:ea typeface="Meiryo UI" panose="020B0604030504040204" pitchFamily="50" charset="-128"/>
                <a:cs typeface="Meiryo UI" panose="020B0604030504040204" pitchFamily="50" charset="-128"/>
              </a:rPr>
              <a:t>～グラフ～</a:t>
            </a:r>
            <a:endParaRPr kumimoji="1" lang="en-US" altLang="ja-JP" sz="1400" b="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0" name="テキスト プレースホルダー 1">
            <a:extLst>
              <a:ext uri="{FF2B5EF4-FFF2-40B4-BE49-F238E27FC236}">
                <a16:creationId xmlns:a16="http://schemas.microsoft.com/office/drawing/2014/main" id="{ED5792D6-81AC-4868-B53D-608BB6477451}"/>
              </a:ext>
            </a:extLst>
          </p:cNvPr>
          <p:cNvSpPr txBox="1">
            <a:spLocks/>
          </p:cNvSpPr>
          <p:nvPr/>
        </p:nvSpPr>
        <p:spPr>
          <a:xfrm>
            <a:off x="179512" y="980728"/>
            <a:ext cx="3096344" cy="504056"/>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2400" b="0" dirty="0">
                <a:latin typeface="Meiryo UI" panose="020B0604030504040204" pitchFamily="50" charset="-128"/>
                <a:ea typeface="Meiryo UI" panose="020B0604030504040204" pitchFamily="50" charset="-128"/>
                <a:cs typeface="Meiryo UI" panose="020B0604030504040204" pitchFamily="50" charset="-128"/>
              </a:rPr>
              <a:t>温度分布グラフ</a:t>
            </a:r>
            <a:endParaRPr kumimoji="1" lang="en-US" altLang="ja-JP" sz="2400" b="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8" name="テキスト プレースホルダー 1">
            <a:extLst>
              <a:ext uri="{FF2B5EF4-FFF2-40B4-BE49-F238E27FC236}">
                <a16:creationId xmlns:a16="http://schemas.microsoft.com/office/drawing/2014/main" id="{403D1053-3F87-458A-9FA5-5D30BFFBADC3}"/>
              </a:ext>
            </a:extLst>
          </p:cNvPr>
          <p:cNvSpPr txBox="1">
            <a:spLocks/>
          </p:cNvSpPr>
          <p:nvPr/>
        </p:nvSpPr>
        <p:spPr>
          <a:xfrm>
            <a:off x="971600" y="3854391"/>
            <a:ext cx="3024336" cy="375232"/>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1200" b="0" dirty="0">
                <a:latin typeface="Meiryo UI" panose="020B0604030504040204" pitchFamily="50" charset="-128"/>
                <a:ea typeface="Meiryo UI" panose="020B0604030504040204" pitchFamily="50" charset="-128"/>
                <a:cs typeface="Meiryo UI" panose="020B0604030504040204" pitchFamily="50" charset="-128"/>
              </a:rPr>
              <a:t>・マウス操作で拡大縮小できる</a:t>
            </a:r>
            <a:endParaRPr kumimoji="1" lang="en-US" altLang="ja-JP" sz="1200" b="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0" name="テキスト プレースホルダー 1">
            <a:extLst>
              <a:ext uri="{FF2B5EF4-FFF2-40B4-BE49-F238E27FC236}">
                <a16:creationId xmlns:a16="http://schemas.microsoft.com/office/drawing/2014/main" id="{2E5171A9-3932-4530-BEF5-4527F0D8D9FD}"/>
              </a:ext>
            </a:extLst>
          </p:cNvPr>
          <p:cNvSpPr txBox="1">
            <a:spLocks/>
          </p:cNvSpPr>
          <p:nvPr/>
        </p:nvSpPr>
        <p:spPr>
          <a:xfrm>
            <a:off x="938242" y="4215611"/>
            <a:ext cx="3417733" cy="375232"/>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1200" b="0" dirty="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b="0" dirty="0">
                <a:latin typeface="Meiryo UI" panose="020B0604030504040204" pitchFamily="50" charset="-128"/>
                <a:ea typeface="Meiryo UI" panose="020B0604030504040204" pitchFamily="50" charset="-128"/>
                <a:cs typeface="Meiryo UI" panose="020B0604030504040204" pitchFamily="50" charset="-128"/>
              </a:rPr>
              <a:t>x</a:t>
            </a:r>
            <a:r>
              <a:rPr kumimoji="1" lang="ja-JP" altLang="en-US" sz="1200" b="0" dirty="0">
                <a:latin typeface="Meiryo UI" panose="020B0604030504040204" pitchFamily="50" charset="-128"/>
                <a:ea typeface="Meiryo UI" panose="020B0604030504040204" pitchFamily="50" charset="-128"/>
                <a:cs typeface="Meiryo UI" panose="020B0604030504040204" pitchFamily="50" charset="-128"/>
              </a:rPr>
              <a:t>軸はセンサ位置とするため、設定できるようにしたい</a:t>
            </a:r>
            <a:endParaRPr kumimoji="1" lang="en-US" altLang="ja-JP" sz="1200" b="0"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9" name="図 8">
            <a:extLst>
              <a:ext uri="{FF2B5EF4-FFF2-40B4-BE49-F238E27FC236}">
                <a16:creationId xmlns:a16="http://schemas.microsoft.com/office/drawing/2014/main" id="{F81769BE-374F-44CD-928E-2252ACA94472}"/>
              </a:ext>
            </a:extLst>
          </p:cNvPr>
          <p:cNvPicPr>
            <a:picLocks noChangeAspect="1"/>
          </p:cNvPicPr>
          <p:nvPr/>
        </p:nvPicPr>
        <p:blipFill>
          <a:blip r:embed="rId2"/>
          <a:stretch>
            <a:fillRect/>
          </a:stretch>
        </p:blipFill>
        <p:spPr>
          <a:xfrm>
            <a:off x="1115616" y="1531799"/>
            <a:ext cx="4762841" cy="2041217"/>
          </a:xfrm>
          <a:prstGeom prst="rect">
            <a:avLst/>
          </a:prstGeom>
          <a:ln w="38100">
            <a:solidFill>
              <a:schemeClr val="accent1"/>
            </a:solidFill>
          </a:ln>
        </p:spPr>
      </p:pic>
    </p:spTree>
    <p:extLst>
      <p:ext uri="{BB962C8B-B14F-4D97-AF65-F5344CB8AC3E}">
        <p14:creationId xmlns:p14="http://schemas.microsoft.com/office/powerpoint/2010/main" val="7532764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a:xfrm>
            <a:off x="827584" y="188640"/>
            <a:ext cx="4104456" cy="632880"/>
          </a:xfrm>
        </p:spPr>
        <p:txBody>
          <a:bodyPr/>
          <a:lstStyle/>
          <a:p>
            <a:r>
              <a:rPr kumimoji="1" lang="ja-JP" altLang="en-US" sz="2400" b="0" dirty="0">
                <a:latin typeface="Meiryo UI" panose="020B0604030504040204" pitchFamily="50" charset="-128"/>
                <a:ea typeface="Meiryo UI" panose="020B0604030504040204" pitchFamily="50" charset="-128"/>
                <a:cs typeface="Meiryo UI" panose="020B0604030504040204" pitchFamily="50" charset="-128"/>
              </a:rPr>
              <a:t>②</a:t>
            </a:r>
            <a:r>
              <a:rPr kumimoji="1" lang="en-US" altLang="ja-JP" sz="2400" b="0" dirty="0">
                <a:latin typeface="Meiryo UI" panose="020B0604030504040204" pitchFamily="50" charset="-128"/>
                <a:ea typeface="Meiryo UI" panose="020B0604030504040204" pitchFamily="50" charset="-128"/>
                <a:cs typeface="Meiryo UI" panose="020B0604030504040204" pitchFamily="50" charset="-128"/>
              </a:rPr>
              <a:t>GUI </a:t>
            </a:r>
            <a:r>
              <a:rPr kumimoji="1" lang="ja-JP" altLang="en-US" sz="2400" b="0" dirty="0">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b="0" dirty="0">
                <a:latin typeface="Meiryo UI" panose="020B0604030504040204" pitchFamily="50" charset="-128"/>
                <a:ea typeface="Meiryo UI" panose="020B0604030504040204" pitchFamily="50" charset="-128"/>
                <a:cs typeface="Meiryo UI" panose="020B0604030504040204" pitchFamily="50" charset="-128"/>
              </a:rPr>
              <a:t>～グラフ～</a:t>
            </a:r>
            <a:endParaRPr kumimoji="1" lang="en-US" altLang="ja-JP" sz="1400" b="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0" name="テキスト プレースホルダー 1">
            <a:extLst>
              <a:ext uri="{FF2B5EF4-FFF2-40B4-BE49-F238E27FC236}">
                <a16:creationId xmlns:a16="http://schemas.microsoft.com/office/drawing/2014/main" id="{ED5792D6-81AC-4868-B53D-608BB6477451}"/>
              </a:ext>
            </a:extLst>
          </p:cNvPr>
          <p:cNvSpPr txBox="1">
            <a:spLocks/>
          </p:cNvSpPr>
          <p:nvPr/>
        </p:nvSpPr>
        <p:spPr>
          <a:xfrm>
            <a:off x="179512" y="980728"/>
            <a:ext cx="3096344" cy="504056"/>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2400" b="0" dirty="0">
                <a:latin typeface="Meiryo UI" panose="020B0604030504040204" pitchFamily="50" charset="-128"/>
                <a:ea typeface="Meiryo UI" panose="020B0604030504040204" pitchFamily="50" charset="-128"/>
                <a:cs typeface="Meiryo UI" panose="020B0604030504040204" pitchFamily="50" charset="-128"/>
              </a:rPr>
              <a:t>時系列グラフ</a:t>
            </a:r>
            <a:endParaRPr kumimoji="1" lang="en-US" altLang="ja-JP" sz="2400" b="0"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3" name="図 2">
            <a:extLst>
              <a:ext uri="{FF2B5EF4-FFF2-40B4-BE49-F238E27FC236}">
                <a16:creationId xmlns:a16="http://schemas.microsoft.com/office/drawing/2014/main" id="{BF5A67A9-230C-4BFB-910A-49774E114847}"/>
              </a:ext>
            </a:extLst>
          </p:cNvPr>
          <p:cNvPicPr>
            <a:picLocks noChangeAspect="1"/>
          </p:cNvPicPr>
          <p:nvPr/>
        </p:nvPicPr>
        <p:blipFill>
          <a:blip r:embed="rId2"/>
          <a:stretch>
            <a:fillRect/>
          </a:stretch>
        </p:blipFill>
        <p:spPr>
          <a:xfrm>
            <a:off x="1187624" y="1484784"/>
            <a:ext cx="5796567" cy="3657216"/>
          </a:xfrm>
          <a:prstGeom prst="rect">
            <a:avLst/>
          </a:prstGeom>
        </p:spPr>
      </p:pic>
      <p:sp>
        <p:nvSpPr>
          <p:cNvPr id="4" name="テキスト ボックス 3">
            <a:extLst>
              <a:ext uri="{FF2B5EF4-FFF2-40B4-BE49-F238E27FC236}">
                <a16:creationId xmlns:a16="http://schemas.microsoft.com/office/drawing/2014/main" id="{CFB537D5-C966-4135-95AF-7D9327E5356C}"/>
              </a:ext>
            </a:extLst>
          </p:cNvPr>
          <p:cNvSpPr txBox="1"/>
          <p:nvPr/>
        </p:nvSpPr>
        <p:spPr>
          <a:xfrm>
            <a:off x="5968528" y="2707412"/>
            <a:ext cx="2031325" cy="276999"/>
          </a:xfrm>
          <a:prstGeom prst="rect">
            <a:avLst/>
          </a:prstGeom>
          <a:noFill/>
        </p:spPr>
        <p:txBody>
          <a:bodyPr wrap="none" rtlCol="0">
            <a:spAutoFit/>
          </a:bodyPr>
          <a:lstStyle/>
          <a:p>
            <a:r>
              <a:rPr kumimoji="1" lang="ja-JP" altLang="en-US" sz="1200" dirty="0">
                <a:solidFill>
                  <a:schemeClr val="accent2"/>
                </a:solidFill>
              </a:rPr>
              <a:t>表示選択チェックボックス</a:t>
            </a:r>
          </a:p>
        </p:txBody>
      </p:sp>
      <p:sp>
        <p:nvSpPr>
          <p:cNvPr id="38" name="テキスト プレースホルダー 1">
            <a:extLst>
              <a:ext uri="{FF2B5EF4-FFF2-40B4-BE49-F238E27FC236}">
                <a16:creationId xmlns:a16="http://schemas.microsoft.com/office/drawing/2014/main" id="{403D1053-3F87-458A-9FA5-5D30BFFBADC3}"/>
              </a:ext>
            </a:extLst>
          </p:cNvPr>
          <p:cNvSpPr txBox="1">
            <a:spLocks/>
          </p:cNvSpPr>
          <p:nvPr/>
        </p:nvSpPr>
        <p:spPr>
          <a:xfrm>
            <a:off x="1187624" y="5179985"/>
            <a:ext cx="3024336" cy="375232"/>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1200" b="0" dirty="0">
                <a:latin typeface="Meiryo UI" panose="020B0604030504040204" pitchFamily="50" charset="-128"/>
                <a:ea typeface="Meiryo UI" panose="020B0604030504040204" pitchFamily="50" charset="-128"/>
                <a:cs typeface="Meiryo UI" panose="020B0604030504040204" pitchFamily="50" charset="-128"/>
              </a:rPr>
              <a:t>・マウス操作で拡大縮小できる</a:t>
            </a:r>
            <a:endParaRPr kumimoji="1" lang="en-US" altLang="ja-JP" sz="1200" b="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9" name="テキスト プレースホルダー 1">
            <a:extLst>
              <a:ext uri="{FF2B5EF4-FFF2-40B4-BE49-F238E27FC236}">
                <a16:creationId xmlns:a16="http://schemas.microsoft.com/office/drawing/2014/main" id="{CF99323E-A629-4F86-8347-A27021DFC5E6}"/>
              </a:ext>
            </a:extLst>
          </p:cNvPr>
          <p:cNvSpPr txBox="1">
            <a:spLocks/>
          </p:cNvSpPr>
          <p:nvPr/>
        </p:nvSpPr>
        <p:spPr>
          <a:xfrm>
            <a:off x="1187624" y="5455465"/>
            <a:ext cx="3024336" cy="375232"/>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1200" b="0" dirty="0">
                <a:latin typeface="Meiryo UI" panose="020B0604030504040204" pitchFamily="50" charset="-128"/>
                <a:ea typeface="Meiryo UI" panose="020B0604030504040204" pitchFamily="50" charset="-128"/>
                <a:cs typeface="Meiryo UI" panose="020B0604030504040204" pitchFamily="50" charset="-128"/>
              </a:rPr>
              <a:t>・縦軸はデータごとに設定できる</a:t>
            </a:r>
            <a:endParaRPr kumimoji="1" lang="en-US" altLang="ja-JP" sz="1200" b="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0" name="テキスト プレースホルダー 1">
            <a:extLst>
              <a:ext uri="{FF2B5EF4-FFF2-40B4-BE49-F238E27FC236}">
                <a16:creationId xmlns:a16="http://schemas.microsoft.com/office/drawing/2014/main" id="{2E5171A9-3932-4530-BEF5-4527F0D8D9FD}"/>
              </a:ext>
            </a:extLst>
          </p:cNvPr>
          <p:cNvSpPr txBox="1">
            <a:spLocks/>
          </p:cNvSpPr>
          <p:nvPr/>
        </p:nvSpPr>
        <p:spPr>
          <a:xfrm>
            <a:off x="1187624" y="5736840"/>
            <a:ext cx="3024336" cy="375232"/>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1200" b="0" dirty="0">
                <a:latin typeface="Meiryo UI" panose="020B0604030504040204" pitchFamily="50" charset="-128"/>
                <a:ea typeface="Meiryo UI" panose="020B0604030504040204" pitchFamily="50" charset="-128"/>
                <a:cs typeface="Meiryo UI" panose="020B0604030504040204" pitchFamily="50" charset="-128"/>
              </a:rPr>
              <a:t>・時刻が進むと、</a:t>
            </a:r>
            <a:r>
              <a:rPr kumimoji="1" lang="en-US" altLang="ja-JP" sz="1200" b="0" dirty="0">
                <a:latin typeface="Meiryo UI" panose="020B0604030504040204" pitchFamily="50" charset="-128"/>
                <a:ea typeface="Meiryo UI" panose="020B0604030504040204" pitchFamily="50" charset="-128"/>
                <a:cs typeface="Meiryo UI" panose="020B0604030504040204" pitchFamily="50" charset="-128"/>
              </a:rPr>
              <a:t>x</a:t>
            </a:r>
            <a:r>
              <a:rPr kumimoji="1" lang="ja-JP" altLang="en-US" sz="1200" b="0" dirty="0">
                <a:latin typeface="Meiryo UI" panose="020B0604030504040204" pitchFamily="50" charset="-128"/>
                <a:ea typeface="Meiryo UI" panose="020B0604030504040204" pitchFamily="50" charset="-128"/>
                <a:cs typeface="Meiryo UI" panose="020B0604030504040204" pitchFamily="50" charset="-128"/>
              </a:rPr>
              <a:t>軸が自動で追従する</a:t>
            </a:r>
            <a:endParaRPr kumimoji="1" lang="en-US" altLang="ja-JP" sz="1200" b="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406368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a:xfrm>
            <a:off x="827584" y="188640"/>
            <a:ext cx="4104456" cy="632880"/>
          </a:xfrm>
        </p:spPr>
        <p:txBody>
          <a:bodyPr/>
          <a:lstStyle/>
          <a:p>
            <a:r>
              <a:rPr kumimoji="1" lang="ja-JP" altLang="en-US" sz="2400" b="0" dirty="0">
                <a:latin typeface="Meiryo UI" panose="020B0604030504040204" pitchFamily="50" charset="-128"/>
                <a:ea typeface="Meiryo UI" panose="020B0604030504040204" pitchFamily="50" charset="-128"/>
                <a:cs typeface="Meiryo UI" panose="020B0604030504040204" pitchFamily="50" charset="-128"/>
              </a:rPr>
              <a:t>②</a:t>
            </a:r>
            <a:r>
              <a:rPr kumimoji="1" lang="en-US" altLang="ja-JP" sz="2400" b="0" dirty="0">
                <a:latin typeface="Meiryo UI" panose="020B0604030504040204" pitchFamily="50" charset="-128"/>
                <a:ea typeface="Meiryo UI" panose="020B0604030504040204" pitchFamily="50" charset="-128"/>
                <a:cs typeface="Meiryo UI" panose="020B0604030504040204" pitchFamily="50" charset="-128"/>
              </a:rPr>
              <a:t>GUI </a:t>
            </a:r>
            <a:r>
              <a:rPr kumimoji="1" lang="ja-JP" altLang="en-US" sz="2400" b="0" dirty="0">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b="0" dirty="0">
                <a:latin typeface="Meiryo UI" panose="020B0604030504040204" pitchFamily="50" charset="-128"/>
                <a:ea typeface="Meiryo UI" panose="020B0604030504040204" pitchFamily="50" charset="-128"/>
                <a:cs typeface="Meiryo UI" panose="020B0604030504040204" pitchFamily="50" charset="-128"/>
              </a:rPr>
              <a:t>～グラフ～</a:t>
            </a:r>
            <a:endParaRPr kumimoji="1" lang="en-US" altLang="ja-JP" sz="1400" b="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0" name="テキスト プレースホルダー 1">
            <a:extLst>
              <a:ext uri="{FF2B5EF4-FFF2-40B4-BE49-F238E27FC236}">
                <a16:creationId xmlns:a16="http://schemas.microsoft.com/office/drawing/2014/main" id="{ED5792D6-81AC-4868-B53D-608BB6477451}"/>
              </a:ext>
            </a:extLst>
          </p:cNvPr>
          <p:cNvSpPr txBox="1">
            <a:spLocks/>
          </p:cNvSpPr>
          <p:nvPr/>
        </p:nvSpPr>
        <p:spPr>
          <a:xfrm>
            <a:off x="179512" y="980728"/>
            <a:ext cx="3096344" cy="504056"/>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2400" b="0" dirty="0">
                <a:latin typeface="Meiryo UI" panose="020B0604030504040204" pitchFamily="50" charset="-128"/>
                <a:ea typeface="Meiryo UI" panose="020B0604030504040204" pitchFamily="50" charset="-128"/>
                <a:cs typeface="Meiryo UI" panose="020B0604030504040204" pitchFamily="50" charset="-128"/>
              </a:rPr>
              <a:t>数値表示</a:t>
            </a:r>
            <a:endParaRPr kumimoji="1" lang="en-US" altLang="ja-JP" sz="2400" b="0"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5" name="図 4">
            <a:extLst>
              <a:ext uri="{FF2B5EF4-FFF2-40B4-BE49-F238E27FC236}">
                <a16:creationId xmlns:a16="http://schemas.microsoft.com/office/drawing/2014/main" id="{EFA93522-8076-4D6C-86A8-8552FF4B2590}"/>
              </a:ext>
            </a:extLst>
          </p:cNvPr>
          <p:cNvPicPr>
            <a:picLocks noChangeAspect="1"/>
          </p:cNvPicPr>
          <p:nvPr/>
        </p:nvPicPr>
        <p:blipFill>
          <a:blip r:embed="rId2"/>
          <a:stretch>
            <a:fillRect/>
          </a:stretch>
        </p:blipFill>
        <p:spPr>
          <a:xfrm>
            <a:off x="1403648" y="1484784"/>
            <a:ext cx="3960440" cy="3076283"/>
          </a:xfrm>
          <a:prstGeom prst="rect">
            <a:avLst/>
          </a:prstGeom>
        </p:spPr>
      </p:pic>
    </p:spTree>
    <p:extLst>
      <p:ext uri="{BB962C8B-B14F-4D97-AF65-F5344CB8AC3E}">
        <p14:creationId xmlns:p14="http://schemas.microsoft.com/office/powerpoint/2010/main" val="2214241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a:xfrm>
            <a:off x="827584" y="188640"/>
            <a:ext cx="4104456" cy="632880"/>
          </a:xfrm>
        </p:spPr>
        <p:txBody>
          <a:bodyPr/>
          <a:lstStyle/>
          <a:p>
            <a:r>
              <a:rPr kumimoji="1" lang="ja-JP" altLang="en-US" sz="2400" b="0" dirty="0">
                <a:latin typeface="Meiryo UI" panose="020B0604030504040204" pitchFamily="50" charset="-128"/>
                <a:ea typeface="Meiryo UI" panose="020B0604030504040204" pitchFamily="50" charset="-128"/>
                <a:cs typeface="Meiryo UI" panose="020B0604030504040204" pitchFamily="50" charset="-128"/>
              </a:rPr>
              <a:t>②</a:t>
            </a:r>
            <a:r>
              <a:rPr kumimoji="1" lang="en-US" altLang="ja-JP" sz="2400" b="0" dirty="0">
                <a:latin typeface="Meiryo UI" panose="020B0604030504040204" pitchFamily="50" charset="-128"/>
                <a:ea typeface="Meiryo UI" panose="020B0604030504040204" pitchFamily="50" charset="-128"/>
                <a:cs typeface="Meiryo UI" panose="020B0604030504040204" pitchFamily="50" charset="-128"/>
              </a:rPr>
              <a:t>GUI </a:t>
            </a:r>
            <a:r>
              <a:rPr kumimoji="1" lang="ja-JP" altLang="en-US" sz="2400" b="0" dirty="0">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b="0" dirty="0">
                <a:latin typeface="Meiryo UI" panose="020B0604030504040204" pitchFamily="50" charset="-128"/>
                <a:ea typeface="Meiryo UI" panose="020B0604030504040204" pitchFamily="50" charset="-128"/>
                <a:cs typeface="Meiryo UI" panose="020B0604030504040204" pitchFamily="50" charset="-128"/>
              </a:rPr>
              <a:t>～グラフ～</a:t>
            </a:r>
            <a:endParaRPr kumimoji="1" lang="en-US" altLang="ja-JP" sz="1400" b="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0" name="テキスト プレースホルダー 1">
            <a:extLst>
              <a:ext uri="{FF2B5EF4-FFF2-40B4-BE49-F238E27FC236}">
                <a16:creationId xmlns:a16="http://schemas.microsoft.com/office/drawing/2014/main" id="{ED5792D6-81AC-4868-B53D-608BB6477451}"/>
              </a:ext>
            </a:extLst>
          </p:cNvPr>
          <p:cNvSpPr txBox="1">
            <a:spLocks/>
          </p:cNvSpPr>
          <p:nvPr/>
        </p:nvSpPr>
        <p:spPr>
          <a:xfrm>
            <a:off x="179512" y="980728"/>
            <a:ext cx="3096344" cy="504056"/>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2400" b="0" dirty="0">
                <a:latin typeface="Meiryo UI" panose="020B0604030504040204" pitchFamily="50" charset="-128"/>
                <a:ea typeface="Meiryo UI" panose="020B0604030504040204" pitchFamily="50" charset="-128"/>
                <a:cs typeface="Meiryo UI" panose="020B0604030504040204" pitchFamily="50" charset="-128"/>
              </a:rPr>
              <a:t>ログ表示</a:t>
            </a:r>
            <a:endParaRPr kumimoji="1" lang="en-US" altLang="ja-JP" sz="2400" b="0"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6" name="図 5">
            <a:extLst>
              <a:ext uri="{FF2B5EF4-FFF2-40B4-BE49-F238E27FC236}">
                <a16:creationId xmlns:a16="http://schemas.microsoft.com/office/drawing/2014/main" id="{BBA9EBEB-F71C-43B5-82FE-5EE2E9FE3B92}"/>
              </a:ext>
            </a:extLst>
          </p:cNvPr>
          <p:cNvPicPr>
            <a:picLocks noChangeAspect="1"/>
          </p:cNvPicPr>
          <p:nvPr/>
        </p:nvPicPr>
        <p:blipFill>
          <a:blip r:embed="rId2"/>
          <a:stretch>
            <a:fillRect/>
          </a:stretch>
        </p:blipFill>
        <p:spPr>
          <a:xfrm>
            <a:off x="862679" y="1466916"/>
            <a:ext cx="5930363" cy="1700906"/>
          </a:xfrm>
          <a:prstGeom prst="rect">
            <a:avLst/>
          </a:prstGeom>
        </p:spPr>
      </p:pic>
      <p:pic>
        <p:nvPicPr>
          <p:cNvPr id="3" name="図 2">
            <a:extLst>
              <a:ext uri="{FF2B5EF4-FFF2-40B4-BE49-F238E27FC236}">
                <a16:creationId xmlns:a16="http://schemas.microsoft.com/office/drawing/2014/main" id="{7D4914A8-E9F2-43C5-834B-E50BEE7BE60F}"/>
              </a:ext>
            </a:extLst>
          </p:cNvPr>
          <p:cNvPicPr>
            <a:picLocks noChangeAspect="1"/>
          </p:cNvPicPr>
          <p:nvPr/>
        </p:nvPicPr>
        <p:blipFill>
          <a:blip r:embed="rId3"/>
          <a:stretch>
            <a:fillRect/>
          </a:stretch>
        </p:blipFill>
        <p:spPr>
          <a:xfrm>
            <a:off x="862679" y="3933056"/>
            <a:ext cx="2880320" cy="2022866"/>
          </a:xfrm>
          <a:prstGeom prst="rect">
            <a:avLst/>
          </a:prstGeom>
        </p:spPr>
      </p:pic>
      <p:sp>
        <p:nvSpPr>
          <p:cNvPr id="7" name="テキスト プレースホルダー 1">
            <a:extLst>
              <a:ext uri="{FF2B5EF4-FFF2-40B4-BE49-F238E27FC236}">
                <a16:creationId xmlns:a16="http://schemas.microsoft.com/office/drawing/2014/main" id="{69F726EC-B559-4583-B980-E7FF5E7E90C0}"/>
              </a:ext>
            </a:extLst>
          </p:cNvPr>
          <p:cNvSpPr txBox="1">
            <a:spLocks/>
          </p:cNvSpPr>
          <p:nvPr/>
        </p:nvSpPr>
        <p:spPr>
          <a:xfrm>
            <a:off x="6876256" y="1813313"/>
            <a:ext cx="1840584" cy="504056"/>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1200" b="0" dirty="0">
                <a:latin typeface="Meiryo UI" panose="020B0604030504040204" pitchFamily="50" charset="-128"/>
                <a:ea typeface="Meiryo UI" panose="020B0604030504040204" pitchFamily="50" charset="-128"/>
                <a:cs typeface="Meiryo UI" panose="020B0604030504040204" pitchFamily="50" charset="-128"/>
              </a:rPr>
              <a:t>ログが流れてくるものを表示</a:t>
            </a:r>
            <a:endParaRPr kumimoji="1" lang="en-US" altLang="ja-JP" sz="1200" b="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プレースホルダー 1">
            <a:extLst>
              <a:ext uri="{FF2B5EF4-FFF2-40B4-BE49-F238E27FC236}">
                <a16:creationId xmlns:a16="http://schemas.microsoft.com/office/drawing/2014/main" id="{A13062FB-F37C-4144-825E-E62E82D65879}"/>
              </a:ext>
            </a:extLst>
          </p:cNvPr>
          <p:cNvSpPr txBox="1">
            <a:spLocks/>
          </p:cNvSpPr>
          <p:nvPr/>
        </p:nvSpPr>
        <p:spPr>
          <a:xfrm>
            <a:off x="3826577" y="4581128"/>
            <a:ext cx="1840584" cy="504056"/>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1200" b="0" dirty="0">
                <a:latin typeface="Meiryo UI" panose="020B0604030504040204" pitchFamily="50" charset="-128"/>
                <a:ea typeface="Meiryo UI" panose="020B0604030504040204" pitchFamily="50" charset="-128"/>
                <a:cs typeface="Meiryo UI" panose="020B0604030504040204" pitchFamily="50" charset="-128"/>
              </a:rPr>
              <a:t>コマンドを入力できる</a:t>
            </a:r>
            <a:endParaRPr kumimoji="1" lang="en-US" altLang="ja-JP" sz="1200" b="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9392204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a:xfrm>
            <a:off x="827584" y="188640"/>
            <a:ext cx="4104456" cy="632880"/>
          </a:xfrm>
        </p:spPr>
        <p:txBody>
          <a:bodyPr/>
          <a:lstStyle/>
          <a:p>
            <a:r>
              <a:rPr kumimoji="1" lang="ja-JP" altLang="en-US" sz="2400" b="0" dirty="0">
                <a:latin typeface="Meiryo UI" panose="020B0604030504040204" pitchFamily="50" charset="-128"/>
                <a:ea typeface="Meiryo UI" panose="020B0604030504040204" pitchFamily="50" charset="-128"/>
                <a:cs typeface="Meiryo UI" panose="020B0604030504040204" pitchFamily="50" charset="-128"/>
              </a:rPr>
              <a:t>②</a:t>
            </a:r>
            <a:r>
              <a:rPr kumimoji="1" lang="en-US" altLang="ja-JP" sz="2400" b="0" dirty="0">
                <a:latin typeface="Meiryo UI" panose="020B0604030504040204" pitchFamily="50" charset="-128"/>
                <a:ea typeface="Meiryo UI" panose="020B0604030504040204" pitchFamily="50" charset="-128"/>
                <a:cs typeface="Meiryo UI" panose="020B0604030504040204" pitchFamily="50" charset="-128"/>
              </a:rPr>
              <a:t>GUI </a:t>
            </a:r>
            <a:r>
              <a:rPr kumimoji="1" lang="ja-JP" altLang="en-US" sz="2400" b="0" dirty="0">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b="0" dirty="0">
                <a:latin typeface="Meiryo UI" panose="020B0604030504040204" pitchFamily="50" charset="-128"/>
                <a:ea typeface="Meiryo UI" panose="020B0604030504040204" pitchFamily="50" charset="-128"/>
                <a:cs typeface="Meiryo UI" panose="020B0604030504040204" pitchFamily="50" charset="-128"/>
              </a:rPr>
              <a:t>～メニューバー～</a:t>
            </a:r>
            <a:endParaRPr kumimoji="1" lang="en-US" altLang="ja-JP" sz="1400" b="0"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4" name="図 3">
            <a:extLst>
              <a:ext uri="{FF2B5EF4-FFF2-40B4-BE49-F238E27FC236}">
                <a16:creationId xmlns:a16="http://schemas.microsoft.com/office/drawing/2014/main" id="{3579B444-C359-4E89-948F-D5512E11D6CD}"/>
              </a:ext>
            </a:extLst>
          </p:cNvPr>
          <p:cNvPicPr>
            <a:picLocks noChangeAspect="1"/>
          </p:cNvPicPr>
          <p:nvPr/>
        </p:nvPicPr>
        <p:blipFill>
          <a:blip r:embed="rId2"/>
          <a:stretch>
            <a:fillRect/>
          </a:stretch>
        </p:blipFill>
        <p:spPr>
          <a:xfrm>
            <a:off x="395536" y="980728"/>
            <a:ext cx="2664296" cy="3426285"/>
          </a:xfrm>
          <a:prstGeom prst="rect">
            <a:avLst/>
          </a:prstGeom>
        </p:spPr>
      </p:pic>
      <p:sp>
        <p:nvSpPr>
          <p:cNvPr id="8" name="テキスト プレースホルダー 1">
            <a:extLst>
              <a:ext uri="{FF2B5EF4-FFF2-40B4-BE49-F238E27FC236}">
                <a16:creationId xmlns:a16="http://schemas.microsoft.com/office/drawing/2014/main" id="{9E69D171-45E1-4E0D-9DBF-F05AC98C35AB}"/>
              </a:ext>
            </a:extLst>
          </p:cNvPr>
          <p:cNvSpPr txBox="1">
            <a:spLocks/>
          </p:cNvSpPr>
          <p:nvPr/>
        </p:nvSpPr>
        <p:spPr>
          <a:xfrm>
            <a:off x="971600" y="2064098"/>
            <a:ext cx="1080120" cy="662979"/>
          </a:xfrm>
          <a:prstGeom prst="rect">
            <a:avLst/>
          </a:prstGeom>
          <a:solidFill>
            <a:schemeClr val="accent6">
              <a:lumMod val="40000"/>
              <a:lumOff val="60000"/>
            </a:schemeClr>
          </a:solidFill>
          <a:ln>
            <a:solidFill>
              <a:schemeClr val="tx1"/>
            </a:solidFill>
          </a:ln>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1050" b="0" dirty="0">
                <a:latin typeface="Meiryo UI" panose="020B0604030504040204" pitchFamily="50" charset="-128"/>
                <a:ea typeface="Meiryo UI" panose="020B0604030504040204" pitchFamily="50" charset="-128"/>
                <a:cs typeface="Meiryo UI" panose="020B0604030504040204" pitchFamily="50" charset="-128"/>
              </a:rPr>
              <a:t>ファイル </a:t>
            </a:r>
            <a:endParaRPr kumimoji="1" lang="en-US" altLang="ja-JP" sz="1050" b="0" dirty="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050" b="0" dirty="0">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050" b="0" dirty="0" err="1">
                <a:latin typeface="Meiryo UI" panose="020B0604030504040204" pitchFamily="50" charset="-128"/>
                <a:ea typeface="Meiryo UI" panose="020B0604030504040204" pitchFamily="50" charset="-128"/>
                <a:cs typeface="Meiryo UI" panose="020B0604030504040204" pitchFamily="50" charset="-128"/>
              </a:rPr>
              <a:t>ー</a:t>
            </a:r>
            <a:r>
              <a:rPr kumimoji="1" lang="en-US" altLang="ja-JP" sz="1050" b="0" dirty="0">
                <a:latin typeface="Meiryo UI" panose="020B0604030504040204" pitchFamily="50" charset="-128"/>
                <a:ea typeface="Meiryo UI" panose="020B0604030504040204" pitchFamily="50" charset="-128"/>
                <a:cs typeface="Meiryo UI" panose="020B0604030504040204" pitchFamily="50" charset="-128"/>
              </a:rPr>
              <a:t>&gt;</a:t>
            </a:r>
            <a:r>
              <a:rPr kumimoji="1" lang="ja-JP" altLang="en-US" sz="1050" b="0" dirty="0">
                <a:latin typeface="Meiryo UI" panose="020B0604030504040204" pitchFamily="50" charset="-128"/>
                <a:ea typeface="Meiryo UI" panose="020B0604030504040204" pitchFamily="50" charset="-128"/>
                <a:cs typeface="Meiryo UI" panose="020B0604030504040204" pitchFamily="50" charset="-128"/>
              </a:rPr>
              <a:t> 開く</a:t>
            </a:r>
            <a:endParaRPr kumimoji="1" lang="en-US" altLang="ja-JP" sz="1050" b="0" dirty="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050" b="0" dirty="0">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050" b="0" dirty="0" err="1">
                <a:latin typeface="Meiryo UI" panose="020B0604030504040204" pitchFamily="50" charset="-128"/>
                <a:ea typeface="Meiryo UI" panose="020B0604030504040204" pitchFamily="50" charset="-128"/>
                <a:cs typeface="Meiryo UI" panose="020B0604030504040204" pitchFamily="50" charset="-128"/>
              </a:rPr>
              <a:t>ー</a:t>
            </a:r>
            <a:r>
              <a:rPr kumimoji="1" lang="en-US" altLang="ja-JP" sz="1050" b="0" dirty="0">
                <a:latin typeface="Meiryo UI" panose="020B0604030504040204" pitchFamily="50" charset="-128"/>
                <a:ea typeface="Meiryo UI" panose="020B0604030504040204" pitchFamily="50" charset="-128"/>
                <a:cs typeface="Meiryo UI" panose="020B0604030504040204" pitchFamily="50" charset="-128"/>
              </a:rPr>
              <a:t>&gt;</a:t>
            </a:r>
            <a:r>
              <a:rPr kumimoji="1" lang="ja-JP" altLang="en-US" sz="1050" b="0" dirty="0">
                <a:latin typeface="Meiryo UI" panose="020B0604030504040204" pitchFamily="50" charset="-128"/>
                <a:ea typeface="Meiryo UI" panose="020B0604030504040204" pitchFamily="50" charset="-128"/>
                <a:cs typeface="Meiryo UI" panose="020B0604030504040204" pitchFamily="50" charset="-128"/>
              </a:rPr>
              <a:t> 保存</a:t>
            </a:r>
            <a:endParaRPr kumimoji="1" lang="en-US" altLang="ja-JP" sz="1050" b="0"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5" name="図 4">
            <a:extLst>
              <a:ext uri="{FF2B5EF4-FFF2-40B4-BE49-F238E27FC236}">
                <a16:creationId xmlns:a16="http://schemas.microsoft.com/office/drawing/2014/main" id="{B3268404-20E5-4C7D-B585-E60AFD8D50F4}"/>
              </a:ext>
            </a:extLst>
          </p:cNvPr>
          <p:cNvPicPr>
            <a:picLocks noChangeAspect="1"/>
          </p:cNvPicPr>
          <p:nvPr/>
        </p:nvPicPr>
        <p:blipFill>
          <a:blip r:embed="rId3"/>
          <a:stretch>
            <a:fillRect/>
          </a:stretch>
        </p:blipFill>
        <p:spPr>
          <a:xfrm>
            <a:off x="3390366" y="980728"/>
            <a:ext cx="1541674" cy="1998900"/>
          </a:xfrm>
          <a:prstGeom prst="rect">
            <a:avLst/>
          </a:prstGeom>
          <a:solidFill>
            <a:schemeClr val="bg1">
              <a:lumMod val="75000"/>
            </a:schemeClr>
          </a:solidFill>
        </p:spPr>
      </p:pic>
      <p:pic>
        <p:nvPicPr>
          <p:cNvPr id="6" name="図 5">
            <a:extLst>
              <a:ext uri="{FF2B5EF4-FFF2-40B4-BE49-F238E27FC236}">
                <a16:creationId xmlns:a16="http://schemas.microsoft.com/office/drawing/2014/main" id="{4C6298E8-1B9C-4A3F-852B-926B085063CB}"/>
              </a:ext>
            </a:extLst>
          </p:cNvPr>
          <p:cNvPicPr>
            <a:picLocks noChangeAspect="1"/>
          </p:cNvPicPr>
          <p:nvPr/>
        </p:nvPicPr>
        <p:blipFill>
          <a:blip r:embed="rId4"/>
          <a:stretch>
            <a:fillRect/>
          </a:stretch>
        </p:blipFill>
        <p:spPr>
          <a:xfrm>
            <a:off x="5148064" y="985667"/>
            <a:ext cx="1325499" cy="1993962"/>
          </a:xfrm>
          <a:prstGeom prst="rect">
            <a:avLst/>
          </a:prstGeom>
        </p:spPr>
      </p:pic>
      <p:sp>
        <p:nvSpPr>
          <p:cNvPr id="16" name="テキスト プレースホルダー 1">
            <a:extLst>
              <a:ext uri="{FF2B5EF4-FFF2-40B4-BE49-F238E27FC236}">
                <a16:creationId xmlns:a16="http://schemas.microsoft.com/office/drawing/2014/main" id="{C1EB81AC-9D9A-452A-8837-846DEFF6AFA0}"/>
              </a:ext>
            </a:extLst>
          </p:cNvPr>
          <p:cNvSpPr txBox="1">
            <a:spLocks/>
          </p:cNvSpPr>
          <p:nvPr/>
        </p:nvSpPr>
        <p:spPr>
          <a:xfrm>
            <a:off x="5724128" y="1844824"/>
            <a:ext cx="533562" cy="416856"/>
          </a:xfrm>
          <a:prstGeom prst="rect">
            <a:avLst/>
          </a:prstGeom>
          <a:solidFill>
            <a:schemeClr val="bg1">
              <a:lumMod val="65000"/>
            </a:schemeClr>
          </a:solidFill>
          <a:ln>
            <a:solidFill>
              <a:schemeClr val="tx1"/>
            </a:solidFill>
          </a:ln>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1050" b="0" dirty="0">
                <a:latin typeface="Meiryo UI" panose="020B0604030504040204" pitchFamily="50" charset="-128"/>
                <a:ea typeface="Meiryo UI" panose="020B0604030504040204" pitchFamily="50" charset="-128"/>
                <a:cs typeface="Meiryo UI" panose="020B0604030504040204" pitchFamily="50" charset="-128"/>
              </a:rPr>
              <a:t>不要</a:t>
            </a:r>
            <a:endParaRPr kumimoji="1" lang="en-US" altLang="ja-JP" sz="1050" b="0"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7" name="図 6">
            <a:extLst>
              <a:ext uri="{FF2B5EF4-FFF2-40B4-BE49-F238E27FC236}">
                <a16:creationId xmlns:a16="http://schemas.microsoft.com/office/drawing/2014/main" id="{2E87B4CE-681C-4275-8EF5-472F4805E94B}"/>
              </a:ext>
            </a:extLst>
          </p:cNvPr>
          <p:cNvPicPr>
            <a:picLocks noChangeAspect="1"/>
          </p:cNvPicPr>
          <p:nvPr/>
        </p:nvPicPr>
        <p:blipFill>
          <a:blip r:embed="rId5"/>
          <a:stretch>
            <a:fillRect/>
          </a:stretch>
        </p:blipFill>
        <p:spPr>
          <a:xfrm>
            <a:off x="6820367" y="980728"/>
            <a:ext cx="1136009" cy="2848852"/>
          </a:xfrm>
          <a:prstGeom prst="rect">
            <a:avLst/>
          </a:prstGeom>
        </p:spPr>
      </p:pic>
      <p:sp>
        <p:nvSpPr>
          <p:cNvPr id="17" name="テキスト プレースホルダー 1">
            <a:extLst>
              <a:ext uri="{FF2B5EF4-FFF2-40B4-BE49-F238E27FC236}">
                <a16:creationId xmlns:a16="http://schemas.microsoft.com/office/drawing/2014/main" id="{2F33808B-1A25-4F4D-ACB1-826B6414683A}"/>
              </a:ext>
            </a:extLst>
          </p:cNvPr>
          <p:cNvSpPr txBox="1">
            <a:spLocks/>
          </p:cNvSpPr>
          <p:nvPr/>
        </p:nvSpPr>
        <p:spPr>
          <a:xfrm>
            <a:off x="7236296" y="2196726"/>
            <a:ext cx="533562" cy="416856"/>
          </a:xfrm>
          <a:prstGeom prst="rect">
            <a:avLst/>
          </a:prstGeom>
          <a:solidFill>
            <a:schemeClr val="bg1">
              <a:lumMod val="65000"/>
            </a:schemeClr>
          </a:solidFill>
          <a:ln>
            <a:solidFill>
              <a:schemeClr val="tx1"/>
            </a:solidFill>
          </a:ln>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1050" b="0" dirty="0">
                <a:latin typeface="Meiryo UI" panose="020B0604030504040204" pitchFamily="50" charset="-128"/>
                <a:ea typeface="Meiryo UI" panose="020B0604030504040204" pitchFamily="50" charset="-128"/>
                <a:cs typeface="Meiryo UI" panose="020B0604030504040204" pitchFamily="50" charset="-128"/>
              </a:rPr>
              <a:t>不要</a:t>
            </a:r>
            <a:endParaRPr kumimoji="1" lang="en-US" altLang="ja-JP" sz="1050" b="0"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9" name="図 8">
            <a:extLst>
              <a:ext uri="{FF2B5EF4-FFF2-40B4-BE49-F238E27FC236}">
                <a16:creationId xmlns:a16="http://schemas.microsoft.com/office/drawing/2014/main" id="{85C61E36-B1F9-4E42-A8E5-552D297B4713}"/>
              </a:ext>
            </a:extLst>
          </p:cNvPr>
          <p:cNvPicPr>
            <a:picLocks noChangeAspect="1"/>
          </p:cNvPicPr>
          <p:nvPr/>
        </p:nvPicPr>
        <p:blipFill>
          <a:blip r:embed="rId6"/>
          <a:stretch>
            <a:fillRect/>
          </a:stretch>
        </p:blipFill>
        <p:spPr>
          <a:xfrm>
            <a:off x="3384927" y="3138836"/>
            <a:ext cx="1259082" cy="1531515"/>
          </a:xfrm>
          <a:prstGeom prst="rect">
            <a:avLst/>
          </a:prstGeom>
        </p:spPr>
      </p:pic>
      <p:sp>
        <p:nvSpPr>
          <p:cNvPr id="18" name="テキスト プレースホルダー 1">
            <a:extLst>
              <a:ext uri="{FF2B5EF4-FFF2-40B4-BE49-F238E27FC236}">
                <a16:creationId xmlns:a16="http://schemas.microsoft.com/office/drawing/2014/main" id="{125DFF8F-FE48-48A4-9AFC-D521B1F9BA77}"/>
              </a:ext>
            </a:extLst>
          </p:cNvPr>
          <p:cNvSpPr txBox="1">
            <a:spLocks/>
          </p:cNvSpPr>
          <p:nvPr/>
        </p:nvSpPr>
        <p:spPr>
          <a:xfrm>
            <a:off x="3747687" y="3696165"/>
            <a:ext cx="533562" cy="416856"/>
          </a:xfrm>
          <a:prstGeom prst="rect">
            <a:avLst/>
          </a:prstGeom>
          <a:solidFill>
            <a:schemeClr val="bg1">
              <a:lumMod val="65000"/>
            </a:schemeClr>
          </a:solidFill>
          <a:ln>
            <a:solidFill>
              <a:schemeClr val="tx1"/>
            </a:solidFill>
          </a:ln>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1050" b="0" dirty="0">
                <a:latin typeface="Meiryo UI" panose="020B0604030504040204" pitchFamily="50" charset="-128"/>
                <a:ea typeface="Meiryo UI" panose="020B0604030504040204" pitchFamily="50" charset="-128"/>
                <a:cs typeface="Meiryo UI" panose="020B0604030504040204" pitchFamily="50" charset="-128"/>
              </a:rPr>
              <a:t>不要</a:t>
            </a:r>
            <a:endParaRPr kumimoji="1" lang="en-US" altLang="ja-JP" sz="1050" b="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テキスト プレースホルダー 1">
            <a:extLst>
              <a:ext uri="{FF2B5EF4-FFF2-40B4-BE49-F238E27FC236}">
                <a16:creationId xmlns:a16="http://schemas.microsoft.com/office/drawing/2014/main" id="{DCB33674-9A83-4975-9FAB-F1D92DEDAA8C}"/>
              </a:ext>
            </a:extLst>
          </p:cNvPr>
          <p:cNvSpPr txBox="1">
            <a:spLocks/>
          </p:cNvSpPr>
          <p:nvPr/>
        </p:nvSpPr>
        <p:spPr>
          <a:xfrm>
            <a:off x="3599892" y="1742175"/>
            <a:ext cx="1080120" cy="662979"/>
          </a:xfrm>
          <a:prstGeom prst="rect">
            <a:avLst/>
          </a:prstGeom>
          <a:solidFill>
            <a:schemeClr val="accent6">
              <a:lumMod val="40000"/>
              <a:lumOff val="60000"/>
            </a:schemeClr>
          </a:solidFill>
          <a:ln>
            <a:solidFill>
              <a:schemeClr val="tx1"/>
            </a:solidFill>
          </a:ln>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1050" b="0" dirty="0">
                <a:latin typeface="Meiryo UI" panose="020B0604030504040204" pitchFamily="50" charset="-128"/>
                <a:ea typeface="Meiryo UI" panose="020B0604030504040204" pitchFamily="50" charset="-128"/>
                <a:cs typeface="Meiryo UI" panose="020B0604030504040204" pitchFamily="50" charset="-128"/>
              </a:rPr>
              <a:t>設定</a:t>
            </a:r>
            <a:endParaRPr kumimoji="1" lang="en-US" altLang="ja-JP" sz="1050" b="0" dirty="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050" b="0" dirty="0">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050" b="0" dirty="0" err="1">
                <a:latin typeface="Meiryo UI" panose="020B0604030504040204" pitchFamily="50" charset="-128"/>
                <a:ea typeface="Meiryo UI" panose="020B0604030504040204" pitchFamily="50" charset="-128"/>
                <a:cs typeface="Meiryo UI" panose="020B0604030504040204" pitchFamily="50" charset="-128"/>
              </a:rPr>
              <a:t>ー</a:t>
            </a:r>
            <a:r>
              <a:rPr kumimoji="1" lang="en-US" altLang="ja-JP" sz="1050" b="0" dirty="0">
                <a:latin typeface="Meiryo UI" panose="020B0604030504040204" pitchFamily="50" charset="-128"/>
                <a:ea typeface="Meiryo UI" panose="020B0604030504040204" pitchFamily="50" charset="-128"/>
                <a:cs typeface="Meiryo UI" panose="020B0604030504040204" pitchFamily="50" charset="-128"/>
              </a:rPr>
              <a:t>&gt;</a:t>
            </a:r>
            <a:r>
              <a:rPr kumimoji="1" lang="ja-JP" altLang="en-US" sz="1050" b="0" dirty="0">
                <a:latin typeface="Meiryo UI" panose="020B0604030504040204" pitchFamily="50" charset="-128"/>
                <a:ea typeface="Meiryo UI" panose="020B0604030504040204" pitchFamily="50" charset="-128"/>
                <a:cs typeface="Meiryo UI" panose="020B0604030504040204" pitchFamily="50" charset="-128"/>
              </a:rPr>
              <a:t> 接続設定</a:t>
            </a:r>
            <a:endParaRPr kumimoji="1" lang="en-US" altLang="ja-JP" sz="1050" b="0" dirty="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050" b="0" dirty="0">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050" b="0" dirty="0" err="1">
                <a:latin typeface="Meiryo UI" panose="020B0604030504040204" pitchFamily="50" charset="-128"/>
                <a:ea typeface="Meiryo UI" panose="020B0604030504040204" pitchFamily="50" charset="-128"/>
                <a:cs typeface="Meiryo UI" panose="020B0604030504040204" pitchFamily="50" charset="-128"/>
              </a:rPr>
              <a:t>ー</a:t>
            </a:r>
            <a:r>
              <a:rPr kumimoji="1" lang="en-US" altLang="ja-JP" sz="1050" b="0" dirty="0">
                <a:latin typeface="Meiryo UI" panose="020B0604030504040204" pitchFamily="50" charset="-128"/>
                <a:ea typeface="Meiryo UI" panose="020B0604030504040204" pitchFamily="50" charset="-128"/>
                <a:cs typeface="Meiryo UI" panose="020B0604030504040204" pitchFamily="50" charset="-128"/>
              </a:rPr>
              <a:t>&gt; </a:t>
            </a:r>
            <a:r>
              <a:rPr kumimoji="1" lang="ja-JP" altLang="en-US" sz="1050" b="0" dirty="0">
                <a:latin typeface="Meiryo UI" panose="020B0604030504040204" pitchFamily="50" charset="-128"/>
                <a:ea typeface="Meiryo UI" panose="020B0604030504040204" pitchFamily="50" charset="-128"/>
                <a:cs typeface="Meiryo UI" panose="020B0604030504040204" pitchFamily="50" charset="-128"/>
              </a:rPr>
              <a:t>収集設定</a:t>
            </a:r>
            <a:endParaRPr kumimoji="1" lang="en-US" altLang="ja-JP" sz="1050" b="0"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20" name="図 19">
            <a:extLst>
              <a:ext uri="{FF2B5EF4-FFF2-40B4-BE49-F238E27FC236}">
                <a16:creationId xmlns:a16="http://schemas.microsoft.com/office/drawing/2014/main" id="{969E3CC2-D7EB-4E23-B437-9C3222DF0E18}"/>
              </a:ext>
            </a:extLst>
          </p:cNvPr>
          <p:cNvPicPr>
            <a:picLocks noChangeAspect="1"/>
          </p:cNvPicPr>
          <p:nvPr/>
        </p:nvPicPr>
        <p:blipFill>
          <a:blip r:embed="rId7"/>
          <a:stretch>
            <a:fillRect/>
          </a:stretch>
        </p:blipFill>
        <p:spPr>
          <a:xfrm>
            <a:off x="5043290" y="3954632"/>
            <a:ext cx="1688950" cy="806283"/>
          </a:xfrm>
          <a:prstGeom prst="rect">
            <a:avLst/>
          </a:prstGeom>
        </p:spPr>
      </p:pic>
      <p:sp>
        <p:nvSpPr>
          <p:cNvPr id="21" name="テキスト プレースホルダー 1">
            <a:extLst>
              <a:ext uri="{FF2B5EF4-FFF2-40B4-BE49-F238E27FC236}">
                <a16:creationId xmlns:a16="http://schemas.microsoft.com/office/drawing/2014/main" id="{3A8BB0E8-1E3D-4D7F-A10F-87FA6EEF0229}"/>
              </a:ext>
            </a:extLst>
          </p:cNvPr>
          <p:cNvSpPr txBox="1">
            <a:spLocks/>
          </p:cNvSpPr>
          <p:nvPr/>
        </p:nvSpPr>
        <p:spPr>
          <a:xfrm>
            <a:off x="5620984" y="4198585"/>
            <a:ext cx="533562" cy="416856"/>
          </a:xfrm>
          <a:prstGeom prst="rect">
            <a:avLst/>
          </a:prstGeom>
          <a:solidFill>
            <a:schemeClr val="bg1">
              <a:lumMod val="65000"/>
            </a:schemeClr>
          </a:solidFill>
          <a:ln>
            <a:solidFill>
              <a:schemeClr val="tx1"/>
            </a:solidFill>
          </a:ln>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1050" b="0" dirty="0">
                <a:latin typeface="Meiryo UI" panose="020B0604030504040204" pitchFamily="50" charset="-128"/>
                <a:ea typeface="Meiryo UI" panose="020B0604030504040204" pitchFamily="50" charset="-128"/>
                <a:cs typeface="Meiryo UI" panose="020B0604030504040204" pitchFamily="50" charset="-128"/>
              </a:rPr>
              <a:t>不要</a:t>
            </a:r>
            <a:endParaRPr kumimoji="1" lang="en-US" altLang="ja-JP" sz="1050" b="0"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22" name="図 21">
            <a:extLst>
              <a:ext uri="{FF2B5EF4-FFF2-40B4-BE49-F238E27FC236}">
                <a16:creationId xmlns:a16="http://schemas.microsoft.com/office/drawing/2014/main" id="{310424C1-E13B-4011-A7FB-18E38EBF0355}"/>
              </a:ext>
            </a:extLst>
          </p:cNvPr>
          <p:cNvPicPr>
            <a:picLocks noChangeAspect="1"/>
          </p:cNvPicPr>
          <p:nvPr/>
        </p:nvPicPr>
        <p:blipFill>
          <a:blip r:embed="rId8"/>
          <a:stretch>
            <a:fillRect/>
          </a:stretch>
        </p:blipFill>
        <p:spPr>
          <a:xfrm>
            <a:off x="3354237" y="5157192"/>
            <a:ext cx="1793827" cy="880606"/>
          </a:xfrm>
          <a:prstGeom prst="rect">
            <a:avLst/>
          </a:prstGeom>
        </p:spPr>
      </p:pic>
      <p:sp>
        <p:nvSpPr>
          <p:cNvPr id="23" name="テキスト プレースホルダー 1">
            <a:extLst>
              <a:ext uri="{FF2B5EF4-FFF2-40B4-BE49-F238E27FC236}">
                <a16:creationId xmlns:a16="http://schemas.microsoft.com/office/drawing/2014/main" id="{6F9D0238-18C7-4740-9912-14FC5A15CE75}"/>
              </a:ext>
            </a:extLst>
          </p:cNvPr>
          <p:cNvSpPr txBox="1">
            <a:spLocks/>
          </p:cNvSpPr>
          <p:nvPr/>
        </p:nvSpPr>
        <p:spPr>
          <a:xfrm>
            <a:off x="3384927" y="6002605"/>
            <a:ext cx="1875687" cy="575959"/>
          </a:xfrm>
          <a:prstGeom prst="rect">
            <a:avLst/>
          </a:prstGeom>
          <a:solidFill>
            <a:schemeClr val="bg1">
              <a:lumMod val="65000"/>
            </a:schemeClr>
          </a:solidFill>
          <a:ln>
            <a:solidFill>
              <a:schemeClr val="tx1"/>
            </a:solidFill>
          </a:ln>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900" b="0" dirty="0">
                <a:latin typeface="Meiryo UI" panose="020B0604030504040204" pitchFamily="50" charset="-128"/>
                <a:ea typeface="Meiryo UI" panose="020B0604030504040204" pitchFamily="50" charset="-128"/>
                <a:cs typeface="Meiryo UI" panose="020B0604030504040204" pitchFamily="50" charset="-128"/>
              </a:rPr>
              <a:t>不要</a:t>
            </a:r>
            <a:endParaRPr kumimoji="1" lang="en-US" altLang="ja-JP" sz="900" b="0" dirty="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900" b="0" dirty="0">
                <a:latin typeface="Meiryo UI" panose="020B0604030504040204" pitchFamily="50" charset="-128"/>
                <a:ea typeface="Meiryo UI" panose="020B0604030504040204" pitchFamily="50" charset="-128"/>
                <a:cs typeface="Meiryo UI" panose="020B0604030504040204" pitchFamily="50" charset="-128"/>
              </a:rPr>
              <a:t>→　ファイル</a:t>
            </a:r>
            <a:r>
              <a:rPr kumimoji="1" lang="en-US" altLang="ja-JP" sz="900" b="0" dirty="0">
                <a:latin typeface="Meiryo UI" panose="020B0604030504040204" pitchFamily="50" charset="-128"/>
                <a:ea typeface="Meiryo UI" panose="020B0604030504040204" pitchFamily="50" charset="-128"/>
                <a:cs typeface="Meiryo UI" panose="020B0604030504040204" pitchFamily="50" charset="-128"/>
              </a:rPr>
              <a:t>-&gt;</a:t>
            </a:r>
            <a:r>
              <a:rPr kumimoji="1" lang="ja-JP" altLang="en-US" sz="900" b="0" dirty="0">
                <a:latin typeface="Meiryo UI" panose="020B0604030504040204" pitchFamily="50" charset="-128"/>
                <a:ea typeface="Meiryo UI" panose="020B0604030504040204" pitchFamily="50" charset="-128"/>
                <a:cs typeface="Meiryo UI" panose="020B0604030504040204" pitchFamily="50" charset="-128"/>
              </a:rPr>
              <a:t>保存に移動</a:t>
            </a:r>
            <a:endParaRPr kumimoji="1" lang="en-US" altLang="ja-JP" sz="900" b="0"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25" name="図 24">
            <a:extLst>
              <a:ext uri="{FF2B5EF4-FFF2-40B4-BE49-F238E27FC236}">
                <a16:creationId xmlns:a16="http://schemas.microsoft.com/office/drawing/2014/main" id="{5FAADBFC-BD67-49CD-96F3-3733842DEA3D}"/>
              </a:ext>
            </a:extLst>
          </p:cNvPr>
          <p:cNvPicPr>
            <a:picLocks noChangeAspect="1"/>
          </p:cNvPicPr>
          <p:nvPr/>
        </p:nvPicPr>
        <p:blipFill>
          <a:blip r:embed="rId9"/>
          <a:stretch>
            <a:fillRect/>
          </a:stretch>
        </p:blipFill>
        <p:spPr>
          <a:xfrm>
            <a:off x="6920805" y="4423756"/>
            <a:ext cx="2071141" cy="2033907"/>
          </a:xfrm>
          <a:prstGeom prst="rect">
            <a:avLst/>
          </a:prstGeom>
        </p:spPr>
      </p:pic>
      <p:sp>
        <p:nvSpPr>
          <p:cNvPr id="26" name="テキスト プレースホルダー 1">
            <a:extLst>
              <a:ext uri="{FF2B5EF4-FFF2-40B4-BE49-F238E27FC236}">
                <a16:creationId xmlns:a16="http://schemas.microsoft.com/office/drawing/2014/main" id="{8C8BE8F5-8732-4937-AA2B-551BB02BC6A5}"/>
              </a:ext>
            </a:extLst>
          </p:cNvPr>
          <p:cNvSpPr txBox="1">
            <a:spLocks/>
          </p:cNvSpPr>
          <p:nvPr/>
        </p:nvSpPr>
        <p:spPr>
          <a:xfrm>
            <a:off x="7155742" y="5051414"/>
            <a:ext cx="1836204" cy="1041882"/>
          </a:xfrm>
          <a:prstGeom prst="rect">
            <a:avLst/>
          </a:prstGeom>
          <a:solidFill>
            <a:schemeClr val="accent6">
              <a:lumMod val="40000"/>
              <a:lumOff val="60000"/>
            </a:schemeClr>
          </a:solidFill>
          <a:ln>
            <a:solidFill>
              <a:schemeClr val="tx1"/>
            </a:solidFill>
          </a:ln>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1050" b="0" dirty="0">
                <a:latin typeface="Meiryo UI" panose="020B0604030504040204" pitchFamily="50" charset="-128"/>
                <a:ea typeface="Meiryo UI" panose="020B0604030504040204" pitchFamily="50" charset="-128"/>
                <a:cs typeface="Meiryo UI" panose="020B0604030504040204" pitchFamily="50" charset="-128"/>
              </a:rPr>
              <a:t>ウィンドウ </a:t>
            </a:r>
            <a:endParaRPr kumimoji="1" lang="en-US" altLang="ja-JP" sz="1050" b="0" dirty="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050" b="0" dirty="0">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050" b="0" dirty="0" err="1">
                <a:latin typeface="Meiryo UI" panose="020B0604030504040204" pitchFamily="50" charset="-128"/>
                <a:ea typeface="Meiryo UI" panose="020B0604030504040204" pitchFamily="50" charset="-128"/>
                <a:cs typeface="Meiryo UI" panose="020B0604030504040204" pitchFamily="50" charset="-128"/>
              </a:rPr>
              <a:t>ー</a:t>
            </a:r>
            <a:r>
              <a:rPr kumimoji="1" lang="en-US" altLang="ja-JP" sz="1050" b="0" dirty="0">
                <a:latin typeface="Meiryo UI" panose="020B0604030504040204" pitchFamily="50" charset="-128"/>
                <a:ea typeface="Meiryo UI" panose="020B0604030504040204" pitchFamily="50" charset="-128"/>
                <a:cs typeface="Meiryo UI" panose="020B0604030504040204" pitchFamily="50" charset="-128"/>
              </a:rPr>
              <a:t>&gt;</a:t>
            </a:r>
            <a:r>
              <a:rPr kumimoji="1" lang="ja-JP" altLang="en-US" sz="1050" b="0" dirty="0">
                <a:latin typeface="Meiryo UI" panose="020B0604030504040204" pitchFamily="50" charset="-128"/>
                <a:ea typeface="Meiryo UI" panose="020B0604030504040204" pitchFamily="50" charset="-128"/>
                <a:cs typeface="Meiryo UI" panose="020B0604030504040204" pitchFamily="50" charset="-128"/>
              </a:rPr>
              <a:t> コピーウィンドウを開く</a:t>
            </a:r>
            <a:endParaRPr kumimoji="1" lang="en-US" altLang="ja-JP" sz="1050" b="0" dirty="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050" b="0" dirty="0">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050" b="0" dirty="0" err="1">
                <a:latin typeface="Meiryo UI" panose="020B0604030504040204" pitchFamily="50" charset="-128"/>
                <a:ea typeface="Meiryo UI" panose="020B0604030504040204" pitchFamily="50" charset="-128"/>
                <a:cs typeface="Meiryo UI" panose="020B0604030504040204" pitchFamily="50" charset="-128"/>
              </a:rPr>
              <a:t>ー</a:t>
            </a:r>
            <a:r>
              <a:rPr kumimoji="1" lang="en-US" altLang="ja-JP" sz="1050" b="0" dirty="0">
                <a:latin typeface="Meiryo UI" panose="020B0604030504040204" pitchFamily="50" charset="-128"/>
                <a:ea typeface="Meiryo UI" panose="020B0604030504040204" pitchFamily="50" charset="-128"/>
                <a:cs typeface="Meiryo UI" panose="020B0604030504040204" pitchFamily="50" charset="-128"/>
              </a:rPr>
              <a:t>&gt;</a:t>
            </a:r>
            <a:r>
              <a:rPr kumimoji="1" lang="ja-JP" altLang="en-US" sz="1050" b="0" dirty="0">
                <a:latin typeface="Meiryo UI" panose="020B0604030504040204" pitchFamily="50" charset="-128"/>
                <a:ea typeface="Meiryo UI" panose="020B0604030504040204" pitchFamily="50" charset="-128"/>
                <a:cs typeface="Meiryo UI" panose="020B0604030504040204" pitchFamily="50" charset="-128"/>
              </a:rPr>
              <a:t> 波形表示</a:t>
            </a:r>
            <a:r>
              <a:rPr kumimoji="1" lang="en-US" altLang="ja-JP" sz="1050" b="0" dirty="0">
                <a:latin typeface="Meiryo UI" panose="020B0604030504040204" pitchFamily="50" charset="-128"/>
                <a:ea typeface="Meiryo UI" panose="020B0604030504040204" pitchFamily="50" charset="-128"/>
                <a:cs typeface="Meiryo UI" panose="020B0604030504040204" pitchFamily="50" charset="-128"/>
              </a:rPr>
              <a:t>1(</a:t>
            </a:r>
            <a:r>
              <a:rPr kumimoji="1" lang="ja-JP" altLang="en-US" sz="1050" b="0" dirty="0">
                <a:latin typeface="Meiryo UI" panose="020B0604030504040204" pitchFamily="50" charset="-128"/>
                <a:ea typeface="Meiryo UI" panose="020B0604030504040204" pitchFamily="50" charset="-128"/>
                <a:cs typeface="Meiryo UI" panose="020B0604030504040204" pitchFamily="50" charset="-128"/>
              </a:rPr>
              <a:t>時系列</a:t>
            </a:r>
            <a:r>
              <a:rPr kumimoji="1" lang="en-US" altLang="ja-JP" sz="1050" b="0" dirty="0">
                <a:latin typeface="Meiryo UI" panose="020B0604030504040204" pitchFamily="50" charset="-128"/>
                <a:ea typeface="Meiryo UI" panose="020B0604030504040204" pitchFamily="50" charset="-128"/>
                <a:cs typeface="Meiryo UI" panose="020B0604030504040204" pitchFamily="50" charset="-128"/>
              </a:rPr>
              <a:t>)</a:t>
            </a:r>
          </a:p>
          <a:p>
            <a:r>
              <a:rPr kumimoji="1" lang="ja-JP" altLang="en-US" sz="1050" b="0" dirty="0">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050" b="0" dirty="0" err="1">
                <a:latin typeface="Meiryo UI" panose="020B0604030504040204" pitchFamily="50" charset="-128"/>
                <a:ea typeface="Meiryo UI" panose="020B0604030504040204" pitchFamily="50" charset="-128"/>
                <a:cs typeface="Meiryo UI" panose="020B0604030504040204" pitchFamily="50" charset="-128"/>
              </a:rPr>
              <a:t>ー</a:t>
            </a:r>
            <a:r>
              <a:rPr kumimoji="1" lang="en-US" altLang="ja-JP" sz="1050" b="0" dirty="0">
                <a:latin typeface="Meiryo UI" panose="020B0604030504040204" pitchFamily="50" charset="-128"/>
                <a:ea typeface="Meiryo UI" panose="020B0604030504040204" pitchFamily="50" charset="-128"/>
                <a:cs typeface="Meiryo UI" panose="020B0604030504040204" pitchFamily="50" charset="-128"/>
              </a:rPr>
              <a:t>&gt;</a:t>
            </a:r>
            <a:r>
              <a:rPr kumimoji="1" lang="ja-JP" altLang="en-US" sz="1050" b="0" dirty="0">
                <a:latin typeface="Meiryo UI" panose="020B0604030504040204" pitchFamily="50" charset="-128"/>
                <a:ea typeface="Meiryo UI" panose="020B0604030504040204" pitchFamily="50" charset="-128"/>
                <a:cs typeface="Meiryo UI" panose="020B0604030504040204" pitchFamily="50" charset="-128"/>
              </a:rPr>
              <a:t> 波形表示</a:t>
            </a:r>
            <a:r>
              <a:rPr kumimoji="1" lang="en-US" altLang="ja-JP" sz="1050" b="0" dirty="0">
                <a:latin typeface="Meiryo UI" panose="020B0604030504040204" pitchFamily="50" charset="-128"/>
                <a:ea typeface="Meiryo UI" panose="020B0604030504040204" pitchFamily="50" charset="-128"/>
                <a:cs typeface="Meiryo UI" panose="020B0604030504040204" pitchFamily="50" charset="-128"/>
              </a:rPr>
              <a:t>2(</a:t>
            </a:r>
            <a:r>
              <a:rPr kumimoji="1" lang="ja-JP" altLang="en-US" sz="1050" b="0" dirty="0">
                <a:latin typeface="Meiryo UI" panose="020B0604030504040204" pitchFamily="50" charset="-128"/>
                <a:ea typeface="Meiryo UI" panose="020B0604030504040204" pitchFamily="50" charset="-128"/>
                <a:cs typeface="Meiryo UI" panose="020B0604030504040204" pitchFamily="50" charset="-128"/>
              </a:rPr>
              <a:t>分布</a:t>
            </a:r>
            <a:r>
              <a:rPr kumimoji="1" lang="en-US" altLang="ja-JP" sz="1050" b="0" dirty="0">
                <a:latin typeface="Meiryo UI" panose="020B0604030504040204" pitchFamily="50" charset="-128"/>
                <a:ea typeface="Meiryo UI" panose="020B0604030504040204" pitchFamily="50" charset="-128"/>
                <a:cs typeface="Meiryo UI" panose="020B0604030504040204" pitchFamily="50" charset="-128"/>
              </a:rPr>
              <a:t>)</a:t>
            </a:r>
          </a:p>
          <a:p>
            <a:r>
              <a:rPr kumimoji="1" lang="ja-JP" altLang="en-US" sz="1050" b="0" dirty="0">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050" b="0" dirty="0" err="1">
                <a:latin typeface="Meiryo UI" panose="020B0604030504040204" pitchFamily="50" charset="-128"/>
                <a:ea typeface="Meiryo UI" panose="020B0604030504040204" pitchFamily="50" charset="-128"/>
                <a:cs typeface="Meiryo UI" panose="020B0604030504040204" pitchFamily="50" charset="-128"/>
              </a:rPr>
              <a:t>ー</a:t>
            </a:r>
            <a:r>
              <a:rPr kumimoji="1" lang="en-US" altLang="ja-JP" sz="1050" b="0" dirty="0">
                <a:latin typeface="Meiryo UI" panose="020B0604030504040204" pitchFamily="50" charset="-128"/>
                <a:ea typeface="Meiryo UI" panose="020B0604030504040204" pitchFamily="50" charset="-128"/>
                <a:cs typeface="Meiryo UI" panose="020B0604030504040204" pitchFamily="50" charset="-128"/>
              </a:rPr>
              <a:t>&gt;</a:t>
            </a:r>
            <a:r>
              <a:rPr kumimoji="1" lang="ja-JP" altLang="en-US" sz="1050" b="0" dirty="0">
                <a:latin typeface="Meiryo UI" panose="020B0604030504040204" pitchFamily="50" charset="-128"/>
                <a:ea typeface="Meiryo UI" panose="020B0604030504040204" pitchFamily="50" charset="-128"/>
                <a:cs typeface="Meiryo UI" panose="020B0604030504040204" pitchFamily="50" charset="-128"/>
              </a:rPr>
              <a:t> 数値表示</a:t>
            </a:r>
            <a:endParaRPr kumimoji="1" lang="en-US" altLang="ja-JP" sz="1050" b="0" dirty="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050" b="0" dirty="0">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050" b="0" dirty="0" err="1">
                <a:latin typeface="Meiryo UI" panose="020B0604030504040204" pitchFamily="50" charset="-128"/>
                <a:ea typeface="Meiryo UI" panose="020B0604030504040204" pitchFamily="50" charset="-128"/>
                <a:cs typeface="Meiryo UI" panose="020B0604030504040204" pitchFamily="50" charset="-128"/>
              </a:rPr>
              <a:t>ー</a:t>
            </a:r>
            <a:r>
              <a:rPr kumimoji="1" lang="en-US" altLang="ja-JP" sz="1050" b="0" dirty="0">
                <a:latin typeface="Meiryo UI" panose="020B0604030504040204" pitchFamily="50" charset="-128"/>
                <a:ea typeface="Meiryo UI" panose="020B0604030504040204" pitchFamily="50" charset="-128"/>
                <a:cs typeface="Meiryo UI" panose="020B0604030504040204" pitchFamily="50" charset="-128"/>
              </a:rPr>
              <a:t>&gt;</a:t>
            </a:r>
            <a:r>
              <a:rPr kumimoji="1" lang="ja-JP" altLang="en-US" sz="1050" b="0" dirty="0">
                <a:latin typeface="Meiryo UI" panose="020B0604030504040204" pitchFamily="50" charset="-128"/>
                <a:ea typeface="Meiryo UI" panose="020B0604030504040204" pitchFamily="50" charset="-128"/>
                <a:cs typeface="Meiryo UI" panose="020B0604030504040204" pitchFamily="50" charset="-128"/>
              </a:rPr>
              <a:t> マシンログ画面表示</a:t>
            </a:r>
            <a:endParaRPr kumimoji="1" lang="en-US" altLang="ja-JP" sz="1050" b="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997390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テキスト プレースホルダー 1">
            <a:extLst>
              <a:ext uri="{FF2B5EF4-FFF2-40B4-BE49-F238E27FC236}">
                <a16:creationId xmlns:a16="http://schemas.microsoft.com/office/drawing/2014/main" id="{31DAD4B6-F5C5-493C-ACF6-96A2E2B0C9CF}"/>
              </a:ext>
            </a:extLst>
          </p:cNvPr>
          <p:cNvSpPr txBox="1">
            <a:spLocks/>
          </p:cNvSpPr>
          <p:nvPr/>
        </p:nvSpPr>
        <p:spPr>
          <a:xfrm>
            <a:off x="827584" y="188640"/>
            <a:ext cx="4104456" cy="632880"/>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2400" b="0" dirty="0">
                <a:latin typeface="Meiryo UI" panose="020B0604030504040204" pitchFamily="50" charset="-128"/>
                <a:ea typeface="Meiryo UI" panose="020B0604030504040204" pitchFamily="50" charset="-128"/>
                <a:cs typeface="Meiryo UI" panose="020B0604030504040204" pitchFamily="50" charset="-128"/>
              </a:rPr>
              <a:t>②</a:t>
            </a:r>
            <a:r>
              <a:rPr kumimoji="1" lang="en-US" altLang="ja-JP" sz="2400" b="0" dirty="0">
                <a:latin typeface="Meiryo UI" panose="020B0604030504040204" pitchFamily="50" charset="-128"/>
                <a:ea typeface="Meiryo UI" panose="020B0604030504040204" pitchFamily="50" charset="-128"/>
                <a:cs typeface="Meiryo UI" panose="020B0604030504040204" pitchFamily="50" charset="-128"/>
              </a:rPr>
              <a:t>GUI </a:t>
            </a:r>
            <a:r>
              <a:rPr kumimoji="1" lang="ja-JP" altLang="en-US" sz="2400" b="0" dirty="0">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b="0" dirty="0">
                <a:latin typeface="Meiryo UI" panose="020B0604030504040204" pitchFamily="50" charset="-128"/>
                <a:ea typeface="Meiryo UI" panose="020B0604030504040204" pitchFamily="50" charset="-128"/>
                <a:cs typeface="Meiryo UI" panose="020B0604030504040204" pitchFamily="50" charset="-128"/>
              </a:rPr>
              <a:t>～ツールバー～</a:t>
            </a:r>
            <a:endParaRPr kumimoji="1" lang="en-US" altLang="ja-JP" sz="1400" b="0"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2" name="図 1">
            <a:extLst>
              <a:ext uri="{FF2B5EF4-FFF2-40B4-BE49-F238E27FC236}">
                <a16:creationId xmlns:a16="http://schemas.microsoft.com/office/drawing/2014/main" id="{12635BEC-656A-483F-83A4-BB1D990B88D9}"/>
              </a:ext>
            </a:extLst>
          </p:cNvPr>
          <p:cNvPicPr>
            <a:picLocks noChangeAspect="1"/>
          </p:cNvPicPr>
          <p:nvPr/>
        </p:nvPicPr>
        <p:blipFill>
          <a:blip r:embed="rId2"/>
          <a:stretch>
            <a:fillRect/>
          </a:stretch>
        </p:blipFill>
        <p:spPr>
          <a:xfrm>
            <a:off x="395537" y="1225160"/>
            <a:ext cx="7752869" cy="360040"/>
          </a:xfrm>
          <a:prstGeom prst="rect">
            <a:avLst/>
          </a:prstGeom>
        </p:spPr>
      </p:pic>
      <p:sp>
        <p:nvSpPr>
          <p:cNvPr id="5" name="テキスト プレースホルダー 1">
            <a:extLst>
              <a:ext uri="{FF2B5EF4-FFF2-40B4-BE49-F238E27FC236}">
                <a16:creationId xmlns:a16="http://schemas.microsoft.com/office/drawing/2014/main" id="{9D657BA4-73EE-451C-9C9F-F9705D12562C}"/>
              </a:ext>
            </a:extLst>
          </p:cNvPr>
          <p:cNvSpPr txBox="1">
            <a:spLocks/>
          </p:cNvSpPr>
          <p:nvPr/>
        </p:nvSpPr>
        <p:spPr>
          <a:xfrm>
            <a:off x="611561" y="1168344"/>
            <a:ext cx="2016224" cy="416856"/>
          </a:xfrm>
          <a:prstGeom prst="rect">
            <a:avLst/>
          </a:prstGeom>
          <a:solidFill>
            <a:schemeClr val="bg1">
              <a:lumMod val="65000"/>
            </a:schemeClr>
          </a:solidFill>
          <a:ln>
            <a:solidFill>
              <a:schemeClr val="tx1"/>
            </a:solidFill>
          </a:ln>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1050" b="0" dirty="0">
                <a:latin typeface="Meiryo UI" panose="020B0604030504040204" pitchFamily="50" charset="-128"/>
                <a:ea typeface="Meiryo UI" panose="020B0604030504040204" pitchFamily="50" charset="-128"/>
                <a:cs typeface="Meiryo UI" panose="020B0604030504040204" pitchFamily="50" charset="-128"/>
              </a:rPr>
              <a:t>不要</a:t>
            </a:r>
            <a:endParaRPr kumimoji="1" lang="en-US" altLang="ja-JP" sz="1050" b="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テキスト プレースホルダー 1">
            <a:extLst>
              <a:ext uri="{FF2B5EF4-FFF2-40B4-BE49-F238E27FC236}">
                <a16:creationId xmlns:a16="http://schemas.microsoft.com/office/drawing/2014/main" id="{5E10EBA1-024E-4FB6-B034-21CC11E617FB}"/>
              </a:ext>
            </a:extLst>
          </p:cNvPr>
          <p:cNvSpPr txBox="1">
            <a:spLocks/>
          </p:cNvSpPr>
          <p:nvPr/>
        </p:nvSpPr>
        <p:spPr>
          <a:xfrm>
            <a:off x="5868144" y="1196752"/>
            <a:ext cx="2280261" cy="416856"/>
          </a:xfrm>
          <a:prstGeom prst="rect">
            <a:avLst/>
          </a:prstGeom>
          <a:solidFill>
            <a:schemeClr val="bg1">
              <a:lumMod val="65000"/>
            </a:schemeClr>
          </a:solidFill>
          <a:ln>
            <a:solidFill>
              <a:schemeClr val="tx1"/>
            </a:solidFill>
          </a:ln>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1050" b="0" dirty="0">
                <a:latin typeface="Meiryo UI" panose="020B0604030504040204" pitchFamily="50" charset="-128"/>
                <a:ea typeface="Meiryo UI" panose="020B0604030504040204" pitchFamily="50" charset="-128"/>
                <a:cs typeface="Meiryo UI" panose="020B0604030504040204" pitchFamily="50" charset="-128"/>
              </a:rPr>
              <a:t>不要</a:t>
            </a:r>
            <a:endParaRPr kumimoji="1" lang="en-US" altLang="ja-JP" sz="1050" b="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プレースホルダー 1">
            <a:extLst>
              <a:ext uri="{FF2B5EF4-FFF2-40B4-BE49-F238E27FC236}">
                <a16:creationId xmlns:a16="http://schemas.microsoft.com/office/drawing/2014/main" id="{64FB6973-86BF-4158-A26E-F983C2523984}"/>
              </a:ext>
            </a:extLst>
          </p:cNvPr>
          <p:cNvSpPr>
            <a:spLocks noGrp="1"/>
          </p:cNvSpPr>
          <p:nvPr>
            <p:ph type="body" sz="quarter" idx="10"/>
          </p:nvPr>
        </p:nvSpPr>
        <p:spPr>
          <a:xfrm>
            <a:off x="423368" y="2132856"/>
            <a:ext cx="4104456" cy="632880"/>
          </a:xfrm>
        </p:spPr>
        <p:txBody>
          <a:bodyPr/>
          <a:lstStyle/>
          <a:p>
            <a:r>
              <a:rPr kumimoji="1" lang="ja-JP" altLang="en-US" sz="1400" b="0" dirty="0">
                <a:latin typeface="Meiryo UI" panose="020B0604030504040204" pitchFamily="50" charset="-128"/>
                <a:ea typeface="Meiryo UI" panose="020B0604030504040204" pitchFamily="50" charset="-128"/>
                <a:cs typeface="Meiryo UI" panose="020B0604030504040204" pitchFamily="50" charset="-128"/>
              </a:rPr>
              <a:t>収集開始：データ収集＆グラフ化開始</a:t>
            </a:r>
            <a:endParaRPr kumimoji="1" lang="en-US" altLang="ja-JP" sz="1400" b="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プレースホルダー 1">
            <a:extLst>
              <a:ext uri="{FF2B5EF4-FFF2-40B4-BE49-F238E27FC236}">
                <a16:creationId xmlns:a16="http://schemas.microsoft.com/office/drawing/2014/main" id="{EFCD426D-12B6-4F86-9F91-AA0CDB0DA5DF}"/>
              </a:ext>
            </a:extLst>
          </p:cNvPr>
          <p:cNvSpPr txBox="1">
            <a:spLocks/>
          </p:cNvSpPr>
          <p:nvPr/>
        </p:nvSpPr>
        <p:spPr>
          <a:xfrm>
            <a:off x="425700" y="2765736"/>
            <a:ext cx="4104456" cy="632880"/>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1400" b="0" dirty="0">
                <a:latin typeface="Meiryo UI" panose="020B0604030504040204" pitchFamily="50" charset="-128"/>
                <a:ea typeface="Meiryo UI" panose="020B0604030504040204" pitchFamily="50" charset="-128"/>
                <a:cs typeface="Meiryo UI" panose="020B0604030504040204" pitchFamily="50" charset="-128"/>
              </a:rPr>
              <a:t>停止　　　：上記を停止</a:t>
            </a:r>
            <a:endParaRPr kumimoji="1" lang="en-US" altLang="ja-JP" sz="1400" b="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プレースホルダー 1">
            <a:extLst>
              <a:ext uri="{FF2B5EF4-FFF2-40B4-BE49-F238E27FC236}">
                <a16:creationId xmlns:a16="http://schemas.microsoft.com/office/drawing/2014/main" id="{56ECFB66-A147-450E-85BA-8C82FB0CB7AF}"/>
              </a:ext>
            </a:extLst>
          </p:cNvPr>
          <p:cNvSpPr txBox="1">
            <a:spLocks/>
          </p:cNvSpPr>
          <p:nvPr/>
        </p:nvSpPr>
        <p:spPr>
          <a:xfrm>
            <a:off x="423368" y="3398616"/>
            <a:ext cx="4104456" cy="632880"/>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1400" b="0" dirty="0">
                <a:latin typeface="Meiryo UI" panose="020B0604030504040204" pitchFamily="50" charset="-128"/>
                <a:ea typeface="Meiryo UI" panose="020B0604030504040204" pitchFamily="50" charset="-128"/>
                <a:cs typeface="Meiryo UI" panose="020B0604030504040204" pitchFamily="50" charset="-128"/>
              </a:rPr>
              <a:t>表示設定：グラフの表示内容を設定する</a:t>
            </a:r>
            <a:endParaRPr kumimoji="1" lang="en-US" altLang="ja-JP" sz="1400" b="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5603006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a:xfrm>
            <a:off x="827584" y="188640"/>
            <a:ext cx="4104456" cy="632880"/>
          </a:xfrm>
        </p:spPr>
        <p:txBody>
          <a:bodyPr/>
          <a:lstStyle/>
          <a:p>
            <a:r>
              <a:rPr kumimoji="1" lang="ja-JP" altLang="en-US" sz="2400" b="0" dirty="0">
                <a:latin typeface="Meiryo UI" panose="020B0604030504040204" pitchFamily="50" charset="-128"/>
                <a:ea typeface="Meiryo UI" panose="020B0604030504040204" pitchFamily="50" charset="-128"/>
                <a:cs typeface="Meiryo UI" panose="020B0604030504040204" pitchFamily="50" charset="-128"/>
              </a:rPr>
              <a:t>③データ保存</a:t>
            </a:r>
            <a:r>
              <a:rPr kumimoji="1" lang="en-US" altLang="ja-JP" sz="2400" b="0" dirty="0">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2400" b="0" dirty="0">
                <a:latin typeface="Meiryo UI" panose="020B0604030504040204" pitchFamily="50" charset="-128"/>
                <a:ea typeface="Meiryo UI" panose="020B0604030504040204" pitchFamily="50" charset="-128"/>
                <a:cs typeface="Meiryo UI" panose="020B0604030504040204" pitchFamily="50" charset="-128"/>
              </a:rPr>
              <a:t>④データを開く</a:t>
            </a:r>
            <a:endParaRPr kumimoji="1" lang="en-US" altLang="ja-JP" sz="2400" b="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プレースホルダー 1">
            <a:extLst>
              <a:ext uri="{FF2B5EF4-FFF2-40B4-BE49-F238E27FC236}">
                <a16:creationId xmlns:a16="http://schemas.microsoft.com/office/drawing/2014/main" id="{9914D76D-C22C-4566-A87F-6336E2CDD84C}"/>
              </a:ext>
            </a:extLst>
          </p:cNvPr>
          <p:cNvSpPr txBox="1">
            <a:spLocks/>
          </p:cNvSpPr>
          <p:nvPr/>
        </p:nvSpPr>
        <p:spPr>
          <a:xfrm>
            <a:off x="251520" y="980728"/>
            <a:ext cx="1728192" cy="360040"/>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1400" b="0" dirty="0">
                <a:latin typeface="Meiryo UI" panose="020B0604030504040204" pitchFamily="50" charset="-128"/>
                <a:ea typeface="Meiryo UI" panose="020B0604030504040204" pitchFamily="50" charset="-128"/>
                <a:cs typeface="Meiryo UI" panose="020B0604030504040204" pitchFamily="50" charset="-128"/>
              </a:rPr>
              <a:t>保存できる種類</a:t>
            </a:r>
            <a:endParaRPr kumimoji="1" lang="en-US" altLang="ja-JP" sz="1400" b="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プレースホルダー 1">
            <a:extLst>
              <a:ext uri="{FF2B5EF4-FFF2-40B4-BE49-F238E27FC236}">
                <a16:creationId xmlns:a16="http://schemas.microsoft.com/office/drawing/2014/main" id="{C0151577-D907-484F-8550-BF6E35C06349}"/>
              </a:ext>
            </a:extLst>
          </p:cNvPr>
          <p:cNvSpPr txBox="1">
            <a:spLocks/>
          </p:cNvSpPr>
          <p:nvPr/>
        </p:nvSpPr>
        <p:spPr>
          <a:xfrm>
            <a:off x="719572" y="1336140"/>
            <a:ext cx="2160240" cy="452860"/>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1400" b="0" dirty="0">
                <a:latin typeface="Meiryo UI" panose="020B0604030504040204" pitchFamily="50" charset="-128"/>
                <a:ea typeface="Meiryo UI" panose="020B0604030504040204" pitchFamily="50" charset="-128"/>
                <a:cs typeface="Meiryo UI" panose="020B0604030504040204" pitchFamily="50" charset="-128"/>
              </a:rPr>
              <a:t>①　分析用データ</a:t>
            </a:r>
            <a:endParaRPr kumimoji="1" lang="en-US" altLang="ja-JP" sz="1400" b="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テキスト プレースホルダー 1">
            <a:extLst>
              <a:ext uri="{FF2B5EF4-FFF2-40B4-BE49-F238E27FC236}">
                <a16:creationId xmlns:a16="http://schemas.microsoft.com/office/drawing/2014/main" id="{DCEA3985-56A9-401D-92A4-4657407A1240}"/>
              </a:ext>
            </a:extLst>
          </p:cNvPr>
          <p:cNvSpPr txBox="1">
            <a:spLocks/>
          </p:cNvSpPr>
          <p:nvPr/>
        </p:nvSpPr>
        <p:spPr>
          <a:xfrm>
            <a:off x="719572" y="2852936"/>
            <a:ext cx="6012668" cy="452860"/>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1400" b="0" dirty="0">
                <a:latin typeface="Meiryo UI" panose="020B0604030504040204" pitchFamily="50" charset="-128"/>
                <a:ea typeface="Meiryo UI" panose="020B0604030504040204" pitchFamily="50" charset="-128"/>
                <a:cs typeface="Meiryo UI" panose="020B0604030504040204" pitchFamily="50" charset="-128"/>
              </a:rPr>
              <a:t>②</a:t>
            </a:r>
            <a:r>
              <a:rPr kumimoji="1" lang="en-US" altLang="ja-JP" sz="1400" b="0" dirty="0">
                <a:latin typeface="Meiryo UI" panose="020B0604030504040204" pitchFamily="50" charset="-128"/>
                <a:ea typeface="Meiryo UI" panose="020B0604030504040204" pitchFamily="50" charset="-128"/>
                <a:cs typeface="Meiryo UI" panose="020B0604030504040204" pitchFamily="50" charset="-128"/>
              </a:rPr>
              <a:t>CSV</a:t>
            </a:r>
            <a:r>
              <a:rPr kumimoji="1" lang="ja-JP" altLang="en-US" sz="1400" b="0" dirty="0">
                <a:latin typeface="Meiryo UI" panose="020B0604030504040204" pitchFamily="50" charset="-128"/>
                <a:ea typeface="Meiryo UI" panose="020B0604030504040204" pitchFamily="50" charset="-128"/>
                <a:cs typeface="Meiryo UI" panose="020B0604030504040204" pitchFamily="50" charset="-128"/>
              </a:rPr>
              <a:t>形式データ　→　保存のみで</a:t>
            </a:r>
            <a:r>
              <a:rPr kumimoji="1" lang="en-US" altLang="ja-JP" sz="1400" b="0" dirty="0">
                <a:latin typeface="Meiryo UI" panose="020B0604030504040204" pitchFamily="50" charset="-128"/>
                <a:ea typeface="Meiryo UI" panose="020B0604030504040204" pitchFamily="50" charset="-128"/>
                <a:cs typeface="Meiryo UI" panose="020B0604030504040204" pitchFamily="50" charset="-128"/>
              </a:rPr>
              <a:t>OK</a:t>
            </a:r>
          </a:p>
        </p:txBody>
      </p:sp>
      <p:sp>
        <p:nvSpPr>
          <p:cNvPr id="11" name="テキスト プレースホルダー 1">
            <a:extLst>
              <a:ext uri="{FF2B5EF4-FFF2-40B4-BE49-F238E27FC236}">
                <a16:creationId xmlns:a16="http://schemas.microsoft.com/office/drawing/2014/main" id="{05E9BC0F-035D-49ED-ABC4-DD60BDD39A8C}"/>
              </a:ext>
            </a:extLst>
          </p:cNvPr>
          <p:cNvSpPr txBox="1">
            <a:spLocks/>
          </p:cNvSpPr>
          <p:nvPr/>
        </p:nvSpPr>
        <p:spPr>
          <a:xfrm>
            <a:off x="1115616" y="1681030"/>
            <a:ext cx="5976664" cy="452860"/>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1400" b="0" dirty="0">
                <a:latin typeface="Meiryo UI" panose="020B0604030504040204" pitchFamily="50" charset="-128"/>
                <a:ea typeface="Meiryo UI" panose="020B0604030504040204" pitchFamily="50" charset="-128"/>
                <a:cs typeface="Meiryo UI" panose="020B0604030504040204" pitchFamily="50" charset="-128"/>
              </a:rPr>
              <a:t>１．ブラウザでプロット可能な</a:t>
            </a:r>
            <a:r>
              <a:rPr kumimoji="1" lang="en-US" altLang="ja-JP" sz="1400" b="0" dirty="0">
                <a:latin typeface="Meiryo UI" panose="020B0604030504040204" pitchFamily="50" charset="-128"/>
                <a:ea typeface="Meiryo UI" panose="020B0604030504040204" pitchFamily="50" charset="-128"/>
                <a:cs typeface="Meiryo UI" panose="020B0604030504040204" pitchFamily="50" charset="-128"/>
              </a:rPr>
              <a:t>HTML</a:t>
            </a:r>
            <a:r>
              <a:rPr kumimoji="1" lang="ja-JP" altLang="en-US" sz="1400" b="0" dirty="0">
                <a:latin typeface="Meiryo UI" panose="020B0604030504040204" pitchFamily="50" charset="-128"/>
                <a:ea typeface="Meiryo UI" panose="020B0604030504040204" pitchFamily="50" charset="-128"/>
                <a:cs typeface="Meiryo UI" panose="020B0604030504040204" pitchFamily="50" charset="-128"/>
              </a:rPr>
              <a:t>ファイルを吐き出す　→　保存のみで</a:t>
            </a:r>
            <a:r>
              <a:rPr kumimoji="1" lang="en-US" altLang="ja-JP" sz="1400" b="0" dirty="0">
                <a:latin typeface="Meiryo UI" panose="020B0604030504040204" pitchFamily="50" charset="-128"/>
                <a:ea typeface="Meiryo UI" panose="020B0604030504040204" pitchFamily="50" charset="-128"/>
                <a:cs typeface="Meiryo UI" panose="020B0604030504040204" pitchFamily="50" charset="-128"/>
              </a:rPr>
              <a:t>OK</a:t>
            </a:r>
          </a:p>
        </p:txBody>
      </p:sp>
      <p:sp>
        <p:nvSpPr>
          <p:cNvPr id="12" name="テキスト プレースホルダー 1">
            <a:extLst>
              <a:ext uri="{FF2B5EF4-FFF2-40B4-BE49-F238E27FC236}">
                <a16:creationId xmlns:a16="http://schemas.microsoft.com/office/drawing/2014/main" id="{4FE6CF4F-1EB9-4DA8-9728-F4B0121BA349}"/>
              </a:ext>
            </a:extLst>
          </p:cNvPr>
          <p:cNvSpPr txBox="1">
            <a:spLocks/>
          </p:cNvSpPr>
          <p:nvPr/>
        </p:nvSpPr>
        <p:spPr>
          <a:xfrm>
            <a:off x="1115616" y="2144412"/>
            <a:ext cx="5976664" cy="452860"/>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1400" b="0" dirty="0">
                <a:latin typeface="Meiryo UI" panose="020B0604030504040204" pitchFamily="50" charset="-128"/>
                <a:ea typeface="Meiryo UI" panose="020B0604030504040204" pitchFamily="50" charset="-128"/>
                <a:cs typeface="Meiryo UI" panose="020B0604030504040204" pitchFamily="50" charset="-128"/>
              </a:rPr>
              <a:t>２．アプリ専用？データ　→　再度開いて表示できる　</a:t>
            </a:r>
            <a:endParaRPr kumimoji="1" lang="en-US" altLang="ja-JP" sz="1400" b="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プレースホルダー 1">
            <a:extLst>
              <a:ext uri="{FF2B5EF4-FFF2-40B4-BE49-F238E27FC236}">
                <a16:creationId xmlns:a16="http://schemas.microsoft.com/office/drawing/2014/main" id="{D9D1CE58-1F8A-4D67-8361-E6B2FE290F38}"/>
              </a:ext>
            </a:extLst>
          </p:cNvPr>
          <p:cNvSpPr txBox="1">
            <a:spLocks/>
          </p:cNvSpPr>
          <p:nvPr/>
        </p:nvSpPr>
        <p:spPr>
          <a:xfrm>
            <a:off x="719572" y="4369732"/>
            <a:ext cx="6156684" cy="452860"/>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1400" b="0" dirty="0">
                <a:latin typeface="Meiryo UI" panose="020B0604030504040204" pitchFamily="50" charset="-128"/>
                <a:ea typeface="Meiryo UI" panose="020B0604030504040204" pitchFamily="50" charset="-128"/>
                <a:cs typeface="Meiryo UI" panose="020B0604030504040204" pitchFamily="50" charset="-128"/>
              </a:rPr>
              <a:t>③マシンログの生データ</a:t>
            </a:r>
            <a:r>
              <a:rPr kumimoji="1" lang="en-US" altLang="ja-JP" sz="1400" b="0" dirty="0">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400" b="0" dirty="0">
                <a:latin typeface="Meiryo UI" panose="020B0604030504040204" pitchFamily="50" charset="-128"/>
                <a:ea typeface="Meiryo UI" panose="020B0604030504040204" pitchFamily="50" charset="-128"/>
                <a:cs typeface="Meiryo UI" panose="020B0604030504040204" pitchFamily="50" charset="-128"/>
              </a:rPr>
              <a:t>テキストファイル</a:t>
            </a:r>
            <a:r>
              <a:rPr kumimoji="1" lang="en-US" altLang="ja-JP" sz="1400" b="0" dirty="0">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b="0" dirty="0">
                <a:latin typeface="Meiryo UI" panose="020B0604030504040204" pitchFamily="50" charset="-128"/>
                <a:ea typeface="Meiryo UI" panose="020B0604030504040204" pitchFamily="50" charset="-128"/>
                <a:cs typeface="Meiryo UI" panose="020B0604030504040204" pitchFamily="50" charset="-128"/>
              </a:rPr>
              <a:t>→　保存のみで</a:t>
            </a:r>
            <a:r>
              <a:rPr kumimoji="1" lang="en-US" altLang="ja-JP" sz="1400" b="0" dirty="0">
                <a:latin typeface="Meiryo UI" panose="020B0604030504040204" pitchFamily="50" charset="-128"/>
                <a:ea typeface="Meiryo UI" panose="020B0604030504040204" pitchFamily="50" charset="-128"/>
                <a:cs typeface="Meiryo UI" panose="020B0604030504040204" pitchFamily="50" charset="-128"/>
              </a:rPr>
              <a:t>OK</a:t>
            </a:r>
          </a:p>
        </p:txBody>
      </p:sp>
      <p:sp>
        <p:nvSpPr>
          <p:cNvPr id="14" name="テキスト プレースホルダー 1">
            <a:extLst>
              <a:ext uri="{FF2B5EF4-FFF2-40B4-BE49-F238E27FC236}">
                <a16:creationId xmlns:a16="http://schemas.microsoft.com/office/drawing/2014/main" id="{BAE7FFF4-FA5F-40F2-972B-3EC0D55C6565}"/>
              </a:ext>
            </a:extLst>
          </p:cNvPr>
          <p:cNvSpPr txBox="1">
            <a:spLocks/>
          </p:cNvSpPr>
          <p:nvPr/>
        </p:nvSpPr>
        <p:spPr>
          <a:xfrm>
            <a:off x="723020" y="3542781"/>
            <a:ext cx="5148572" cy="452860"/>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1400" b="0" dirty="0">
                <a:latin typeface="Meiryo UI" panose="020B0604030504040204" pitchFamily="50" charset="-128"/>
                <a:ea typeface="Meiryo UI" panose="020B0604030504040204" pitchFamily="50" charset="-128"/>
                <a:cs typeface="Meiryo UI" panose="020B0604030504040204" pitchFamily="50" charset="-128"/>
              </a:rPr>
              <a:t>③</a:t>
            </a:r>
            <a:r>
              <a:rPr kumimoji="1" lang="en-US" altLang="ja-JP" sz="1400" b="0" dirty="0">
                <a:latin typeface="Meiryo UI" panose="020B0604030504040204" pitchFamily="50" charset="-128"/>
                <a:ea typeface="Meiryo UI" panose="020B0604030504040204" pitchFamily="50" charset="-128"/>
                <a:cs typeface="Meiryo UI" panose="020B0604030504040204" pitchFamily="50" charset="-128"/>
              </a:rPr>
              <a:t>JSON</a:t>
            </a:r>
            <a:r>
              <a:rPr kumimoji="1" lang="ja-JP" altLang="en-US" sz="1400" b="0" dirty="0">
                <a:latin typeface="Meiryo UI" panose="020B0604030504040204" pitchFamily="50" charset="-128"/>
                <a:ea typeface="Meiryo UI" panose="020B0604030504040204" pitchFamily="50" charset="-128"/>
                <a:cs typeface="Meiryo UI" panose="020B0604030504040204" pitchFamily="50" charset="-128"/>
              </a:rPr>
              <a:t>形式データ → 保存のみで</a:t>
            </a:r>
            <a:r>
              <a:rPr kumimoji="1" lang="en-US" altLang="ja-JP" sz="1400" b="0" dirty="0">
                <a:latin typeface="Meiryo UI" panose="020B0604030504040204" pitchFamily="50" charset="-128"/>
                <a:ea typeface="Meiryo UI" panose="020B0604030504040204" pitchFamily="50" charset="-128"/>
                <a:cs typeface="Meiryo UI" panose="020B0604030504040204" pitchFamily="50" charset="-128"/>
              </a:rPr>
              <a:t>OK</a:t>
            </a:r>
          </a:p>
        </p:txBody>
      </p:sp>
      <p:sp>
        <p:nvSpPr>
          <p:cNvPr id="15" name="テキスト プレースホルダー 1">
            <a:extLst>
              <a:ext uri="{FF2B5EF4-FFF2-40B4-BE49-F238E27FC236}">
                <a16:creationId xmlns:a16="http://schemas.microsoft.com/office/drawing/2014/main" id="{8EC426B8-0D64-4E1C-BF65-55E3463B14E2}"/>
              </a:ext>
            </a:extLst>
          </p:cNvPr>
          <p:cNvSpPr txBox="1">
            <a:spLocks/>
          </p:cNvSpPr>
          <p:nvPr/>
        </p:nvSpPr>
        <p:spPr>
          <a:xfrm>
            <a:off x="7092280" y="2130054"/>
            <a:ext cx="1008112" cy="452860"/>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en-US" altLang="ja-JP" sz="1400" b="0" dirty="0">
                <a:latin typeface="Meiryo UI" panose="020B0604030504040204" pitchFamily="50" charset="-128"/>
                <a:ea typeface="Meiryo UI" panose="020B0604030504040204" pitchFamily="50" charset="-128"/>
                <a:cs typeface="Meiryo UI" panose="020B0604030504040204" pitchFamily="50" charset="-128"/>
              </a:rPr>
              <a:t>1 or 2</a:t>
            </a:r>
            <a:r>
              <a:rPr kumimoji="1" lang="ja-JP" altLang="en-US" sz="1400" b="0" dirty="0">
                <a:latin typeface="Meiryo UI" panose="020B0604030504040204" pitchFamily="50" charset="-128"/>
                <a:ea typeface="Meiryo UI" panose="020B0604030504040204" pitchFamily="50" charset="-128"/>
                <a:cs typeface="Meiryo UI" panose="020B0604030504040204" pitchFamily="50" charset="-128"/>
              </a:rPr>
              <a:t>　</a:t>
            </a:r>
            <a:endParaRPr kumimoji="1" lang="en-US" altLang="ja-JP" sz="1400" b="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2297560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a:xfrm>
            <a:off x="827584" y="188640"/>
            <a:ext cx="4104456" cy="632880"/>
          </a:xfrm>
        </p:spPr>
        <p:txBody>
          <a:bodyPr/>
          <a:lstStyle/>
          <a:p>
            <a:r>
              <a:rPr kumimoji="1" lang="ja-JP" altLang="en-US" sz="2400" b="0" dirty="0">
                <a:latin typeface="Meiryo UI" panose="020B0604030504040204" pitchFamily="50" charset="-128"/>
                <a:ea typeface="Meiryo UI" panose="020B0604030504040204" pitchFamily="50" charset="-128"/>
                <a:cs typeface="Meiryo UI" panose="020B0604030504040204" pitchFamily="50" charset="-128"/>
              </a:rPr>
              <a:t>③データ保存</a:t>
            </a:r>
            <a:endParaRPr kumimoji="1" lang="en-US" altLang="ja-JP" sz="2400" b="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テキスト プレースホルダー 1">
            <a:extLst>
              <a:ext uri="{FF2B5EF4-FFF2-40B4-BE49-F238E27FC236}">
                <a16:creationId xmlns:a16="http://schemas.microsoft.com/office/drawing/2014/main" id="{F2C86F50-1892-4CB2-AC43-BFEE59C683AE}"/>
              </a:ext>
            </a:extLst>
          </p:cNvPr>
          <p:cNvSpPr txBox="1">
            <a:spLocks/>
          </p:cNvSpPr>
          <p:nvPr/>
        </p:nvSpPr>
        <p:spPr>
          <a:xfrm>
            <a:off x="289620" y="923568"/>
            <a:ext cx="1656184" cy="288032"/>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1400" b="0" dirty="0">
                <a:latin typeface="Meiryo UI" panose="020B0604030504040204" pitchFamily="50" charset="-128"/>
                <a:ea typeface="Meiryo UI" panose="020B0604030504040204" pitchFamily="50" charset="-128"/>
                <a:cs typeface="Meiryo UI" panose="020B0604030504040204" pitchFamily="50" charset="-128"/>
              </a:rPr>
              <a:t>データの階層構造</a:t>
            </a:r>
            <a:endParaRPr kumimoji="1" lang="en-US" altLang="ja-JP" sz="1400" b="0"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5" name="図 4">
            <a:extLst>
              <a:ext uri="{FF2B5EF4-FFF2-40B4-BE49-F238E27FC236}">
                <a16:creationId xmlns:a16="http://schemas.microsoft.com/office/drawing/2014/main" id="{75C72F44-B4C8-4225-AB77-705FD1C53D4E}"/>
              </a:ext>
            </a:extLst>
          </p:cNvPr>
          <p:cNvPicPr>
            <a:picLocks noChangeAspect="1"/>
          </p:cNvPicPr>
          <p:nvPr/>
        </p:nvPicPr>
        <p:blipFill>
          <a:blip r:embed="rId2"/>
          <a:stretch>
            <a:fillRect/>
          </a:stretch>
        </p:blipFill>
        <p:spPr>
          <a:xfrm>
            <a:off x="396711" y="1211600"/>
            <a:ext cx="4536505" cy="5557126"/>
          </a:xfrm>
          <a:prstGeom prst="rect">
            <a:avLst/>
          </a:prstGeom>
        </p:spPr>
      </p:pic>
      <p:sp>
        <p:nvSpPr>
          <p:cNvPr id="10" name="テキスト プレースホルダー 1">
            <a:extLst>
              <a:ext uri="{FF2B5EF4-FFF2-40B4-BE49-F238E27FC236}">
                <a16:creationId xmlns:a16="http://schemas.microsoft.com/office/drawing/2014/main" id="{EC61B9DB-1B69-46D8-9EC0-05AFC945DBCE}"/>
              </a:ext>
            </a:extLst>
          </p:cNvPr>
          <p:cNvSpPr txBox="1">
            <a:spLocks/>
          </p:cNvSpPr>
          <p:nvPr/>
        </p:nvSpPr>
        <p:spPr>
          <a:xfrm>
            <a:off x="755576" y="5445224"/>
            <a:ext cx="1656184" cy="576064"/>
          </a:xfrm>
          <a:prstGeom prst="rect">
            <a:avLst/>
          </a:prstGeom>
          <a:solidFill>
            <a:schemeClr val="bg1"/>
          </a:solidFill>
          <a:ln>
            <a:solidFill>
              <a:schemeClr val="tx1"/>
            </a:solidFill>
          </a:ln>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1400" b="0" dirty="0">
                <a:latin typeface="Meiryo UI" panose="020B0604030504040204" pitchFamily="50" charset="-128"/>
                <a:ea typeface="Meiryo UI" panose="020B0604030504040204" pitchFamily="50" charset="-128"/>
                <a:cs typeface="Meiryo UI" panose="020B0604030504040204" pitchFamily="50" charset="-128"/>
              </a:rPr>
              <a:t>階層</a:t>
            </a:r>
            <a:r>
              <a:rPr kumimoji="1" lang="en-US" altLang="ja-JP" sz="1400" b="0" dirty="0">
                <a:latin typeface="Meiryo UI" panose="020B0604030504040204" pitchFamily="50" charset="-128"/>
                <a:ea typeface="Meiryo UI" panose="020B0604030504040204" pitchFamily="50" charset="-128"/>
                <a:cs typeface="Meiryo UI" panose="020B0604030504040204" pitchFamily="50" charset="-128"/>
              </a:rPr>
              <a:t>4</a:t>
            </a:r>
            <a:r>
              <a:rPr kumimoji="1" lang="ja-JP" altLang="en-US" sz="1400" b="0" dirty="0">
                <a:latin typeface="Meiryo UI" panose="020B0604030504040204" pitchFamily="50" charset="-128"/>
                <a:ea typeface="Meiryo UI" panose="020B0604030504040204" pitchFamily="50" charset="-128"/>
                <a:cs typeface="Meiryo UI" panose="020B0604030504040204" pitchFamily="50" charset="-128"/>
              </a:rPr>
              <a:t>がそれぞれ時系列のデータをもつ</a:t>
            </a:r>
            <a:endParaRPr kumimoji="1" lang="en-US" altLang="ja-JP" sz="1400" b="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テキスト プレースホルダー 1">
            <a:extLst>
              <a:ext uri="{FF2B5EF4-FFF2-40B4-BE49-F238E27FC236}">
                <a16:creationId xmlns:a16="http://schemas.microsoft.com/office/drawing/2014/main" id="{A1FBA59D-1970-49F2-A597-D440F7C79861}"/>
              </a:ext>
            </a:extLst>
          </p:cNvPr>
          <p:cNvSpPr txBox="1">
            <a:spLocks/>
          </p:cNvSpPr>
          <p:nvPr/>
        </p:nvSpPr>
        <p:spPr>
          <a:xfrm>
            <a:off x="5220072" y="1214233"/>
            <a:ext cx="2592288" cy="270551"/>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en-US" altLang="ja-JP" sz="1400" b="0" dirty="0">
                <a:latin typeface="Meiryo UI" panose="020B0604030504040204" pitchFamily="50" charset="-128"/>
                <a:ea typeface="Meiryo UI" panose="020B0604030504040204" pitchFamily="50" charset="-128"/>
                <a:cs typeface="Meiryo UI" panose="020B0604030504040204" pitchFamily="50" charset="-128"/>
              </a:rPr>
              <a:t>CSV</a:t>
            </a:r>
            <a:r>
              <a:rPr kumimoji="1" lang="ja-JP" altLang="en-US" sz="1400" b="0" dirty="0">
                <a:latin typeface="Meiryo UI" panose="020B0604030504040204" pitchFamily="50" charset="-128"/>
                <a:ea typeface="Meiryo UI" panose="020B0604030504040204" pitchFamily="50" charset="-128"/>
                <a:cs typeface="Meiryo UI" panose="020B0604030504040204" pitchFamily="50" charset="-128"/>
              </a:rPr>
              <a:t>データ</a:t>
            </a:r>
            <a:r>
              <a:rPr kumimoji="1" lang="en-US" altLang="ja-JP" sz="1400" b="0" dirty="0">
                <a:latin typeface="Meiryo UI" panose="020B0604030504040204" pitchFamily="50" charset="-128"/>
                <a:ea typeface="Meiryo UI" panose="020B0604030504040204" pitchFamily="50" charset="-128"/>
                <a:cs typeface="Meiryo UI" panose="020B0604030504040204" pitchFamily="50" charset="-128"/>
              </a:rPr>
              <a:t> &amp;</a:t>
            </a:r>
            <a:r>
              <a:rPr kumimoji="1" lang="ja-JP" altLang="en-US" sz="1400" b="0" dirty="0">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b="0" dirty="0">
                <a:latin typeface="Meiryo UI" panose="020B0604030504040204" pitchFamily="50" charset="-128"/>
                <a:ea typeface="Meiryo UI" panose="020B0604030504040204" pitchFamily="50" charset="-128"/>
                <a:cs typeface="Meiryo UI" panose="020B0604030504040204" pitchFamily="50" charset="-128"/>
              </a:rPr>
              <a:t>JSON</a:t>
            </a:r>
            <a:r>
              <a:rPr kumimoji="1" lang="ja-JP" altLang="en-US" sz="1400" b="0" dirty="0">
                <a:latin typeface="Meiryo UI" panose="020B0604030504040204" pitchFamily="50" charset="-128"/>
                <a:ea typeface="Meiryo UI" panose="020B0604030504040204" pitchFamily="50" charset="-128"/>
                <a:cs typeface="Meiryo UI" panose="020B0604030504040204" pitchFamily="50" charset="-128"/>
              </a:rPr>
              <a:t>データ</a:t>
            </a:r>
            <a:r>
              <a:rPr kumimoji="1" lang="en-US" altLang="ja-JP" sz="1400" b="0" dirty="0">
                <a:latin typeface="Meiryo UI" panose="020B0604030504040204" pitchFamily="50" charset="-128"/>
                <a:ea typeface="Meiryo UI" panose="020B0604030504040204" pitchFamily="50" charset="-128"/>
                <a:cs typeface="Meiryo UI" panose="020B0604030504040204" pitchFamily="50" charset="-128"/>
              </a:rPr>
              <a:t> </a:t>
            </a:r>
          </a:p>
        </p:txBody>
      </p:sp>
      <p:sp>
        <p:nvSpPr>
          <p:cNvPr id="15" name="テキスト プレースホルダー 1">
            <a:extLst>
              <a:ext uri="{FF2B5EF4-FFF2-40B4-BE49-F238E27FC236}">
                <a16:creationId xmlns:a16="http://schemas.microsoft.com/office/drawing/2014/main" id="{11BDCD97-CCB5-4E59-894A-339EA995206B}"/>
              </a:ext>
            </a:extLst>
          </p:cNvPr>
          <p:cNvSpPr txBox="1">
            <a:spLocks/>
          </p:cNvSpPr>
          <p:nvPr/>
        </p:nvSpPr>
        <p:spPr>
          <a:xfrm>
            <a:off x="5220071" y="2035284"/>
            <a:ext cx="2592288" cy="270551"/>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1400" b="0" dirty="0">
                <a:latin typeface="Meiryo UI" panose="020B0604030504040204" pitchFamily="50" charset="-128"/>
                <a:ea typeface="Meiryo UI" panose="020B0604030504040204" pitchFamily="50" charset="-128"/>
                <a:cs typeface="Meiryo UI" panose="020B0604030504040204" pitchFamily="50" charset="-128"/>
              </a:rPr>
              <a:t>→　このような階層構造で保存</a:t>
            </a:r>
            <a:endParaRPr kumimoji="1" lang="en-US" altLang="ja-JP" sz="1400" b="0"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8" name="図 7">
            <a:extLst>
              <a:ext uri="{FF2B5EF4-FFF2-40B4-BE49-F238E27FC236}">
                <a16:creationId xmlns:a16="http://schemas.microsoft.com/office/drawing/2014/main" id="{A22D1560-DE5F-4CE9-9465-A38BB8488046}"/>
              </a:ext>
            </a:extLst>
          </p:cNvPr>
          <p:cNvPicPr>
            <a:picLocks noChangeAspect="1"/>
          </p:cNvPicPr>
          <p:nvPr/>
        </p:nvPicPr>
        <p:blipFill>
          <a:blip r:embed="rId3"/>
          <a:stretch>
            <a:fillRect/>
          </a:stretch>
        </p:blipFill>
        <p:spPr>
          <a:xfrm>
            <a:off x="5203283" y="2341218"/>
            <a:ext cx="3107333" cy="1535037"/>
          </a:xfrm>
          <a:prstGeom prst="rect">
            <a:avLst/>
          </a:prstGeom>
        </p:spPr>
      </p:pic>
    </p:spTree>
    <p:extLst>
      <p:ext uri="{BB962C8B-B14F-4D97-AF65-F5344CB8AC3E}">
        <p14:creationId xmlns:p14="http://schemas.microsoft.com/office/powerpoint/2010/main" val="959952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a:xfrm>
            <a:off x="827584" y="188640"/>
            <a:ext cx="4104456" cy="632880"/>
          </a:xfrm>
        </p:spPr>
        <p:txBody>
          <a:bodyPr/>
          <a:lstStyle/>
          <a:p>
            <a:r>
              <a:rPr kumimoji="1" lang="ja-JP" altLang="en-US" sz="2400" b="0" dirty="0">
                <a:latin typeface="Meiryo UI" panose="020B0604030504040204" pitchFamily="50" charset="-128"/>
                <a:ea typeface="Meiryo UI" panose="020B0604030504040204" pitchFamily="50" charset="-128"/>
                <a:cs typeface="Meiryo UI" panose="020B0604030504040204" pitchFamily="50" charset="-128"/>
              </a:rPr>
              <a:t>④設定</a:t>
            </a:r>
            <a:endParaRPr kumimoji="1" lang="en-US" altLang="ja-JP" sz="2400" b="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5" name="テキスト プレースホルダー 1">
            <a:extLst>
              <a:ext uri="{FF2B5EF4-FFF2-40B4-BE49-F238E27FC236}">
                <a16:creationId xmlns:a16="http://schemas.microsoft.com/office/drawing/2014/main" id="{BA47D9A6-17B1-4B31-A075-63A1F6F21E26}"/>
              </a:ext>
            </a:extLst>
          </p:cNvPr>
          <p:cNvSpPr txBox="1">
            <a:spLocks/>
          </p:cNvSpPr>
          <p:nvPr/>
        </p:nvSpPr>
        <p:spPr>
          <a:xfrm>
            <a:off x="395536" y="1052736"/>
            <a:ext cx="7920880" cy="632880"/>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2400" b="0" dirty="0">
                <a:latin typeface="Meiryo UI" panose="020B0604030504040204" pitchFamily="50" charset="-128"/>
                <a:ea typeface="Meiryo UI" panose="020B0604030504040204" pitchFamily="50" charset="-128"/>
                <a:cs typeface="Meiryo UI" panose="020B0604030504040204" pitchFamily="50" charset="-128"/>
              </a:rPr>
              <a:t>いずれは画面上で設定したいが、とりあえずテキストファイルでよい</a:t>
            </a:r>
            <a:endParaRPr kumimoji="1" lang="en-US" altLang="ja-JP" sz="2400" b="0"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4" name="図 3">
            <a:extLst>
              <a:ext uri="{FF2B5EF4-FFF2-40B4-BE49-F238E27FC236}">
                <a16:creationId xmlns:a16="http://schemas.microsoft.com/office/drawing/2014/main" id="{E6B0335A-9569-453E-A24D-C87267416EA9}"/>
              </a:ext>
            </a:extLst>
          </p:cNvPr>
          <p:cNvPicPr>
            <a:picLocks noChangeAspect="1"/>
          </p:cNvPicPr>
          <p:nvPr/>
        </p:nvPicPr>
        <p:blipFill>
          <a:blip r:embed="rId2"/>
          <a:stretch>
            <a:fillRect/>
          </a:stretch>
        </p:blipFill>
        <p:spPr>
          <a:xfrm>
            <a:off x="395536" y="2462348"/>
            <a:ext cx="4104456" cy="3378498"/>
          </a:xfrm>
          <a:prstGeom prst="rect">
            <a:avLst/>
          </a:prstGeom>
        </p:spPr>
      </p:pic>
      <p:sp>
        <p:nvSpPr>
          <p:cNvPr id="26" name="テキスト プレースホルダー 1">
            <a:extLst>
              <a:ext uri="{FF2B5EF4-FFF2-40B4-BE49-F238E27FC236}">
                <a16:creationId xmlns:a16="http://schemas.microsoft.com/office/drawing/2014/main" id="{223E5648-1DBD-4278-A254-8F798C6BC6AD}"/>
              </a:ext>
            </a:extLst>
          </p:cNvPr>
          <p:cNvSpPr txBox="1">
            <a:spLocks/>
          </p:cNvSpPr>
          <p:nvPr/>
        </p:nvSpPr>
        <p:spPr>
          <a:xfrm>
            <a:off x="467544" y="1882924"/>
            <a:ext cx="2808312" cy="632880"/>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1600" b="0" dirty="0">
                <a:latin typeface="Meiryo UI" panose="020B0604030504040204" pitchFamily="50" charset="-128"/>
                <a:ea typeface="Meiryo UI" panose="020B0604030504040204" pitchFamily="50" charset="-128"/>
                <a:cs typeface="Meiryo UI" panose="020B0604030504040204" pitchFamily="50" charset="-128"/>
              </a:rPr>
              <a:t>例</a:t>
            </a:r>
            <a:r>
              <a:rPr kumimoji="1" lang="en-US" altLang="ja-JP" sz="1600" b="0" dirty="0">
                <a:latin typeface="Meiryo UI" panose="020B0604030504040204" pitchFamily="50" charset="-128"/>
                <a:ea typeface="Meiryo UI" panose="020B0604030504040204" pitchFamily="50" charset="-128"/>
                <a:cs typeface="Meiryo UI" panose="020B0604030504040204" pitchFamily="50" charset="-128"/>
              </a:rPr>
              <a:t>1</a:t>
            </a:r>
            <a:r>
              <a:rPr kumimoji="1" lang="ja-JP" altLang="en-US" sz="1600" b="0" dirty="0">
                <a:latin typeface="Meiryo UI" panose="020B0604030504040204" pitchFamily="50" charset="-128"/>
                <a:ea typeface="Meiryo UI" panose="020B0604030504040204" pitchFamily="50" charset="-128"/>
                <a:cs typeface="Meiryo UI" panose="020B0604030504040204" pitchFamily="50" charset="-128"/>
              </a:rPr>
              <a:t>：グラフ表示</a:t>
            </a:r>
            <a:endParaRPr kumimoji="1" lang="en-US" altLang="ja-JP" sz="1600" b="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7" name="テキスト プレースホルダー 1">
            <a:extLst>
              <a:ext uri="{FF2B5EF4-FFF2-40B4-BE49-F238E27FC236}">
                <a16:creationId xmlns:a16="http://schemas.microsoft.com/office/drawing/2014/main" id="{881776BE-CA6C-400B-B1E2-74B0600D9B1E}"/>
              </a:ext>
            </a:extLst>
          </p:cNvPr>
          <p:cNvSpPr txBox="1">
            <a:spLocks/>
          </p:cNvSpPr>
          <p:nvPr/>
        </p:nvSpPr>
        <p:spPr>
          <a:xfrm>
            <a:off x="2619214" y="3204888"/>
            <a:ext cx="2808312" cy="632880"/>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1050" b="0" dirty="0">
                <a:solidFill>
                  <a:srgbClr val="0000FF"/>
                </a:solidFill>
                <a:latin typeface="Meiryo UI" panose="020B0604030504040204" pitchFamily="50" charset="-128"/>
                <a:ea typeface="Meiryo UI" panose="020B0604030504040204" pitchFamily="50" charset="-128"/>
                <a:cs typeface="Meiryo UI" panose="020B0604030504040204" pitchFamily="50" charset="-128"/>
              </a:rPr>
              <a:t>時系列</a:t>
            </a:r>
            <a:endParaRPr kumimoji="1" lang="en-US" altLang="ja-JP" sz="1050" b="0" dirty="0">
              <a:solidFill>
                <a:srgbClr val="0000FF"/>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1" name="テキスト プレースホルダー 1">
            <a:extLst>
              <a:ext uri="{FF2B5EF4-FFF2-40B4-BE49-F238E27FC236}">
                <a16:creationId xmlns:a16="http://schemas.microsoft.com/office/drawing/2014/main" id="{A3D6A87E-4F4B-4D57-A107-FDA72510BF03}"/>
              </a:ext>
            </a:extLst>
          </p:cNvPr>
          <p:cNvSpPr txBox="1">
            <a:spLocks/>
          </p:cNvSpPr>
          <p:nvPr/>
        </p:nvSpPr>
        <p:spPr>
          <a:xfrm>
            <a:off x="2027337" y="3666317"/>
            <a:ext cx="1123553" cy="257509"/>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1050" b="0" dirty="0">
                <a:solidFill>
                  <a:srgbClr val="0000FF"/>
                </a:solidFill>
                <a:latin typeface="Meiryo UI" panose="020B0604030504040204" pitchFamily="50" charset="-128"/>
                <a:ea typeface="Meiryo UI" panose="020B0604030504040204" pitchFamily="50" charset="-128"/>
                <a:cs typeface="Meiryo UI" panose="020B0604030504040204" pitchFamily="50" charset="-128"/>
              </a:rPr>
              <a:t>グラフ表示位置</a:t>
            </a:r>
            <a:endParaRPr kumimoji="1" lang="en-US" altLang="ja-JP" sz="1050" b="0" dirty="0">
              <a:solidFill>
                <a:srgbClr val="0000FF"/>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2" name="テキスト プレースホルダー 1">
            <a:extLst>
              <a:ext uri="{FF2B5EF4-FFF2-40B4-BE49-F238E27FC236}">
                <a16:creationId xmlns:a16="http://schemas.microsoft.com/office/drawing/2014/main" id="{5873E0CB-5C75-4F1A-A5AD-689B2C604663}"/>
              </a:ext>
            </a:extLst>
          </p:cNvPr>
          <p:cNvSpPr txBox="1">
            <a:spLocks/>
          </p:cNvSpPr>
          <p:nvPr/>
        </p:nvSpPr>
        <p:spPr>
          <a:xfrm>
            <a:off x="4236913" y="4091396"/>
            <a:ext cx="1123553" cy="257509"/>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1050" b="0" dirty="0">
                <a:solidFill>
                  <a:srgbClr val="0000FF"/>
                </a:solidFill>
                <a:latin typeface="Meiryo UI" panose="020B0604030504040204" pitchFamily="50" charset="-128"/>
                <a:ea typeface="Meiryo UI" panose="020B0604030504040204" pitchFamily="50" charset="-128"/>
                <a:cs typeface="Meiryo UI" panose="020B0604030504040204" pitchFamily="50" charset="-128"/>
              </a:rPr>
              <a:t>表示対象</a:t>
            </a:r>
            <a:endParaRPr kumimoji="1" lang="en-US" altLang="ja-JP" sz="1050" b="0" dirty="0">
              <a:solidFill>
                <a:srgbClr val="0000FF"/>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5" name="テキスト プレースホルダー 1">
            <a:extLst>
              <a:ext uri="{FF2B5EF4-FFF2-40B4-BE49-F238E27FC236}">
                <a16:creationId xmlns:a16="http://schemas.microsoft.com/office/drawing/2014/main" id="{51153AE1-8C91-411C-8748-F514609CC671}"/>
              </a:ext>
            </a:extLst>
          </p:cNvPr>
          <p:cNvSpPr txBox="1">
            <a:spLocks/>
          </p:cNvSpPr>
          <p:nvPr/>
        </p:nvSpPr>
        <p:spPr>
          <a:xfrm>
            <a:off x="5346948" y="4053296"/>
            <a:ext cx="3240360" cy="257509"/>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1050" b="0" dirty="0">
                <a:solidFill>
                  <a:srgbClr val="0000FF"/>
                </a:solidFill>
                <a:latin typeface="Meiryo UI" panose="020B0604030504040204" pitchFamily="50" charset="-128"/>
                <a:ea typeface="Meiryo UI" panose="020B0604030504040204" pitchFamily="50" charset="-128"/>
                <a:cs typeface="Meiryo UI" panose="020B0604030504040204" pitchFamily="50" charset="-128"/>
              </a:rPr>
              <a:t>データを階層構造にしていたので、このように記載</a:t>
            </a:r>
            <a:endParaRPr kumimoji="1" lang="en-US" altLang="ja-JP" sz="1050" b="0" dirty="0">
              <a:solidFill>
                <a:srgbClr val="0000FF"/>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6" name="テキスト プレースホルダー 1">
            <a:extLst>
              <a:ext uri="{FF2B5EF4-FFF2-40B4-BE49-F238E27FC236}">
                <a16:creationId xmlns:a16="http://schemas.microsoft.com/office/drawing/2014/main" id="{0CC63592-0B6E-4827-A8EF-CD4E7135FCE6}"/>
              </a:ext>
            </a:extLst>
          </p:cNvPr>
          <p:cNvSpPr txBox="1">
            <a:spLocks/>
          </p:cNvSpPr>
          <p:nvPr/>
        </p:nvSpPr>
        <p:spPr>
          <a:xfrm>
            <a:off x="2844391" y="4966121"/>
            <a:ext cx="3240360" cy="257509"/>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1050" b="0" dirty="0">
                <a:solidFill>
                  <a:srgbClr val="0000FF"/>
                </a:solidFill>
                <a:latin typeface="Meiryo UI" panose="020B0604030504040204" pitchFamily="50" charset="-128"/>
                <a:ea typeface="Meiryo UI" panose="020B0604030504040204" pitchFamily="50" charset="-128"/>
                <a:cs typeface="Meiryo UI" panose="020B0604030504040204" pitchFamily="50" charset="-128"/>
              </a:rPr>
              <a:t>凡例</a:t>
            </a:r>
            <a:endParaRPr kumimoji="1" lang="en-US" altLang="ja-JP" sz="1050" b="0" dirty="0">
              <a:solidFill>
                <a:srgbClr val="0000FF"/>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7" name="テキスト プレースホルダー 1">
            <a:extLst>
              <a:ext uri="{FF2B5EF4-FFF2-40B4-BE49-F238E27FC236}">
                <a16:creationId xmlns:a16="http://schemas.microsoft.com/office/drawing/2014/main" id="{CC73C8BD-03DE-4C70-8687-C431BD27516E}"/>
              </a:ext>
            </a:extLst>
          </p:cNvPr>
          <p:cNvSpPr txBox="1">
            <a:spLocks/>
          </p:cNvSpPr>
          <p:nvPr/>
        </p:nvSpPr>
        <p:spPr>
          <a:xfrm>
            <a:off x="1687166" y="5752972"/>
            <a:ext cx="1439738" cy="384727"/>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en-US" altLang="ja-JP" sz="1600" b="0" dirty="0" err="1">
                <a:latin typeface="Meiryo UI" panose="020B0604030504040204" pitchFamily="50" charset="-128"/>
                <a:ea typeface="Meiryo UI" panose="020B0604030504040204" pitchFamily="50" charset="-128"/>
                <a:cs typeface="Meiryo UI" panose="020B0604030504040204" pitchFamily="50" charset="-128"/>
              </a:rPr>
              <a:t>yaml</a:t>
            </a:r>
            <a:r>
              <a:rPr kumimoji="1" lang="ja-JP" altLang="en-US" sz="1600" b="0" dirty="0">
                <a:latin typeface="Meiryo UI" panose="020B0604030504040204" pitchFamily="50" charset="-128"/>
                <a:ea typeface="Meiryo UI" panose="020B0604030504040204" pitchFamily="50" charset="-128"/>
                <a:cs typeface="Meiryo UI" panose="020B0604030504040204" pitchFamily="50" charset="-128"/>
              </a:rPr>
              <a:t>ファイル</a:t>
            </a:r>
            <a:endParaRPr kumimoji="1" lang="en-US" altLang="ja-JP" sz="1600" b="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671979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正方形/長方形 72">
            <a:extLst>
              <a:ext uri="{FF2B5EF4-FFF2-40B4-BE49-F238E27FC236}">
                <a16:creationId xmlns:a16="http://schemas.microsoft.com/office/drawing/2014/main" id="{0F6AB7BE-9805-454D-8CDA-A4E92F45F9C1}"/>
              </a:ext>
            </a:extLst>
          </p:cNvPr>
          <p:cNvSpPr/>
          <p:nvPr/>
        </p:nvSpPr>
        <p:spPr>
          <a:xfrm>
            <a:off x="4376468" y="980728"/>
            <a:ext cx="4667199" cy="3856375"/>
          </a:xfrm>
          <a:prstGeom prst="rect">
            <a:avLst/>
          </a:prstGeom>
          <a:solidFill>
            <a:schemeClr val="accent3">
              <a:lumMod val="20000"/>
              <a:lumOff val="8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B6AD136A-DCF1-46DE-911D-6ECE66227E44}"/>
              </a:ext>
            </a:extLst>
          </p:cNvPr>
          <p:cNvSpPr/>
          <p:nvPr/>
        </p:nvSpPr>
        <p:spPr>
          <a:xfrm>
            <a:off x="35421" y="980729"/>
            <a:ext cx="4290917" cy="3856374"/>
          </a:xfrm>
          <a:prstGeom prst="rect">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プレースホルダー 1"/>
          <p:cNvSpPr>
            <a:spLocks noGrp="1"/>
          </p:cNvSpPr>
          <p:nvPr>
            <p:ph type="body" sz="quarter" idx="10"/>
          </p:nvPr>
        </p:nvSpPr>
        <p:spPr>
          <a:xfrm>
            <a:off x="899592" y="188640"/>
            <a:ext cx="6030432" cy="632880"/>
          </a:xfrm>
        </p:spPr>
        <p:txBody>
          <a:bodyPr/>
          <a:lstStyle/>
          <a:p>
            <a:r>
              <a:rPr kumimoji="1" lang="ja-JP" altLang="en-US" sz="2000" b="0" dirty="0">
                <a:latin typeface="Meiryo UI" panose="020B0604030504040204" pitchFamily="50" charset="-128"/>
                <a:ea typeface="Meiryo UI" panose="020B0604030504040204" pitchFamily="50" charset="-128"/>
                <a:cs typeface="Meiryo UI" panose="020B0604030504040204" pitchFamily="50" charset="-128"/>
              </a:rPr>
              <a:t>概要</a:t>
            </a:r>
            <a:endParaRPr kumimoji="1" lang="en-US" altLang="ja-JP" sz="2000" b="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テキスト プレースホルダー 1">
            <a:extLst>
              <a:ext uri="{FF2B5EF4-FFF2-40B4-BE49-F238E27FC236}">
                <a16:creationId xmlns:a16="http://schemas.microsoft.com/office/drawing/2014/main" id="{5B9E9FA0-A0B1-45D6-B4D4-9D844C9926B3}"/>
              </a:ext>
            </a:extLst>
          </p:cNvPr>
          <p:cNvSpPr txBox="1">
            <a:spLocks/>
          </p:cNvSpPr>
          <p:nvPr/>
        </p:nvSpPr>
        <p:spPr>
          <a:xfrm>
            <a:off x="132292" y="1023943"/>
            <a:ext cx="1275005" cy="360040"/>
          </a:xfrm>
          <a:prstGeom prst="rect">
            <a:avLst/>
          </a:prstGeom>
          <a:solidFill>
            <a:schemeClr val="accent6">
              <a:lumMod val="60000"/>
              <a:lumOff val="40000"/>
            </a:schemeClr>
          </a:solidFill>
          <a:ln>
            <a:solidFill>
              <a:schemeClr val="tx1"/>
            </a:solidFill>
          </a:ln>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kumimoji="1" lang="ja-JP" altLang="en-US" sz="1600" b="0" dirty="0">
                <a:latin typeface="Meiryo UI" panose="020B0604030504040204" pitchFamily="50" charset="-128"/>
                <a:ea typeface="Meiryo UI" panose="020B0604030504040204" pitchFamily="50" charset="-128"/>
                <a:cs typeface="Meiryo UI" panose="020B0604030504040204" pitchFamily="50" charset="-128"/>
              </a:rPr>
              <a:t>従来の計測</a:t>
            </a:r>
            <a:endParaRPr kumimoji="1" lang="en-US" altLang="ja-JP" sz="1600" b="0"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12" name="図 11">
            <a:extLst>
              <a:ext uri="{FF2B5EF4-FFF2-40B4-BE49-F238E27FC236}">
                <a16:creationId xmlns:a16="http://schemas.microsoft.com/office/drawing/2014/main" id="{FE72A9A0-3264-4173-AC19-AE73B8B7D46F}"/>
              </a:ext>
            </a:extLst>
          </p:cNvPr>
          <p:cNvPicPr>
            <a:picLocks noChangeAspect="1"/>
          </p:cNvPicPr>
          <p:nvPr/>
        </p:nvPicPr>
        <p:blipFill>
          <a:blip r:embed="rId2"/>
          <a:stretch>
            <a:fillRect/>
          </a:stretch>
        </p:blipFill>
        <p:spPr>
          <a:xfrm>
            <a:off x="152695" y="1453453"/>
            <a:ext cx="1661639" cy="1561368"/>
          </a:xfrm>
          <a:prstGeom prst="rect">
            <a:avLst/>
          </a:prstGeom>
        </p:spPr>
      </p:pic>
      <p:pic>
        <p:nvPicPr>
          <p:cNvPr id="13" name="図 12">
            <a:extLst>
              <a:ext uri="{FF2B5EF4-FFF2-40B4-BE49-F238E27FC236}">
                <a16:creationId xmlns:a16="http://schemas.microsoft.com/office/drawing/2014/main" id="{48803316-DC0F-4C2B-B607-7B0AEF123516}"/>
              </a:ext>
            </a:extLst>
          </p:cNvPr>
          <p:cNvPicPr>
            <a:picLocks noChangeAspect="1"/>
          </p:cNvPicPr>
          <p:nvPr/>
        </p:nvPicPr>
        <p:blipFill>
          <a:blip r:embed="rId3"/>
          <a:stretch>
            <a:fillRect/>
          </a:stretch>
        </p:blipFill>
        <p:spPr>
          <a:xfrm>
            <a:off x="2038242" y="1447905"/>
            <a:ext cx="1931444" cy="1284489"/>
          </a:xfrm>
          <a:prstGeom prst="rect">
            <a:avLst/>
          </a:prstGeom>
        </p:spPr>
      </p:pic>
      <p:sp>
        <p:nvSpPr>
          <p:cNvPr id="14" name="テキスト プレースホルダー 1">
            <a:extLst>
              <a:ext uri="{FF2B5EF4-FFF2-40B4-BE49-F238E27FC236}">
                <a16:creationId xmlns:a16="http://schemas.microsoft.com/office/drawing/2014/main" id="{D0FFA3A0-C00B-4CD7-A986-B0DF3DE267A3}"/>
              </a:ext>
            </a:extLst>
          </p:cNvPr>
          <p:cNvSpPr txBox="1">
            <a:spLocks/>
          </p:cNvSpPr>
          <p:nvPr/>
        </p:nvSpPr>
        <p:spPr>
          <a:xfrm>
            <a:off x="153784" y="2799446"/>
            <a:ext cx="1710680" cy="614301"/>
          </a:xfrm>
          <a:prstGeom prst="rect">
            <a:avLst/>
          </a:prstGeom>
          <a:solidFill>
            <a:schemeClr val="bg1"/>
          </a:solidFill>
          <a:ln w="19050">
            <a:solidFill>
              <a:schemeClr val="accent1"/>
            </a:solidFill>
          </a:ln>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kumimoji="1" lang="ja-JP" altLang="en-US" sz="800" b="0" dirty="0">
                <a:latin typeface="Meiryo UI" panose="020B0604030504040204" pitchFamily="50" charset="-128"/>
                <a:ea typeface="Meiryo UI" panose="020B0604030504040204" pitchFamily="50" charset="-128"/>
                <a:cs typeface="Meiryo UI" panose="020B0604030504040204" pitchFamily="50" charset="-128"/>
              </a:rPr>
              <a:t>正確に</a:t>
            </a:r>
            <a:r>
              <a:rPr kumimoji="1" lang="ja-JP" altLang="en-US" sz="8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当てるのが難しく準備が大変</a:t>
            </a:r>
            <a:endParaRPr kumimoji="1" lang="en-US" altLang="ja-JP" sz="8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800" b="0" dirty="0">
                <a:latin typeface="Meiryo UI" panose="020B0604030504040204" pitchFamily="50" charset="-128"/>
                <a:ea typeface="Meiryo UI" panose="020B0604030504040204" pitchFamily="50" charset="-128"/>
                <a:cs typeface="Meiryo UI" panose="020B0604030504040204" pitchFamily="50" charset="-128"/>
              </a:rPr>
              <a:t>経時で</a:t>
            </a:r>
            <a:r>
              <a:rPr kumimoji="1" lang="ja-JP" altLang="en-US" sz="8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汚れ</a:t>
            </a:r>
            <a:r>
              <a:rPr kumimoji="1" lang="ja-JP" altLang="en-US" sz="800" b="0" dirty="0">
                <a:latin typeface="Meiryo UI" panose="020B0604030504040204" pitchFamily="50" charset="-128"/>
                <a:ea typeface="Meiryo UI" panose="020B0604030504040204" pitchFamily="50" charset="-128"/>
                <a:cs typeface="Meiryo UI" panose="020B0604030504040204" pitchFamily="50" charset="-128"/>
              </a:rPr>
              <a:t>が溜まる・</a:t>
            </a:r>
            <a:endParaRPr kumimoji="1" lang="en-US" altLang="ja-JP" sz="800" b="0" dirty="0">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800" b="0" dirty="0">
                <a:latin typeface="Meiryo UI" panose="020B0604030504040204" pitchFamily="50" charset="-128"/>
                <a:ea typeface="Meiryo UI" panose="020B0604030504040204" pitchFamily="50" charset="-128"/>
                <a:cs typeface="Meiryo UI" panose="020B0604030504040204" pitchFamily="50" charset="-128"/>
              </a:rPr>
              <a:t>スリーブ</a:t>
            </a:r>
            <a:r>
              <a:rPr kumimoji="1" lang="ja-JP" altLang="en-US" sz="800" b="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表層が破損</a:t>
            </a:r>
            <a:endParaRPr kumimoji="1" lang="en-US" altLang="ja-JP" sz="800" b="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800" b="0" dirty="0">
                <a:latin typeface="Meiryo UI" panose="020B0604030504040204" pitchFamily="50" charset="-128"/>
                <a:ea typeface="Meiryo UI" panose="020B0604030504040204" pitchFamily="50" charset="-128"/>
                <a:cs typeface="Meiryo UI" panose="020B0604030504040204" pitchFamily="50" charset="-128"/>
              </a:rPr>
              <a:t>プローブも</a:t>
            </a:r>
            <a:r>
              <a:rPr kumimoji="1" lang="ja-JP" altLang="en-US" sz="8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使い捨て</a:t>
            </a:r>
            <a:r>
              <a:rPr kumimoji="1" lang="en-US" altLang="ja-JP" sz="8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(1</a:t>
            </a:r>
            <a:r>
              <a:rPr kumimoji="1" lang="ja-JP" altLang="en-US" sz="8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万円</a:t>
            </a:r>
            <a:r>
              <a:rPr kumimoji="1" lang="en-US" altLang="ja-JP" sz="8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8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本</a:t>
            </a:r>
            <a:r>
              <a:rPr kumimoji="1" lang="en-US" altLang="ja-JP" sz="8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p>
        </p:txBody>
      </p:sp>
      <p:sp>
        <p:nvSpPr>
          <p:cNvPr id="15" name="テキスト プレースホルダー 1">
            <a:extLst>
              <a:ext uri="{FF2B5EF4-FFF2-40B4-BE49-F238E27FC236}">
                <a16:creationId xmlns:a16="http://schemas.microsoft.com/office/drawing/2014/main" id="{A4BFA303-7F19-46A7-8847-290B4F13CF8B}"/>
              </a:ext>
            </a:extLst>
          </p:cNvPr>
          <p:cNvSpPr txBox="1">
            <a:spLocks/>
          </p:cNvSpPr>
          <p:nvPr/>
        </p:nvSpPr>
        <p:spPr>
          <a:xfrm>
            <a:off x="2025244" y="2797767"/>
            <a:ext cx="1435549" cy="647881"/>
          </a:xfrm>
          <a:prstGeom prst="rect">
            <a:avLst/>
          </a:prstGeom>
          <a:solidFill>
            <a:schemeClr val="bg1"/>
          </a:solidFill>
          <a:ln w="19050">
            <a:solidFill>
              <a:schemeClr val="accent1"/>
            </a:solidFill>
          </a:ln>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kumimoji="1" lang="ja-JP" altLang="en-US" sz="900" b="0" dirty="0">
                <a:latin typeface="Meiryo UI" panose="020B0604030504040204" pitchFamily="50" charset="-128"/>
                <a:ea typeface="Meiryo UI" panose="020B0604030504040204" pitchFamily="50" charset="-128"/>
                <a:cs typeface="Meiryo UI" panose="020B0604030504040204" pitchFamily="50" charset="-128"/>
              </a:rPr>
              <a:t>プローブの取り扱いが煩雑</a:t>
            </a:r>
            <a:endParaRPr kumimoji="1" lang="en-US" altLang="ja-JP" sz="900" b="0" dirty="0">
              <a:latin typeface="Meiryo UI" panose="020B0604030504040204" pitchFamily="50" charset="-128"/>
              <a:ea typeface="Meiryo UI" panose="020B0604030504040204" pitchFamily="50" charset="-128"/>
              <a:cs typeface="Meiryo UI" panose="020B0604030504040204" pitchFamily="50" charset="-128"/>
            </a:endParaRPr>
          </a:p>
          <a:p>
            <a:pPr algn="ctr"/>
            <a:r>
              <a:rPr kumimoji="1" lang="en-US" altLang="ja-JP" sz="900" b="0" dirty="0">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900" b="0" dirty="0">
                <a:latin typeface="Meiryo UI" panose="020B0604030504040204" pitchFamily="50" charset="-128"/>
                <a:ea typeface="Meiryo UI" panose="020B0604030504040204" pitchFamily="50" charset="-128"/>
                <a:cs typeface="Meiryo UI" panose="020B0604030504040204" pitchFamily="50" charset="-128"/>
              </a:rPr>
              <a:t>多いと</a:t>
            </a:r>
            <a:r>
              <a:rPr kumimoji="1" lang="en-US" altLang="ja-JP" sz="900" b="0" dirty="0">
                <a:latin typeface="Meiryo UI" panose="020B0604030504040204" pitchFamily="50" charset="-128"/>
                <a:ea typeface="Meiryo UI" panose="020B0604030504040204" pitchFamily="50" charset="-128"/>
                <a:cs typeface="Meiryo UI" panose="020B0604030504040204" pitchFamily="50" charset="-128"/>
              </a:rPr>
              <a:t>10</a:t>
            </a:r>
            <a:r>
              <a:rPr kumimoji="1" lang="ja-JP" altLang="en-US" sz="900" b="0" dirty="0">
                <a:latin typeface="Meiryo UI" panose="020B0604030504040204" pitchFamily="50" charset="-128"/>
                <a:ea typeface="Meiryo UI" panose="020B0604030504040204" pitchFamily="50" charset="-128"/>
                <a:cs typeface="Meiryo UI" panose="020B0604030504040204" pitchFamily="50" charset="-128"/>
              </a:rPr>
              <a:t>本以上</a:t>
            </a:r>
            <a:r>
              <a:rPr kumimoji="1" lang="en-US" altLang="ja-JP" sz="900" b="0" dirty="0">
                <a:latin typeface="Meiryo UI" panose="020B0604030504040204" pitchFamily="50" charset="-128"/>
                <a:ea typeface="Meiryo UI" panose="020B0604030504040204" pitchFamily="50" charset="-128"/>
                <a:cs typeface="Meiryo UI" panose="020B0604030504040204" pitchFamily="50" charset="-128"/>
              </a:rPr>
              <a:t>)</a:t>
            </a:r>
          </a:p>
          <a:p>
            <a:pPr algn="ctr"/>
            <a:r>
              <a:rPr kumimoji="1" lang="ja-JP" altLang="en-US" sz="900" b="0" dirty="0">
                <a:latin typeface="Meiryo UI" panose="020B0604030504040204" pitchFamily="50" charset="-128"/>
                <a:ea typeface="Meiryo UI" panose="020B0604030504040204" pitchFamily="50" charset="-128"/>
                <a:cs typeface="Meiryo UI" panose="020B0604030504040204" pitchFamily="50" charset="-128"/>
              </a:rPr>
              <a:t>後ろドアが閉まらない・・・</a:t>
            </a:r>
            <a:endParaRPr kumimoji="1" lang="en-US" altLang="ja-JP" sz="900" b="0" dirty="0">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900" b="0" dirty="0">
                <a:latin typeface="Meiryo UI" panose="020B0604030504040204" pitchFamily="50" charset="-128"/>
                <a:ea typeface="Meiryo UI" panose="020B0604030504040204" pitchFamily="50" charset="-128"/>
                <a:cs typeface="Meiryo UI" panose="020B0604030504040204" pitchFamily="50" charset="-128"/>
              </a:rPr>
              <a:t>専用計測器が必要</a:t>
            </a:r>
            <a:endParaRPr kumimoji="1" lang="en-US" altLang="ja-JP" sz="900" b="0"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6" name="図 5">
            <a:extLst>
              <a:ext uri="{FF2B5EF4-FFF2-40B4-BE49-F238E27FC236}">
                <a16:creationId xmlns:a16="http://schemas.microsoft.com/office/drawing/2014/main" id="{F4E9C12F-0083-412F-8C64-CEAF3018B5CE}"/>
              </a:ext>
            </a:extLst>
          </p:cNvPr>
          <p:cNvPicPr>
            <a:picLocks noChangeAspect="1"/>
          </p:cNvPicPr>
          <p:nvPr/>
        </p:nvPicPr>
        <p:blipFill>
          <a:blip r:embed="rId4"/>
          <a:stretch>
            <a:fillRect/>
          </a:stretch>
        </p:blipFill>
        <p:spPr>
          <a:xfrm>
            <a:off x="7016937" y="1076302"/>
            <a:ext cx="1584831" cy="1661798"/>
          </a:xfrm>
          <a:prstGeom prst="rect">
            <a:avLst/>
          </a:prstGeom>
        </p:spPr>
      </p:pic>
      <p:sp>
        <p:nvSpPr>
          <p:cNvPr id="39" name="テキスト プレースホルダー 1">
            <a:extLst>
              <a:ext uri="{FF2B5EF4-FFF2-40B4-BE49-F238E27FC236}">
                <a16:creationId xmlns:a16="http://schemas.microsoft.com/office/drawing/2014/main" id="{BDF033B8-6DCE-4869-BC81-457768EC0A33}"/>
              </a:ext>
            </a:extLst>
          </p:cNvPr>
          <p:cNvSpPr txBox="1">
            <a:spLocks/>
          </p:cNvSpPr>
          <p:nvPr/>
        </p:nvSpPr>
        <p:spPr>
          <a:xfrm>
            <a:off x="6971769" y="2696618"/>
            <a:ext cx="1871415" cy="553566"/>
          </a:xfrm>
          <a:prstGeom prst="rect">
            <a:avLst/>
          </a:prstGeom>
          <a:solidFill>
            <a:schemeClr val="bg1"/>
          </a:solidFill>
          <a:ln w="19050">
            <a:solidFill>
              <a:srgbClr val="00B050"/>
            </a:solidFill>
          </a:ln>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kumimoji="1" lang="en-US" altLang="ja-JP" sz="900" b="0" dirty="0">
                <a:latin typeface="Meiryo UI" panose="020B0604030504040204" pitchFamily="50" charset="-128"/>
                <a:ea typeface="Meiryo UI" panose="020B0604030504040204" pitchFamily="50" charset="-128"/>
                <a:cs typeface="Meiryo UI" panose="020B0604030504040204" pitchFamily="50" charset="-128"/>
              </a:rPr>
              <a:t>4</a:t>
            </a:r>
            <a:r>
              <a:rPr kumimoji="1" lang="ja-JP" altLang="en-US" sz="900" b="0" dirty="0">
                <a:latin typeface="Meiryo UI" panose="020B0604030504040204" pitchFamily="50" charset="-128"/>
                <a:ea typeface="Meiryo UI" panose="020B0604030504040204" pitchFamily="50" charset="-128"/>
                <a:cs typeface="Meiryo UI" panose="020B0604030504040204" pitchFamily="50" charset="-128"/>
              </a:rPr>
              <a:t>本のハーネスで良い</a:t>
            </a:r>
            <a:endParaRPr kumimoji="1" lang="en-US" altLang="ja-JP" sz="900" b="0" dirty="0">
              <a:latin typeface="Meiryo UI" panose="020B0604030504040204" pitchFamily="50" charset="-128"/>
              <a:ea typeface="Meiryo UI" panose="020B0604030504040204" pitchFamily="50" charset="-128"/>
              <a:cs typeface="Meiryo UI" panose="020B0604030504040204" pitchFamily="50" charset="-128"/>
            </a:endParaRPr>
          </a:p>
          <a:p>
            <a:pPr algn="ctr"/>
            <a:r>
              <a:rPr kumimoji="1" lang="en-US" altLang="ja-JP" sz="900" b="0" dirty="0">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900" b="0" dirty="0">
                <a:latin typeface="Meiryo UI" panose="020B0604030504040204" pitchFamily="50" charset="-128"/>
                <a:ea typeface="Meiryo UI" panose="020B0604030504040204" pitchFamily="50" charset="-128"/>
                <a:cs typeface="Meiryo UI" panose="020B0604030504040204" pitchFamily="50" charset="-128"/>
              </a:rPr>
              <a:t>最大</a:t>
            </a:r>
            <a:r>
              <a:rPr kumimoji="1" lang="en-US" altLang="ja-JP" sz="900" b="0" dirty="0">
                <a:latin typeface="Meiryo UI" panose="020B0604030504040204" pitchFamily="50" charset="-128"/>
                <a:ea typeface="Meiryo UI" panose="020B0604030504040204" pitchFamily="50" charset="-128"/>
                <a:cs typeface="Meiryo UI" panose="020B0604030504040204" pitchFamily="50" charset="-128"/>
              </a:rPr>
              <a:t>128</a:t>
            </a:r>
            <a:r>
              <a:rPr kumimoji="1" lang="ja-JP" altLang="en-US" sz="900" b="0" dirty="0">
                <a:latin typeface="Meiryo UI" panose="020B0604030504040204" pitchFamily="50" charset="-128"/>
                <a:ea typeface="Meiryo UI" panose="020B0604030504040204" pitchFamily="50" charset="-128"/>
                <a:cs typeface="Meiryo UI" panose="020B0604030504040204" pitchFamily="50" charset="-128"/>
              </a:rPr>
              <a:t>個までセンサを数珠繋ぎ</a:t>
            </a:r>
            <a:r>
              <a:rPr kumimoji="1" lang="en-US" altLang="ja-JP" sz="900" b="0" dirty="0">
                <a:latin typeface="Meiryo UI" panose="020B0604030504040204" pitchFamily="50" charset="-128"/>
                <a:ea typeface="Meiryo UI" panose="020B0604030504040204" pitchFamily="50" charset="-128"/>
                <a:cs typeface="Meiryo UI" panose="020B0604030504040204" pitchFamily="50" charset="-128"/>
              </a:rPr>
              <a:t>)</a:t>
            </a:r>
          </a:p>
          <a:p>
            <a:pPr algn="ctr"/>
            <a:r>
              <a:rPr kumimoji="1" lang="ja-JP" altLang="en-US" sz="900" b="0" dirty="0">
                <a:latin typeface="Meiryo UI" panose="020B0604030504040204" pitchFamily="50" charset="-128"/>
                <a:ea typeface="Meiryo UI" panose="020B0604030504040204" pitchFamily="50" charset="-128"/>
                <a:cs typeface="Meiryo UI" panose="020B0604030504040204" pitchFamily="50" charset="-128"/>
              </a:rPr>
              <a:t>安い汎用マイコンで計測できる</a:t>
            </a:r>
            <a:endParaRPr kumimoji="1" lang="en-US" altLang="ja-JP" sz="900" b="0"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20" name="図 19">
            <a:extLst>
              <a:ext uri="{FF2B5EF4-FFF2-40B4-BE49-F238E27FC236}">
                <a16:creationId xmlns:a16="http://schemas.microsoft.com/office/drawing/2014/main" id="{1A4B30BF-21D4-460B-9118-74646AFEC732}"/>
              </a:ext>
            </a:extLst>
          </p:cNvPr>
          <p:cNvPicPr>
            <a:picLocks noChangeAspect="1"/>
          </p:cNvPicPr>
          <p:nvPr/>
        </p:nvPicPr>
        <p:blipFill>
          <a:blip r:embed="rId5"/>
          <a:stretch>
            <a:fillRect/>
          </a:stretch>
        </p:blipFill>
        <p:spPr>
          <a:xfrm>
            <a:off x="3350376" y="2599252"/>
            <a:ext cx="829714" cy="752367"/>
          </a:xfrm>
          <a:prstGeom prst="rect">
            <a:avLst/>
          </a:prstGeom>
        </p:spPr>
      </p:pic>
      <p:pic>
        <p:nvPicPr>
          <p:cNvPr id="22" name="図 21">
            <a:extLst>
              <a:ext uri="{FF2B5EF4-FFF2-40B4-BE49-F238E27FC236}">
                <a16:creationId xmlns:a16="http://schemas.microsoft.com/office/drawing/2014/main" id="{3E65DBF4-8677-4F12-9CDE-A19AAC2B04C7}"/>
              </a:ext>
            </a:extLst>
          </p:cNvPr>
          <p:cNvPicPr>
            <a:picLocks noChangeAspect="1"/>
          </p:cNvPicPr>
          <p:nvPr/>
        </p:nvPicPr>
        <p:blipFill>
          <a:blip r:embed="rId6"/>
          <a:stretch>
            <a:fillRect/>
          </a:stretch>
        </p:blipFill>
        <p:spPr>
          <a:xfrm>
            <a:off x="4527955" y="1517205"/>
            <a:ext cx="2220558" cy="1214664"/>
          </a:xfrm>
          <a:prstGeom prst="rect">
            <a:avLst/>
          </a:prstGeom>
        </p:spPr>
      </p:pic>
      <p:sp>
        <p:nvSpPr>
          <p:cNvPr id="45" name="テキスト プレースホルダー 1">
            <a:extLst>
              <a:ext uri="{FF2B5EF4-FFF2-40B4-BE49-F238E27FC236}">
                <a16:creationId xmlns:a16="http://schemas.microsoft.com/office/drawing/2014/main" id="{DDC2C5A7-868C-4F3D-9562-CD69207FB158}"/>
              </a:ext>
            </a:extLst>
          </p:cNvPr>
          <p:cNvSpPr txBox="1">
            <a:spLocks/>
          </p:cNvSpPr>
          <p:nvPr/>
        </p:nvSpPr>
        <p:spPr>
          <a:xfrm>
            <a:off x="4915874" y="2675922"/>
            <a:ext cx="1522904" cy="611665"/>
          </a:xfrm>
          <a:prstGeom prst="rect">
            <a:avLst/>
          </a:prstGeom>
          <a:solidFill>
            <a:schemeClr val="bg1"/>
          </a:solidFill>
          <a:ln w="19050">
            <a:solidFill>
              <a:srgbClr val="00B050"/>
            </a:solidFill>
          </a:ln>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kumimoji="1" lang="ja-JP" altLang="en-US" sz="900" b="0" dirty="0">
                <a:latin typeface="Meiryo UI" panose="020B0604030504040204" pitchFamily="50" charset="-128"/>
                <a:ea typeface="Meiryo UI" panose="020B0604030504040204" pitchFamily="50" charset="-128"/>
                <a:cs typeface="Meiryo UI" panose="020B0604030504040204" pitchFamily="50" charset="-128"/>
              </a:rPr>
              <a:t>非接触で計測なので</a:t>
            </a:r>
            <a:endParaRPr kumimoji="1" lang="en-US" altLang="ja-JP" sz="900" b="0" dirty="0">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900" b="0" dirty="0">
                <a:latin typeface="Meiryo UI" panose="020B0604030504040204" pitchFamily="50" charset="-128"/>
                <a:ea typeface="Meiryo UI" panose="020B0604030504040204" pitchFamily="50" charset="-128"/>
                <a:cs typeface="Meiryo UI" panose="020B0604030504040204" pitchFamily="50" charset="-128"/>
              </a:rPr>
              <a:t>セッティングが容易</a:t>
            </a:r>
            <a:endParaRPr kumimoji="1" lang="en-US" altLang="ja-JP" sz="900" b="0" dirty="0">
              <a:latin typeface="Meiryo UI" panose="020B0604030504040204" pitchFamily="50" charset="-128"/>
              <a:ea typeface="Meiryo UI" panose="020B0604030504040204" pitchFamily="50" charset="-128"/>
              <a:cs typeface="Meiryo UI" panose="020B0604030504040204" pitchFamily="50" charset="-128"/>
            </a:endParaRPr>
          </a:p>
          <a:p>
            <a:pPr algn="ctr"/>
            <a:r>
              <a:rPr kumimoji="1" lang="en-US" altLang="ja-JP" sz="900" b="0" dirty="0">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900" b="0" dirty="0">
                <a:latin typeface="Meiryo UI" panose="020B0604030504040204" pitchFamily="50" charset="-128"/>
                <a:ea typeface="Meiryo UI" panose="020B0604030504040204" pitchFamily="50" charset="-128"/>
                <a:cs typeface="Meiryo UI" panose="020B0604030504040204" pitchFamily="50" charset="-128"/>
              </a:rPr>
              <a:t>初回のみ要あわせこみ</a:t>
            </a:r>
            <a:endParaRPr kumimoji="1" lang="en-US" altLang="ja-JP" sz="900" b="0" dirty="0">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900" b="0" dirty="0">
                <a:latin typeface="Meiryo UI" panose="020B0604030504040204" pitchFamily="50" charset="-128"/>
                <a:ea typeface="Meiryo UI" panose="020B0604030504040204" pitchFamily="50" charset="-128"/>
                <a:cs typeface="Meiryo UI" panose="020B0604030504040204" pitchFamily="50" charset="-128"/>
              </a:rPr>
              <a:t>使いまわし可 </a:t>
            </a:r>
            <a:r>
              <a:rPr kumimoji="1" lang="en-US" altLang="ja-JP" sz="900" b="0" dirty="0">
                <a:latin typeface="Meiryo UI" panose="020B0604030504040204" pitchFamily="50" charset="-128"/>
                <a:ea typeface="Meiryo UI" panose="020B0604030504040204" pitchFamily="50" charset="-128"/>
                <a:cs typeface="Meiryo UI" panose="020B0604030504040204" pitchFamily="50" charset="-128"/>
              </a:rPr>
              <a:t>(2</a:t>
            </a:r>
            <a:r>
              <a:rPr kumimoji="1" lang="ja-JP" altLang="en-US" sz="900" b="0" dirty="0">
                <a:latin typeface="Meiryo UI" panose="020B0604030504040204" pitchFamily="50" charset="-128"/>
                <a:ea typeface="Meiryo UI" panose="020B0604030504040204" pitchFamily="50" charset="-128"/>
                <a:cs typeface="Meiryo UI" panose="020B0604030504040204" pitchFamily="50" charset="-128"/>
              </a:rPr>
              <a:t>千円</a:t>
            </a:r>
            <a:r>
              <a:rPr kumimoji="1" lang="en-US" altLang="ja-JP" sz="900" b="0" dirty="0">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900" b="0" dirty="0">
                <a:latin typeface="Meiryo UI" panose="020B0604030504040204" pitchFamily="50" charset="-128"/>
                <a:ea typeface="Meiryo UI" panose="020B0604030504040204" pitchFamily="50" charset="-128"/>
                <a:cs typeface="Meiryo UI" panose="020B0604030504040204" pitchFamily="50" charset="-128"/>
              </a:rPr>
              <a:t>個</a:t>
            </a:r>
            <a:r>
              <a:rPr kumimoji="1" lang="en-US" altLang="ja-JP" sz="900" b="0" dirty="0">
                <a:latin typeface="Meiryo UI" panose="020B0604030504040204" pitchFamily="50" charset="-128"/>
                <a:ea typeface="Meiryo UI" panose="020B0604030504040204" pitchFamily="50" charset="-128"/>
                <a:cs typeface="Meiryo UI" panose="020B0604030504040204" pitchFamily="50" charset="-128"/>
              </a:rPr>
              <a:t>)</a:t>
            </a:r>
          </a:p>
        </p:txBody>
      </p:sp>
      <p:sp>
        <p:nvSpPr>
          <p:cNvPr id="55" name="テキスト プレースホルダー 1">
            <a:extLst>
              <a:ext uri="{FF2B5EF4-FFF2-40B4-BE49-F238E27FC236}">
                <a16:creationId xmlns:a16="http://schemas.microsoft.com/office/drawing/2014/main" id="{82B9A6EF-E110-4D12-ACBA-6C1190A41C4E}"/>
              </a:ext>
            </a:extLst>
          </p:cNvPr>
          <p:cNvSpPr txBox="1">
            <a:spLocks/>
          </p:cNvSpPr>
          <p:nvPr/>
        </p:nvSpPr>
        <p:spPr>
          <a:xfrm>
            <a:off x="2285636" y="3753913"/>
            <a:ext cx="618229" cy="296042"/>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kumimoji="1" lang="ja-JP" altLang="en-US" sz="1000" b="0" dirty="0">
                <a:latin typeface="Meiryo UI" panose="020B0604030504040204" pitchFamily="50" charset="-128"/>
                <a:ea typeface="Meiryo UI" panose="020B0604030504040204" pitchFamily="50" charset="-128"/>
                <a:cs typeface="Meiryo UI" panose="020B0604030504040204" pitchFamily="50" charset="-128"/>
              </a:rPr>
              <a:t>温度</a:t>
            </a:r>
            <a:endParaRPr kumimoji="1" lang="en-US" altLang="ja-JP" sz="1000" b="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20" name="吹き出し: 角を丸めた四角形 119">
            <a:extLst>
              <a:ext uri="{FF2B5EF4-FFF2-40B4-BE49-F238E27FC236}">
                <a16:creationId xmlns:a16="http://schemas.microsoft.com/office/drawing/2014/main" id="{A1140060-CE02-48EF-9E45-BBEE296BA618}"/>
              </a:ext>
            </a:extLst>
          </p:cNvPr>
          <p:cNvSpPr/>
          <p:nvPr/>
        </p:nvSpPr>
        <p:spPr>
          <a:xfrm>
            <a:off x="6633325" y="2208523"/>
            <a:ext cx="1113656" cy="243868"/>
          </a:xfrm>
          <a:prstGeom prst="wedgeRoundRectCallout">
            <a:avLst>
              <a:gd name="adj1" fmla="val 15751"/>
              <a:gd name="adj2" fmla="val 187047"/>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800" dirty="0">
                <a:solidFill>
                  <a:schemeClr val="tx1"/>
                </a:solidFill>
              </a:rPr>
              <a:t>気軽に多点計測</a:t>
            </a:r>
            <a:endParaRPr kumimoji="1" lang="en-US" altLang="ja-JP" sz="800" dirty="0">
              <a:solidFill>
                <a:schemeClr val="tx1"/>
              </a:solidFill>
            </a:endParaRPr>
          </a:p>
        </p:txBody>
      </p:sp>
      <p:sp>
        <p:nvSpPr>
          <p:cNvPr id="126" name="テキスト プレースホルダー 1">
            <a:extLst>
              <a:ext uri="{FF2B5EF4-FFF2-40B4-BE49-F238E27FC236}">
                <a16:creationId xmlns:a16="http://schemas.microsoft.com/office/drawing/2014/main" id="{B35629D1-212E-4F17-95EF-210058953402}"/>
              </a:ext>
            </a:extLst>
          </p:cNvPr>
          <p:cNvSpPr txBox="1">
            <a:spLocks/>
          </p:cNvSpPr>
          <p:nvPr/>
        </p:nvSpPr>
        <p:spPr>
          <a:xfrm>
            <a:off x="8192803" y="2370421"/>
            <a:ext cx="535739" cy="215670"/>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kumimoji="1" lang="en-US" altLang="ja-JP" sz="700" b="0" dirty="0">
                <a:latin typeface="Meiryo UI" panose="020B0604030504040204" pitchFamily="50" charset="-128"/>
                <a:ea typeface="Meiryo UI" panose="020B0604030504040204" pitchFamily="50" charset="-128"/>
                <a:cs typeface="Meiryo UI" panose="020B0604030504040204" pitchFamily="50" charset="-128"/>
              </a:rPr>
              <a:t>I2C</a:t>
            </a:r>
            <a:r>
              <a:rPr kumimoji="1" lang="ja-JP" altLang="en-US" sz="700" b="0" dirty="0">
                <a:latin typeface="Meiryo UI" panose="020B0604030504040204" pitchFamily="50" charset="-128"/>
                <a:ea typeface="Meiryo UI" panose="020B0604030504040204" pitchFamily="50" charset="-128"/>
                <a:cs typeface="Meiryo UI" panose="020B0604030504040204" pitchFamily="50" charset="-128"/>
              </a:rPr>
              <a:t>通信</a:t>
            </a:r>
            <a:endParaRPr kumimoji="1" lang="en-US" altLang="ja-JP" sz="700" b="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28" name="直線矢印コネクタ 127">
            <a:extLst>
              <a:ext uri="{FF2B5EF4-FFF2-40B4-BE49-F238E27FC236}">
                <a16:creationId xmlns:a16="http://schemas.microsoft.com/office/drawing/2014/main" id="{6F77DEB4-AB76-43BE-9F3D-87285793AE22}"/>
              </a:ext>
            </a:extLst>
          </p:cNvPr>
          <p:cNvCxnSpPr/>
          <p:nvPr/>
        </p:nvCxnSpPr>
        <p:spPr>
          <a:xfrm flipH="1">
            <a:off x="8167403" y="2302943"/>
            <a:ext cx="267869" cy="16896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3" name="テキスト プレースホルダー 1">
            <a:extLst>
              <a:ext uri="{FF2B5EF4-FFF2-40B4-BE49-F238E27FC236}">
                <a16:creationId xmlns:a16="http://schemas.microsoft.com/office/drawing/2014/main" id="{CBF53FE3-8576-4F74-AA0C-0C9DA9257622}"/>
              </a:ext>
            </a:extLst>
          </p:cNvPr>
          <p:cNvSpPr txBox="1">
            <a:spLocks/>
          </p:cNvSpPr>
          <p:nvPr/>
        </p:nvSpPr>
        <p:spPr>
          <a:xfrm>
            <a:off x="4428830" y="1054250"/>
            <a:ext cx="1275005" cy="360040"/>
          </a:xfrm>
          <a:prstGeom prst="rect">
            <a:avLst/>
          </a:prstGeom>
          <a:solidFill>
            <a:schemeClr val="accent3">
              <a:lumMod val="60000"/>
              <a:lumOff val="40000"/>
            </a:schemeClr>
          </a:solidFill>
          <a:ln>
            <a:solidFill>
              <a:schemeClr val="tx1"/>
            </a:solidFill>
          </a:ln>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kumimoji="1" lang="ja-JP" altLang="en-US" sz="1600" b="0" dirty="0">
                <a:latin typeface="Meiryo UI" panose="020B0604030504040204" pitchFamily="50" charset="-128"/>
                <a:ea typeface="Meiryo UI" panose="020B0604030504040204" pitchFamily="50" charset="-128"/>
                <a:cs typeface="Meiryo UI" panose="020B0604030504040204" pitchFamily="50" charset="-128"/>
              </a:rPr>
              <a:t>改善後</a:t>
            </a:r>
            <a:endParaRPr kumimoji="1" lang="en-US" altLang="ja-JP" sz="1600" b="0"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134" name="図 133">
            <a:extLst>
              <a:ext uri="{FF2B5EF4-FFF2-40B4-BE49-F238E27FC236}">
                <a16:creationId xmlns:a16="http://schemas.microsoft.com/office/drawing/2014/main" id="{70F061E4-EB24-4E3B-95F1-8EB53B2C05BF}"/>
              </a:ext>
            </a:extLst>
          </p:cNvPr>
          <p:cNvPicPr>
            <a:picLocks noChangeAspect="1"/>
          </p:cNvPicPr>
          <p:nvPr/>
        </p:nvPicPr>
        <p:blipFill>
          <a:blip r:embed="rId7"/>
          <a:stretch>
            <a:fillRect/>
          </a:stretch>
        </p:blipFill>
        <p:spPr>
          <a:xfrm>
            <a:off x="4571373" y="1739805"/>
            <a:ext cx="559140" cy="873324"/>
          </a:xfrm>
          <a:prstGeom prst="rect">
            <a:avLst/>
          </a:prstGeom>
        </p:spPr>
      </p:pic>
      <p:pic>
        <p:nvPicPr>
          <p:cNvPr id="67" name="図 66">
            <a:extLst>
              <a:ext uri="{FF2B5EF4-FFF2-40B4-BE49-F238E27FC236}">
                <a16:creationId xmlns:a16="http://schemas.microsoft.com/office/drawing/2014/main" id="{AA6D734B-5813-4A1F-B50A-FA9F166CF5DD}"/>
              </a:ext>
            </a:extLst>
          </p:cNvPr>
          <p:cNvPicPr>
            <a:picLocks noChangeAspect="1"/>
          </p:cNvPicPr>
          <p:nvPr/>
        </p:nvPicPr>
        <p:blipFill>
          <a:blip r:embed="rId8"/>
          <a:stretch>
            <a:fillRect/>
          </a:stretch>
        </p:blipFill>
        <p:spPr>
          <a:xfrm>
            <a:off x="1737356" y="3659883"/>
            <a:ext cx="642655" cy="1026523"/>
          </a:xfrm>
          <a:prstGeom prst="rect">
            <a:avLst/>
          </a:prstGeom>
        </p:spPr>
      </p:pic>
      <p:cxnSp>
        <p:nvCxnSpPr>
          <p:cNvPr id="70" name="直線矢印コネクタ 69">
            <a:extLst>
              <a:ext uri="{FF2B5EF4-FFF2-40B4-BE49-F238E27FC236}">
                <a16:creationId xmlns:a16="http://schemas.microsoft.com/office/drawing/2014/main" id="{E4E9C3C6-1EE8-4206-96E4-C16C04058883}"/>
              </a:ext>
            </a:extLst>
          </p:cNvPr>
          <p:cNvCxnSpPr>
            <a:cxnSpLocks/>
          </p:cNvCxnSpPr>
          <p:nvPr/>
        </p:nvCxnSpPr>
        <p:spPr>
          <a:xfrm>
            <a:off x="2382473" y="4401865"/>
            <a:ext cx="58421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71" name="図 70">
            <a:extLst>
              <a:ext uri="{FF2B5EF4-FFF2-40B4-BE49-F238E27FC236}">
                <a16:creationId xmlns:a16="http://schemas.microsoft.com/office/drawing/2014/main" id="{581733FB-6A5B-417F-B250-B065B2B49279}"/>
              </a:ext>
            </a:extLst>
          </p:cNvPr>
          <p:cNvPicPr>
            <a:picLocks noChangeAspect="1"/>
          </p:cNvPicPr>
          <p:nvPr/>
        </p:nvPicPr>
        <p:blipFill>
          <a:blip r:embed="rId9"/>
          <a:stretch>
            <a:fillRect/>
          </a:stretch>
        </p:blipFill>
        <p:spPr>
          <a:xfrm>
            <a:off x="2817476" y="4448491"/>
            <a:ext cx="405679" cy="298840"/>
          </a:xfrm>
          <a:prstGeom prst="rect">
            <a:avLst/>
          </a:prstGeom>
        </p:spPr>
      </p:pic>
      <p:pic>
        <p:nvPicPr>
          <p:cNvPr id="16" name="図 15">
            <a:extLst>
              <a:ext uri="{FF2B5EF4-FFF2-40B4-BE49-F238E27FC236}">
                <a16:creationId xmlns:a16="http://schemas.microsoft.com/office/drawing/2014/main" id="{EFEE0B27-3510-4941-BB37-DB82207486F1}"/>
              </a:ext>
            </a:extLst>
          </p:cNvPr>
          <p:cNvPicPr>
            <a:picLocks noChangeAspect="1"/>
          </p:cNvPicPr>
          <p:nvPr/>
        </p:nvPicPr>
        <p:blipFill>
          <a:blip r:embed="rId10"/>
          <a:stretch>
            <a:fillRect/>
          </a:stretch>
        </p:blipFill>
        <p:spPr>
          <a:xfrm>
            <a:off x="2854650" y="4002284"/>
            <a:ext cx="403514" cy="262720"/>
          </a:xfrm>
          <a:prstGeom prst="rect">
            <a:avLst/>
          </a:prstGeom>
        </p:spPr>
      </p:pic>
      <p:pic>
        <p:nvPicPr>
          <p:cNvPr id="18" name="グラフィックス 17" descr="悲しそうな顔 (塗りつぶしなし)">
            <a:extLst>
              <a:ext uri="{FF2B5EF4-FFF2-40B4-BE49-F238E27FC236}">
                <a16:creationId xmlns:a16="http://schemas.microsoft.com/office/drawing/2014/main" id="{FCE43FE2-3FB5-46BB-9461-9617FE615ED3}"/>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810232" y="4142174"/>
            <a:ext cx="380364" cy="380364"/>
          </a:xfrm>
          <a:prstGeom prst="rect">
            <a:avLst/>
          </a:prstGeom>
        </p:spPr>
      </p:pic>
      <p:pic>
        <p:nvPicPr>
          <p:cNvPr id="8" name="グラフィックス 7" descr="笑顔 (塗りつぶしなし)">
            <a:extLst>
              <a:ext uri="{FF2B5EF4-FFF2-40B4-BE49-F238E27FC236}">
                <a16:creationId xmlns:a16="http://schemas.microsoft.com/office/drawing/2014/main" id="{B93C3825-1905-4D5C-95EC-C5F2165E1C67}"/>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098660" y="4055522"/>
            <a:ext cx="362012" cy="362012"/>
          </a:xfrm>
          <a:prstGeom prst="rect">
            <a:avLst/>
          </a:prstGeom>
        </p:spPr>
      </p:pic>
      <p:sp>
        <p:nvSpPr>
          <p:cNvPr id="86" name="テキスト プレースホルダー 1">
            <a:extLst>
              <a:ext uri="{FF2B5EF4-FFF2-40B4-BE49-F238E27FC236}">
                <a16:creationId xmlns:a16="http://schemas.microsoft.com/office/drawing/2014/main" id="{B98C8BD4-CAC1-40F7-8CEF-DE97EB3586A3}"/>
              </a:ext>
            </a:extLst>
          </p:cNvPr>
          <p:cNvSpPr txBox="1">
            <a:spLocks/>
          </p:cNvSpPr>
          <p:nvPr/>
        </p:nvSpPr>
        <p:spPr>
          <a:xfrm>
            <a:off x="3067168" y="4077318"/>
            <a:ext cx="787249" cy="218893"/>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kumimoji="1" lang="ja-JP" altLang="en-US" sz="700" b="0" dirty="0">
                <a:latin typeface="Meiryo UI" panose="020B0604030504040204" pitchFamily="50" charset="-128"/>
                <a:ea typeface="Meiryo UI" panose="020B0604030504040204" pitchFamily="50" charset="-128"/>
                <a:cs typeface="Meiryo UI" panose="020B0604030504040204" pitchFamily="50" charset="-128"/>
              </a:rPr>
              <a:t>専用ソフトで</a:t>
            </a:r>
            <a:endParaRPr kumimoji="1" lang="en-US" altLang="ja-JP" sz="700" b="0" dirty="0">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700" b="0" dirty="0">
                <a:latin typeface="Meiryo UI" panose="020B0604030504040204" pitchFamily="50" charset="-128"/>
                <a:ea typeface="Meiryo UI" panose="020B0604030504040204" pitchFamily="50" charset="-128"/>
                <a:cs typeface="Meiryo UI" panose="020B0604030504040204" pitchFamily="50" charset="-128"/>
              </a:rPr>
              <a:t>解析</a:t>
            </a:r>
            <a:endParaRPr kumimoji="1" lang="en-US" altLang="ja-JP" sz="700" b="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87" name="直線矢印コネクタ 86">
            <a:extLst>
              <a:ext uri="{FF2B5EF4-FFF2-40B4-BE49-F238E27FC236}">
                <a16:creationId xmlns:a16="http://schemas.microsoft.com/office/drawing/2014/main" id="{7947AE1D-2AB5-4623-8D0F-F2FBA05E16A4}"/>
              </a:ext>
            </a:extLst>
          </p:cNvPr>
          <p:cNvCxnSpPr>
            <a:cxnSpLocks/>
          </p:cNvCxnSpPr>
          <p:nvPr/>
        </p:nvCxnSpPr>
        <p:spPr>
          <a:xfrm>
            <a:off x="2382473" y="3969817"/>
            <a:ext cx="58421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9" name="テキスト プレースホルダー 1">
            <a:extLst>
              <a:ext uri="{FF2B5EF4-FFF2-40B4-BE49-F238E27FC236}">
                <a16:creationId xmlns:a16="http://schemas.microsoft.com/office/drawing/2014/main" id="{BB4FF0A1-9FA0-43E0-B779-F348826E72F8}"/>
              </a:ext>
            </a:extLst>
          </p:cNvPr>
          <p:cNvSpPr txBox="1">
            <a:spLocks/>
          </p:cNvSpPr>
          <p:nvPr/>
        </p:nvSpPr>
        <p:spPr>
          <a:xfrm>
            <a:off x="2274027" y="4173144"/>
            <a:ext cx="677054" cy="296042"/>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kumimoji="1" lang="ja-JP" altLang="en-US" sz="1000" b="0" dirty="0">
                <a:latin typeface="Meiryo UI" panose="020B0604030504040204" pitchFamily="50" charset="-128"/>
                <a:ea typeface="Meiryo UI" panose="020B0604030504040204" pitchFamily="50" charset="-128"/>
                <a:cs typeface="Meiryo UI" panose="020B0604030504040204" pitchFamily="50" charset="-128"/>
              </a:rPr>
              <a:t>マシンログ</a:t>
            </a:r>
            <a:endParaRPr kumimoji="1" lang="en-US" altLang="ja-JP" sz="1000" b="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90" name="テキスト プレースホルダー 1">
            <a:extLst>
              <a:ext uri="{FF2B5EF4-FFF2-40B4-BE49-F238E27FC236}">
                <a16:creationId xmlns:a16="http://schemas.microsoft.com/office/drawing/2014/main" id="{D213C23D-DBF9-4A63-9712-3E067114C623}"/>
              </a:ext>
            </a:extLst>
          </p:cNvPr>
          <p:cNvSpPr txBox="1">
            <a:spLocks/>
          </p:cNvSpPr>
          <p:nvPr/>
        </p:nvSpPr>
        <p:spPr>
          <a:xfrm>
            <a:off x="2966683" y="4451701"/>
            <a:ext cx="976622" cy="388232"/>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kumimoji="1" lang="ja-JP" altLang="en-US" sz="700" b="0" dirty="0">
                <a:latin typeface="Meiryo UI" panose="020B0604030504040204" pitchFamily="50" charset="-128"/>
                <a:ea typeface="Meiryo UI" panose="020B0604030504040204" pitchFamily="50" charset="-128"/>
                <a:cs typeface="Meiryo UI" panose="020B0604030504040204" pitchFamily="50" charset="-128"/>
              </a:rPr>
              <a:t>エクセル等で</a:t>
            </a:r>
            <a:endParaRPr kumimoji="1" lang="en-US" altLang="ja-JP" sz="700" b="0" dirty="0">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700" b="0" dirty="0">
                <a:latin typeface="Meiryo UI" panose="020B0604030504040204" pitchFamily="50" charset="-128"/>
                <a:ea typeface="Meiryo UI" panose="020B0604030504040204" pitchFamily="50" charset="-128"/>
                <a:cs typeface="Meiryo UI" panose="020B0604030504040204" pitchFamily="50" charset="-128"/>
              </a:rPr>
              <a:t>解析</a:t>
            </a:r>
            <a:endParaRPr kumimoji="1" lang="en-US" altLang="ja-JP" sz="700" b="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91" name="テキスト プレースホルダー 1">
            <a:extLst>
              <a:ext uri="{FF2B5EF4-FFF2-40B4-BE49-F238E27FC236}">
                <a16:creationId xmlns:a16="http://schemas.microsoft.com/office/drawing/2014/main" id="{2C513C6A-9A60-4811-9C5E-3C55B0FA7BCA}"/>
              </a:ext>
            </a:extLst>
          </p:cNvPr>
          <p:cNvSpPr txBox="1">
            <a:spLocks/>
          </p:cNvSpPr>
          <p:nvPr/>
        </p:nvSpPr>
        <p:spPr>
          <a:xfrm>
            <a:off x="6704233" y="3724163"/>
            <a:ext cx="618229" cy="296042"/>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kumimoji="1" lang="ja-JP" altLang="en-US" sz="1000" b="0" dirty="0">
                <a:latin typeface="Meiryo UI" panose="020B0604030504040204" pitchFamily="50" charset="-128"/>
                <a:ea typeface="Meiryo UI" panose="020B0604030504040204" pitchFamily="50" charset="-128"/>
                <a:cs typeface="Meiryo UI" panose="020B0604030504040204" pitchFamily="50" charset="-128"/>
              </a:rPr>
              <a:t>温度</a:t>
            </a:r>
            <a:endParaRPr kumimoji="1" lang="en-US" altLang="ja-JP" sz="1000" b="0"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93" name="図 92">
            <a:extLst>
              <a:ext uri="{FF2B5EF4-FFF2-40B4-BE49-F238E27FC236}">
                <a16:creationId xmlns:a16="http://schemas.microsoft.com/office/drawing/2014/main" id="{8ECBDE3E-EF1A-4CCE-8026-ECA2BC35A650}"/>
              </a:ext>
            </a:extLst>
          </p:cNvPr>
          <p:cNvPicPr>
            <a:picLocks noChangeAspect="1"/>
          </p:cNvPicPr>
          <p:nvPr/>
        </p:nvPicPr>
        <p:blipFill>
          <a:blip r:embed="rId8"/>
          <a:stretch>
            <a:fillRect/>
          </a:stretch>
        </p:blipFill>
        <p:spPr>
          <a:xfrm>
            <a:off x="6201376" y="3629915"/>
            <a:ext cx="642655" cy="1026523"/>
          </a:xfrm>
          <a:prstGeom prst="rect">
            <a:avLst/>
          </a:prstGeom>
        </p:spPr>
      </p:pic>
      <p:cxnSp>
        <p:nvCxnSpPr>
          <p:cNvPr id="94" name="直線矢印コネクタ 93">
            <a:extLst>
              <a:ext uri="{FF2B5EF4-FFF2-40B4-BE49-F238E27FC236}">
                <a16:creationId xmlns:a16="http://schemas.microsoft.com/office/drawing/2014/main" id="{7DC9829A-C308-49ED-9F06-54147F49A6B2}"/>
              </a:ext>
            </a:extLst>
          </p:cNvPr>
          <p:cNvCxnSpPr>
            <a:cxnSpLocks/>
          </p:cNvCxnSpPr>
          <p:nvPr/>
        </p:nvCxnSpPr>
        <p:spPr>
          <a:xfrm flipV="1">
            <a:off x="6846493" y="4156796"/>
            <a:ext cx="427016" cy="2151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97" name="図 96">
            <a:extLst>
              <a:ext uri="{FF2B5EF4-FFF2-40B4-BE49-F238E27FC236}">
                <a16:creationId xmlns:a16="http://schemas.microsoft.com/office/drawing/2014/main" id="{82C1E490-99E5-4448-BF27-ACCFF1B847E1}"/>
              </a:ext>
            </a:extLst>
          </p:cNvPr>
          <p:cNvPicPr>
            <a:picLocks noChangeAspect="1"/>
          </p:cNvPicPr>
          <p:nvPr/>
        </p:nvPicPr>
        <p:blipFill>
          <a:blip r:embed="rId10"/>
          <a:stretch>
            <a:fillRect/>
          </a:stretch>
        </p:blipFill>
        <p:spPr>
          <a:xfrm>
            <a:off x="7518911" y="3996122"/>
            <a:ext cx="549852" cy="357998"/>
          </a:xfrm>
          <a:prstGeom prst="rect">
            <a:avLst/>
          </a:prstGeom>
        </p:spPr>
      </p:pic>
      <p:sp>
        <p:nvSpPr>
          <p:cNvPr id="100" name="テキスト プレースホルダー 1">
            <a:extLst>
              <a:ext uri="{FF2B5EF4-FFF2-40B4-BE49-F238E27FC236}">
                <a16:creationId xmlns:a16="http://schemas.microsoft.com/office/drawing/2014/main" id="{398AFBB1-7209-45DE-A027-CEC49F786817}"/>
              </a:ext>
            </a:extLst>
          </p:cNvPr>
          <p:cNvSpPr txBox="1">
            <a:spLocks/>
          </p:cNvSpPr>
          <p:nvPr/>
        </p:nvSpPr>
        <p:spPr>
          <a:xfrm>
            <a:off x="7358490" y="3870956"/>
            <a:ext cx="787249" cy="218893"/>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kumimoji="1" lang="ja-JP" altLang="en-US" sz="700" b="0" dirty="0">
                <a:latin typeface="Meiryo UI" panose="020B0604030504040204" pitchFamily="50" charset="-128"/>
                <a:ea typeface="Meiryo UI" panose="020B0604030504040204" pitchFamily="50" charset="-128"/>
                <a:cs typeface="Meiryo UI" panose="020B0604030504040204" pitchFamily="50" charset="-128"/>
              </a:rPr>
              <a:t>環境構築</a:t>
            </a:r>
            <a:endParaRPr kumimoji="1" lang="en-US" altLang="ja-JP" sz="700" b="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01" name="直線矢印コネクタ 100">
            <a:extLst>
              <a:ext uri="{FF2B5EF4-FFF2-40B4-BE49-F238E27FC236}">
                <a16:creationId xmlns:a16="http://schemas.microsoft.com/office/drawing/2014/main" id="{35F37C22-865F-4D53-BCE9-A6216C8AE756}"/>
              </a:ext>
            </a:extLst>
          </p:cNvPr>
          <p:cNvCxnSpPr>
            <a:cxnSpLocks/>
          </p:cNvCxnSpPr>
          <p:nvPr/>
        </p:nvCxnSpPr>
        <p:spPr>
          <a:xfrm>
            <a:off x="6846493" y="3939849"/>
            <a:ext cx="427016" cy="1772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 name="テキスト プレースホルダー 1">
            <a:extLst>
              <a:ext uri="{FF2B5EF4-FFF2-40B4-BE49-F238E27FC236}">
                <a16:creationId xmlns:a16="http://schemas.microsoft.com/office/drawing/2014/main" id="{BC4F4AA0-32E4-43B7-896A-1E2AB0B306D6}"/>
              </a:ext>
            </a:extLst>
          </p:cNvPr>
          <p:cNvSpPr txBox="1">
            <a:spLocks/>
          </p:cNvSpPr>
          <p:nvPr/>
        </p:nvSpPr>
        <p:spPr>
          <a:xfrm>
            <a:off x="476953" y="3645559"/>
            <a:ext cx="1244801" cy="1030784"/>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kumimoji="1" lang="ja-JP" altLang="en-US" sz="900" b="0" dirty="0">
                <a:latin typeface="Meiryo UI" panose="020B0604030504040204" pitchFamily="50" charset="-128"/>
                <a:ea typeface="Meiryo UI" panose="020B0604030504040204" pitchFamily="50" charset="-128"/>
                <a:cs typeface="Meiryo UI" panose="020B0604030504040204" pitchFamily="50" charset="-128"/>
              </a:rPr>
              <a:t>制御動作と温度を</a:t>
            </a:r>
            <a:endParaRPr kumimoji="1" lang="en-US" altLang="ja-JP" sz="900" b="0" dirty="0">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900" b="0" dirty="0">
                <a:latin typeface="Meiryo UI" panose="020B0604030504040204" pitchFamily="50" charset="-128"/>
                <a:ea typeface="Meiryo UI" panose="020B0604030504040204" pitchFamily="50" charset="-128"/>
                <a:cs typeface="Meiryo UI" panose="020B0604030504040204" pitchFamily="50" charset="-128"/>
              </a:rPr>
              <a:t>別々に計測しており、</a:t>
            </a:r>
            <a:endParaRPr kumimoji="1" lang="en-US" altLang="ja-JP" sz="900" b="0" dirty="0">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900" b="0" dirty="0">
                <a:latin typeface="Meiryo UI" panose="020B0604030504040204" pitchFamily="50" charset="-128"/>
                <a:ea typeface="Meiryo UI" panose="020B0604030504040204" pitchFamily="50" charset="-128"/>
                <a:cs typeface="Meiryo UI" panose="020B0604030504040204" pitchFamily="50" charset="-128"/>
              </a:rPr>
              <a:t>関連が分かりにくい。</a:t>
            </a:r>
            <a:endParaRPr kumimoji="1" lang="en-US" altLang="ja-JP" sz="900" b="0" dirty="0">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900" b="0" dirty="0">
                <a:latin typeface="Meiryo UI" panose="020B0604030504040204" pitchFamily="50" charset="-128"/>
                <a:ea typeface="Meiryo UI" panose="020B0604030504040204" pitchFamily="50" charset="-128"/>
                <a:cs typeface="Meiryo UI" panose="020B0604030504040204" pitchFamily="50" charset="-128"/>
              </a:rPr>
              <a:t>マシンログは実験後に</a:t>
            </a:r>
            <a:endParaRPr kumimoji="1" lang="en-US" altLang="ja-JP" sz="900" b="0" dirty="0">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900" b="0" dirty="0">
                <a:latin typeface="Meiryo UI" panose="020B0604030504040204" pitchFamily="50" charset="-128"/>
                <a:ea typeface="Meiryo UI" panose="020B0604030504040204" pitchFamily="50" charset="-128"/>
                <a:cs typeface="Meiryo UI" panose="020B0604030504040204" pitchFamily="50" charset="-128"/>
              </a:rPr>
              <a:t>解析するため、</a:t>
            </a:r>
            <a:endParaRPr kumimoji="1" lang="en-US" altLang="ja-JP" sz="900" b="0" dirty="0">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900" b="0" dirty="0">
                <a:latin typeface="Meiryo UI" panose="020B0604030504040204" pitchFamily="50" charset="-128"/>
                <a:ea typeface="Meiryo UI" panose="020B0604030504040204" pitchFamily="50" charset="-128"/>
                <a:cs typeface="Meiryo UI" panose="020B0604030504040204" pitchFamily="50" charset="-128"/>
              </a:rPr>
              <a:t>実験中は動作状況が</a:t>
            </a:r>
            <a:endParaRPr kumimoji="1" lang="en-US" altLang="ja-JP" sz="900" b="0" dirty="0">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900" b="0" dirty="0">
                <a:latin typeface="Meiryo UI" panose="020B0604030504040204" pitchFamily="50" charset="-128"/>
                <a:ea typeface="Meiryo UI" panose="020B0604030504040204" pitchFamily="50" charset="-128"/>
                <a:cs typeface="Meiryo UI" panose="020B0604030504040204" pitchFamily="50" charset="-128"/>
              </a:rPr>
              <a:t>分からない。</a:t>
            </a:r>
            <a:endParaRPr kumimoji="1" lang="en-US" altLang="ja-JP" sz="900" b="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7" name="テキスト プレースホルダー 1">
            <a:extLst>
              <a:ext uri="{FF2B5EF4-FFF2-40B4-BE49-F238E27FC236}">
                <a16:creationId xmlns:a16="http://schemas.microsoft.com/office/drawing/2014/main" id="{0176A40C-335F-48CE-AF2A-3E30466FD429}"/>
              </a:ext>
            </a:extLst>
          </p:cNvPr>
          <p:cNvSpPr txBox="1">
            <a:spLocks/>
          </p:cNvSpPr>
          <p:nvPr/>
        </p:nvSpPr>
        <p:spPr>
          <a:xfrm>
            <a:off x="2274027" y="4357102"/>
            <a:ext cx="677054" cy="296042"/>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kumimoji="1" lang="ja-JP" altLang="en-US" sz="700" b="0" dirty="0">
                <a:latin typeface="Meiryo UI" panose="020B0604030504040204" pitchFamily="50" charset="-128"/>
                <a:ea typeface="Meiryo UI" panose="020B0604030504040204" pitchFamily="50" charset="-128"/>
                <a:cs typeface="Meiryo UI" panose="020B0604030504040204" pitchFamily="50" charset="-128"/>
              </a:rPr>
              <a:t>制御</a:t>
            </a:r>
            <a:endParaRPr kumimoji="1" lang="en-US" altLang="ja-JP" sz="700" b="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8" name="テキスト プレースホルダー 1">
            <a:extLst>
              <a:ext uri="{FF2B5EF4-FFF2-40B4-BE49-F238E27FC236}">
                <a16:creationId xmlns:a16="http://schemas.microsoft.com/office/drawing/2014/main" id="{E0AAD0F9-DA2E-4D5E-AB5F-49B875FD2D43}"/>
              </a:ext>
            </a:extLst>
          </p:cNvPr>
          <p:cNvSpPr txBox="1">
            <a:spLocks/>
          </p:cNvSpPr>
          <p:nvPr/>
        </p:nvSpPr>
        <p:spPr>
          <a:xfrm>
            <a:off x="2267265" y="3918565"/>
            <a:ext cx="677054" cy="296042"/>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kumimoji="1" lang="ja-JP" altLang="en-US" sz="700" b="0" dirty="0">
                <a:latin typeface="Meiryo UI" panose="020B0604030504040204" pitchFamily="50" charset="-128"/>
                <a:ea typeface="Meiryo UI" panose="020B0604030504040204" pitchFamily="50" charset="-128"/>
                <a:cs typeface="Meiryo UI" panose="020B0604030504040204" pitchFamily="50" charset="-128"/>
              </a:rPr>
              <a:t>結果</a:t>
            </a:r>
            <a:endParaRPr kumimoji="1" lang="en-US" altLang="ja-JP" sz="700" b="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10" name="テキスト プレースホルダー 1">
            <a:extLst>
              <a:ext uri="{FF2B5EF4-FFF2-40B4-BE49-F238E27FC236}">
                <a16:creationId xmlns:a16="http://schemas.microsoft.com/office/drawing/2014/main" id="{DAD987A8-91FB-4080-B418-35957DC8AC78}"/>
              </a:ext>
            </a:extLst>
          </p:cNvPr>
          <p:cNvSpPr txBox="1">
            <a:spLocks/>
          </p:cNvSpPr>
          <p:nvPr/>
        </p:nvSpPr>
        <p:spPr>
          <a:xfrm>
            <a:off x="7405553" y="4358500"/>
            <a:ext cx="787249" cy="218893"/>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kumimoji="1" lang="ja-JP" altLang="en-US" sz="700" b="0" dirty="0">
                <a:latin typeface="Meiryo UI" panose="020B0604030504040204" pitchFamily="50" charset="-128"/>
                <a:ea typeface="Meiryo UI" panose="020B0604030504040204" pitchFamily="50" charset="-128"/>
                <a:cs typeface="Meiryo UI" panose="020B0604030504040204" pitchFamily="50" charset="-128"/>
              </a:rPr>
              <a:t>・同期計測</a:t>
            </a:r>
            <a:endParaRPr kumimoji="1" lang="en-US" altLang="ja-JP" sz="700" b="0" dirty="0">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700" b="0" dirty="0">
                <a:latin typeface="Meiryo UI" panose="020B0604030504040204" pitchFamily="50" charset="-128"/>
                <a:ea typeface="Meiryo UI" panose="020B0604030504040204" pitchFamily="50" charset="-128"/>
                <a:cs typeface="Meiryo UI" panose="020B0604030504040204" pitchFamily="50" charset="-128"/>
              </a:rPr>
              <a:t>・統合表示</a:t>
            </a:r>
            <a:endParaRPr kumimoji="1" lang="en-US" altLang="ja-JP" sz="700" b="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12" name="テキスト プレースホルダー 1">
            <a:extLst>
              <a:ext uri="{FF2B5EF4-FFF2-40B4-BE49-F238E27FC236}">
                <a16:creationId xmlns:a16="http://schemas.microsoft.com/office/drawing/2014/main" id="{028CAF8F-EEF4-44DC-B5CD-A98BC6021740}"/>
              </a:ext>
            </a:extLst>
          </p:cNvPr>
          <p:cNvSpPr txBox="1">
            <a:spLocks/>
          </p:cNvSpPr>
          <p:nvPr/>
        </p:nvSpPr>
        <p:spPr>
          <a:xfrm>
            <a:off x="6727183" y="4367132"/>
            <a:ext cx="618229" cy="296042"/>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kumimoji="1" lang="ja-JP" altLang="en-US" sz="1000" b="0" dirty="0">
                <a:latin typeface="Meiryo UI" panose="020B0604030504040204" pitchFamily="50" charset="-128"/>
                <a:ea typeface="Meiryo UI" panose="020B0604030504040204" pitchFamily="50" charset="-128"/>
                <a:cs typeface="Meiryo UI" panose="020B0604030504040204" pitchFamily="50" charset="-128"/>
              </a:rPr>
              <a:t>マシン</a:t>
            </a:r>
            <a:endParaRPr kumimoji="1" lang="en-US" altLang="ja-JP" sz="1000" b="0" dirty="0">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1000" b="0" dirty="0">
                <a:latin typeface="Meiryo UI" panose="020B0604030504040204" pitchFamily="50" charset="-128"/>
                <a:ea typeface="Meiryo UI" panose="020B0604030504040204" pitchFamily="50" charset="-128"/>
                <a:cs typeface="Meiryo UI" panose="020B0604030504040204" pitchFamily="50" charset="-128"/>
              </a:rPr>
              <a:t>ログ</a:t>
            </a:r>
            <a:endParaRPr kumimoji="1" lang="en-US" altLang="ja-JP" sz="1000" b="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13" name="テキスト プレースホルダー 1">
            <a:extLst>
              <a:ext uri="{FF2B5EF4-FFF2-40B4-BE49-F238E27FC236}">
                <a16:creationId xmlns:a16="http://schemas.microsoft.com/office/drawing/2014/main" id="{93F24C17-96AC-4355-ADC3-8642AACD7DB5}"/>
              </a:ext>
            </a:extLst>
          </p:cNvPr>
          <p:cNvSpPr txBox="1">
            <a:spLocks/>
          </p:cNvSpPr>
          <p:nvPr/>
        </p:nvSpPr>
        <p:spPr>
          <a:xfrm>
            <a:off x="7868719" y="3910758"/>
            <a:ext cx="787249" cy="218893"/>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kumimoji="1" lang="ja-JP" altLang="en-US" sz="700" b="0" dirty="0">
                <a:latin typeface="Meiryo UI" panose="020B0604030504040204" pitchFamily="50" charset="-128"/>
                <a:ea typeface="Meiryo UI" panose="020B0604030504040204" pitchFamily="50" charset="-128"/>
                <a:cs typeface="Meiryo UI" panose="020B0604030504040204" pitchFamily="50" charset="-128"/>
              </a:rPr>
              <a:t>わかりやすい</a:t>
            </a:r>
            <a:endParaRPr kumimoji="1" lang="en-US" altLang="ja-JP" sz="700" b="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14" name="テキスト プレースホルダー 1">
            <a:extLst>
              <a:ext uri="{FF2B5EF4-FFF2-40B4-BE49-F238E27FC236}">
                <a16:creationId xmlns:a16="http://schemas.microsoft.com/office/drawing/2014/main" id="{87F8E1AF-40EF-4FFA-BE11-C7F0349DE7F6}"/>
              </a:ext>
            </a:extLst>
          </p:cNvPr>
          <p:cNvSpPr txBox="1">
            <a:spLocks/>
          </p:cNvSpPr>
          <p:nvPr/>
        </p:nvSpPr>
        <p:spPr>
          <a:xfrm>
            <a:off x="5035365" y="3705994"/>
            <a:ext cx="1222095" cy="822264"/>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kumimoji="1" lang="ja-JP" altLang="en-US" sz="900" b="0" dirty="0">
                <a:latin typeface="Meiryo UI" panose="020B0604030504040204" pitchFamily="50" charset="-128"/>
                <a:ea typeface="Meiryo UI" panose="020B0604030504040204" pitchFamily="50" charset="-128"/>
                <a:cs typeface="Meiryo UI" panose="020B0604030504040204" pitchFamily="50" charset="-128"/>
              </a:rPr>
              <a:t>温度とマシンログを</a:t>
            </a:r>
            <a:endParaRPr kumimoji="1" lang="en-US" altLang="ja-JP" sz="900" b="0" dirty="0">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900" b="0" dirty="0">
                <a:latin typeface="Meiryo UI" panose="020B0604030504040204" pitchFamily="50" charset="-128"/>
                <a:ea typeface="Meiryo UI" panose="020B0604030504040204" pitchFamily="50" charset="-128"/>
                <a:cs typeface="Meiryo UI" panose="020B0604030504040204" pitchFamily="50" charset="-128"/>
              </a:rPr>
              <a:t>リアルタイムに</a:t>
            </a:r>
            <a:endParaRPr kumimoji="1" lang="en-US" altLang="ja-JP" sz="900" b="0" dirty="0">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900" b="0" dirty="0">
                <a:latin typeface="Meiryo UI" panose="020B0604030504040204" pitchFamily="50" charset="-128"/>
                <a:ea typeface="Meiryo UI" panose="020B0604030504040204" pitchFamily="50" charset="-128"/>
                <a:cs typeface="Meiryo UI" panose="020B0604030504040204" pitchFamily="50" charset="-128"/>
              </a:rPr>
              <a:t>同期計測</a:t>
            </a:r>
            <a:r>
              <a:rPr kumimoji="1" lang="en-US" altLang="ja-JP" sz="900" b="0" dirty="0">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900" b="0" dirty="0">
                <a:latin typeface="Meiryo UI" panose="020B0604030504040204" pitchFamily="50" charset="-128"/>
                <a:ea typeface="Meiryo UI" panose="020B0604030504040204" pitchFamily="50" charset="-128"/>
                <a:cs typeface="Meiryo UI" panose="020B0604030504040204" pitchFamily="50" charset="-128"/>
              </a:rPr>
              <a:t>統合表示するため、</a:t>
            </a:r>
            <a:endParaRPr kumimoji="1" lang="en-US" altLang="ja-JP" sz="900" b="0" dirty="0">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900" b="0" dirty="0">
                <a:latin typeface="Meiryo UI" panose="020B0604030504040204" pitchFamily="50" charset="-128"/>
                <a:ea typeface="Meiryo UI" panose="020B0604030504040204" pitchFamily="50" charset="-128"/>
                <a:cs typeface="Meiryo UI" panose="020B0604030504040204" pitchFamily="50" charset="-128"/>
              </a:rPr>
              <a:t>状況把握が容易</a:t>
            </a:r>
            <a:endParaRPr kumimoji="1" lang="en-US" altLang="ja-JP" sz="900" b="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15" name="テキスト プレースホルダー 1">
            <a:extLst>
              <a:ext uri="{FF2B5EF4-FFF2-40B4-BE49-F238E27FC236}">
                <a16:creationId xmlns:a16="http://schemas.microsoft.com/office/drawing/2014/main" id="{82679A40-B05F-431A-A532-D008C7B41E8E}"/>
              </a:ext>
            </a:extLst>
          </p:cNvPr>
          <p:cNvSpPr txBox="1">
            <a:spLocks/>
          </p:cNvSpPr>
          <p:nvPr/>
        </p:nvSpPr>
        <p:spPr>
          <a:xfrm>
            <a:off x="7049286" y="3381474"/>
            <a:ext cx="618229" cy="296042"/>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endParaRPr kumimoji="1" lang="en-US" altLang="ja-JP" sz="1000" b="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22" name="テキスト プレースホルダー 1">
            <a:extLst>
              <a:ext uri="{FF2B5EF4-FFF2-40B4-BE49-F238E27FC236}">
                <a16:creationId xmlns:a16="http://schemas.microsoft.com/office/drawing/2014/main" id="{AB40B6AB-5E9D-40A5-A47A-EAD04469F17B}"/>
              </a:ext>
            </a:extLst>
          </p:cNvPr>
          <p:cNvSpPr txBox="1">
            <a:spLocks/>
          </p:cNvSpPr>
          <p:nvPr/>
        </p:nvSpPr>
        <p:spPr>
          <a:xfrm>
            <a:off x="2859135" y="3838050"/>
            <a:ext cx="473464" cy="202507"/>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kumimoji="1" lang="ja-JP" altLang="en-US" sz="700" dirty="0">
                <a:latin typeface="Meiryo UI" panose="020B0604030504040204" pitchFamily="50" charset="-128"/>
                <a:ea typeface="Meiryo UI" panose="020B0604030504040204" pitchFamily="50" charset="-128"/>
                <a:cs typeface="Meiryo UI" panose="020B0604030504040204" pitchFamily="50" charset="-128"/>
              </a:rPr>
              <a:t>計測器</a:t>
            </a:r>
            <a:endParaRPr kumimoji="1" lang="en-US" altLang="ja-JP" sz="7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23" name="テキスト プレースホルダー 1">
            <a:extLst>
              <a:ext uri="{FF2B5EF4-FFF2-40B4-BE49-F238E27FC236}">
                <a16:creationId xmlns:a16="http://schemas.microsoft.com/office/drawing/2014/main" id="{0341091D-2534-40F3-8767-BAA6B048A27C}"/>
              </a:ext>
            </a:extLst>
          </p:cNvPr>
          <p:cNvSpPr txBox="1">
            <a:spLocks/>
          </p:cNvSpPr>
          <p:nvPr/>
        </p:nvSpPr>
        <p:spPr>
          <a:xfrm>
            <a:off x="2856536" y="4290495"/>
            <a:ext cx="473464" cy="202507"/>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kumimoji="1" lang="ja-JP" altLang="en-US" sz="700">
                <a:latin typeface="Meiryo UI" panose="020B0604030504040204" pitchFamily="50" charset="-128"/>
                <a:ea typeface="Meiryo UI" panose="020B0604030504040204" pitchFamily="50" charset="-128"/>
                <a:cs typeface="Meiryo UI" panose="020B0604030504040204" pitchFamily="50" charset="-128"/>
              </a:rPr>
              <a:t>シリアル通信</a:t>
            </a:r>
            <a:endParaRPr kumimoji="1" lang="en-US" altLang="ja-JP" sz="7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29" name="テキスト プレースホルダー 1">
            <a:extLst>
              <a:ext uri="{FF2B5EF4-FFF2-40B4-BE49-F238E27FC236}">
                <a16:creationId xmlns:a16="http://schemas.microsoft.com/office/drawing/2014/main" id="{15D5C921-019E-4285-9A6C-14A6052F4BF8}"/>
              </a:ext>
            </a:extLst>
          </p:cNvPr>
          <p:cNvSpPr txBox="1">
            <a:spLocks/>
          </p:cNvSpPr>
          <p:nvPr/>
        </p:nvSpPr>
        <p:spPr>
          <a:xfrm>
            <a:off x="7091233" y="3886355"/>
            <a:ext cx="473464" cy="202507"/>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kumimoji="1" lang="ja-JP" altLang="en-US" sz="600" dirty="0">
                <a:latin typeface="Meiryo UI" panose="020B0604030504040204" pitchFamily="50" charset="-128"/>
                <a:ea typeface="Meiryo UI" panose="020B0604030504040204" pitchFamily="50" charset="-128"/>
                <a:cs typeface="Meiryo UI" panose="020B0604030504040204" pitchFamily="50" charset="-128"/>
              </a:rPr>
              <a:t>シリアル通信</a:t>
            </a:r>
            <a:endParaRPr kumimoji="1" lang="en-US" altLang="ja-JP" sz="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30" name="テキスト プレースホルダー 1">
            <a:extLst>
              <a:ext uri="{FF2B5EF4-FFF2-40B4-BE49-F238E27FC236}">
                <a16:creationId xmlns:a16="http://schemas.microsoft.com/office/drawing/2014/main" id="{0B6D9D85-46F4-4EBF-87A5-BC53EF5CF803}"/>
              </a:ext>
            </a:extLst>
          </p:cNvPr>
          <p:cNvSpPr txBox="1">
            <a:spLocks/>
          </p:cNvSpPr>
          <p:nvPr/>
        </p:nvSpPr>
        <p:spPr>
          <a:xfrm>
            <a:off x="7108680" y="4260233"/>
            <a:ext cx="473464" cy="202507"/>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kumimoji="1" lang="ja-JP" altLang="en-US" sz="600" dirty="0">
                <a:latin typeface="Meiryo UI" panose="020B0604030504040204" pitchFamily="50" charset="-128"/>
                <a:ea typeface="Meiryo UI" panose="020B0604030504040204" pitchFamily="50" charset="-128"/>
                <a:cs typeface="Meiryo UI" panose="020B0604030504040204" pitchFamily="50" charset="-128"/>
              </a:rPr>
              <a:t>シリアル通信</a:t>
            </a:r>
            <a:endParaRPr kumimoji="1" lang="en-US" altLang="ja-JP" sz="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9" name="楕円 28">
            <a:extLst>
              <a:ext uri="{FF2B5EF4-FFF2-40B4-BE49-F238E27FC236}">
                <a16:creationId xmlns:a16="http://schemas.microsoft.com/office/drawing/2014/main" id="{5DAF7329-EA2B-4777-B6E6-CB1C4BC7A1A3}"/>
              </a:ext>
            </a:extLst>
          </p:cNvPr>
          <p:cNvSpPr/>
          <p:nvPr/>
        </p:nvSpPr>
        <p:spPr>
          <a:xfrm>
            <a:off x="1012606" y="2325796"/>
            <a:ext cx="201431" cy="149448"/>
          </a:xfrm>
          <a:prstGeom prst="ellipse">
            <a:avLst/>
          </a:prstGeom>
          <a:no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3" name="テキスト プレースホルダー 1">
            <a:extLst>
              <a:ext uri="{FF2B5EF4-FFF2-40B4-BE49-F238E27FC236}">
                <a16:creationId xmlns:a16="http://schemas.microsoft.com/office/drawing/2014/main" id="{33874405-5194-46F6-ADE7-F54AC6DD1D3D}"/>
              </a:ext>
            </a:extLst>
          </p:cNvPr>
          <p:cNvSpPr txBox="1">
            <a:spLocks/>
          </p:cNvSpPr>
          <p:nvPr/>
        </p:nvSpPr>
        <p:spPr>
          <a:xfrm>
            <a:off x="1239437" y="2302942"/>
            <a:ext cx="442153" cy="250367"/>
          </a:xfrm>
          <a:prstGeom prst="rect">
            <a:avLst/>
          </a:prstGeom>
          <a:solidFill>
            <a:schemeClr val="bg1"/>
          </a:solidFill>
          <a:ln>
            <a:solidFill>
              <a:schemeClr val="accent5"/>
            </a:solidFill>
          </a:ln>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kumimoji="1" lang="ja-JP" altLang="en-US" sz="700" b="0" dirty="0">
                <a:latin typeface="Meiryo UI" panose="020B0604030504040204" pitchFamily="50" charset="-128"/>
                <a:ea typeface="Meiryo UI" panose="020B0604030504040204" pitchFamily="50" charset="-128"/>
                <a:cs typeface="Meiryo UI" panose="020B0604030504040204" pitchFamily="50" charset="-128"/>
              </a:rPr>
              <a:t>表層が</a:t>
            </a:r>
            <a:endParaRPr kumimoji="1" lang="en-US" altLang="ja-JP" sz="700" b="0" dirty="0">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700" b="0" dirty="0">
                <a:latin typeface="Meiryo UI" panose="020B0604030504040204" pitchFamily="50" charset="-128"/>
                <a:ea typeface="Meiryo UI" panose="020B0604030504040204" pitchFamily="50" charset="-128"/>
                <a:cs typeface="Meiryo UI" panose="020B0604030504040204" pitchFamily="50" charset="-128"/>
              </a:rPr>
              <a:t>削れる</a:t>
            </a:r>
            <a:endParaRPr kumimoji="1" lang="en-US" altLang="ja-JP" sz="700" b="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2" name="テキスト プレースホルダー 1">
            <a:extLst>
              <a:ext uri="{FF2B5EF4-FFF2-40B4-BE49-F238E27FC236}">
                <a16:creationId xmlns:a16="http://schemas.microsoft.com/office/drawing/2014/main" id="{93A10998-3914-4E20-B00C-83F86D55D97C}"/>
              </a:ext>
            </a:extLst>
          </p:cNvPr>
          <p:cNvSpPr txBox="1">
            <a:spLocks/>
          </p:cNvSpPr>
          <p:nvPr/>
        </p:nvSpPr>
        <p:spPr>
          <a:xfrm>
            <a:off x="35421" y="4989383"/>
            <a:ext cx="6030432" cy="632880"/>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2000" b="0" dirty="0">
                <a:latin typeface="Meiryo UI" panose="020B0604030504040204" pitchFamily="50" charset="-128"/>
                <a:ea typeface="Meiryo UI" panose="020B0604030504040204" pitchFamily="50" charset="-128"/>
                <a:cs typeface="Meiryo UI" panose="020B0604030504040204" pitchFamily="50" charset="-128"/>
              </a:rPr>
              <a:t>サーモパイルをアレイ状に並べて非接触温度計測する</a:t>
            </a:r>
            <a:endParaRPr kumimoji="1" lang="en-US" altLang="ja-JP" sz="2000" b="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4970060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a:xfrm>
            <a:off x="827584" y="188640"/>
            <a:ext cx="4104456" cy="632880"/>
          </a:xfrm>
        </p:spPr>
        <p:txBody>
          <a:bodyPr/>
          <a:lstStyle/>
          <a:p>
            <a:r>
              <a:rPr kumimoji="1" lang="ja-JP" altLang="en-US" sz="2400" b="0" dirty="0">
                <a:latin typeface="Meiryo UI" panose="020B0604030504040204" pitchFamily="50" charset="-128"/>
                <a:ea typeface="Meiryo UI" panose="020B0604030504040204" pitchFamily="50" charset="-128"/>
                <a:cs typeface="Meiryo UI" panose="020B0604030504040204" pitchFamily="50" charset="-128"/>
              </a:rPr>
              <a:t>④設定</a:t>
            </a:r>
            <a:endParaRPr kumimoji="1" lang="en-US" altLang="ja-JP" sz="2400" b="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6" name="テキスト プレースホルダー 1">
            <a:extLst>
              <a:ext uri="{FF2B5EF4-FFF2-40B4-BE49-F238E27FC236}">
                <a16:creationId xmlns:a16="http://schemas.microsoft.com/office/drawing/2014/main" id="{223E5648-1DBD-4278-A254-8F798C6BC6AD}"/>
              </a:ext>
            </a:extLst>
          </p:cNvPr>
          <p:cNvSpPr txBox="1">
            <a:spLocks/>
          </p:cNvSpPr>
          <p:nvPr/>
        </p:nvSpPr>
        <p:spPr>
          <a:xfrm>
            <a:off x="467544" y="1265400"/>
            <a:ext cx="2808312" cy="632880"/>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1600" b="0" dirty="0">
                <a:latin typeface="Meiryo UI" panose="020B0604030504040204" pitchFamily="50" charset="-128"/>
                <a:ea typeface="Meiryo UI" panose="020B0604030504040204" pitchFamily="50" charset="-128"/>
                <a:cs typeface="Meiryo UI" panose="020B0604030504040204" pitchFamily="50" charset="-128"/>
              </a:rPr>
              <a:t>例</a:t>
            </a:r>
            <a:r>
              <a:rPr kumimoji="1" lang="en-US" altLang="ja-JP" sz="1600" b="0" dirty="0">
                <a:latin typeface="Meiryo UI" panose="020B0604030504040204" pitchFamily="50" charset="-128"/>
                <a:ea typeface="Meiryo UI" panose="020B0604030504040204" pitchFamily="50" charset="-128"/>
                <a:cs typeface="Meiryo UI" panose="020B0604030504040204" pitchFamily="50" charset="-128"/>
              </a:rPr>
              <a:t>2</a:t>
            </a:r>
            <a:r>
              <a:rPr kumimoji="1" lang="ja-JP" altLang="en-US" sz="1600" b="0" dirty="0">
                <a:latin typeface="Meiryo UI" panose="020B0604030504040204" pitchFamily="50" charset="-128"/>
                <a:ea typeface="Meiryo UI" panose="020B0604030504040204" pitchFamily="50" charset="-128"/>
                <a:cs typeface="Meiryo UI" panose="020B0604030504040204" pitchFamily="50" charset="-128"/>
              </a:rPr>
              <a:t>：センサデータ取得</a:t>
            </a:r>
            <a:endParaRPr kumimoji="1" lang="en-US" altLang="ja-JP" sz="1600" b="0"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5" name="図 4">
            <a:extLst>
              <a:ext uri="{FF2B5EF4-FFF2-40B4-BE49-F238E27FC236}">
                <a16:creationId xmlns:a16="http://schemas.microsoft.com/office/drawing/2014/main" id="{ED832DE3-4AD3-435E-A2E4-94B88EB830DB}"/>
              </a:ext>
            </a:extLst>
          </p:cNvPr>
          <p:cNvPicPr>
            <a:picLocks noChangeAspect="1"/>
          </p:cNvPicPr>
          <p:nvPr/>
        </p:nvPicPr>
        <p:blipFill>
          <a:blip r:embed="rId2"/>
          <a:stretch>
            <a:fillRect/>
          </a:stretch>
        </p:blipFill>
        <p:spPr>
          <a:xfrm>
            <a:off x="566332" y="1772816"/>
            <a:ext cx="5419048" cy="1466667"/>
          </a:xfrm>
          <a:prstGeom prst="rect">
            <a:avLst/>
          </a:prstGeom>
        </p:spPr>
      </p:pic>
      <p:sp>
        <p:nvSpPr>
          <p:cNvPr id="38" name="テキスト プレースホルダー 1">
            <a:extLst>
              <a:ext uri="{FF2B5EF4-FFF2-40B4-BE49-F238E27FC236}">
                <a16:creationId xmlns:a16="http://schemas.microsoft.com/office/drawing/2014/main" id="{8A09F270-50F1-4FEA-82EB-9BE621A35B5B}"/>
              </a:ext>
            </a:extLst>
          </p:cNvPr>
          <p:cNvSpPr txBox="1">
            <a:spLocks/>
          </p:cNvSpPr>
          <p:nvPr/>
        </p:nvSpPr>
        <p:spPr>
          <a:xfrm>
            <a:off x="2411760" y="1909571"/>
            <a:ext cx="1123553" cy="257509"/>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1050" b="0" dirty="0">
                <a:solidFill>
                  <a:srgbClr val="0000FF"/>
                </a:solidFill>
                <a:latin typeface="Meiryo UI" panose="020B0604030504040204" pitchFamily="50" charset="-128"/>
                <a:ea typeface="Meiryo UI" panose="020B0604030504040204" pitchFamily="50" charset="-128"/>
                <a:cs typeface="Meiryo UI" panose="020B0604030504040204" pitchFamily="50" charset="-128"/>
              </a:rPr>
              <a:t>シリアル通信設定</a:t>
            </a:r>
            <a:endParaRPr kumimoji="1" lang="en-US" altLang="ja-JP" sz="1050" b="0" dirty="0">
              <a:solidFill>
                <a:srgbClr val="0000FF"/>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9" name="テキスト プレースホルダー 1">
            <a:extLst>
              <a:ext uri="{FF2B5EF4-FFF2-40B4-BE49-F238E27FC236}">
                <a16:creationId xmlns:a16="http://schemas.microsoft.com/office/drawing/2014/main" id="{F3935430-50E5-419A-B787-8148DC5BDDD0}"/>
              </a:ext>
            </a:extLst>
          </p:cNvPr>
          <p:cNvSpPr txBox="1">
            <a:spLocks/>
          </p:cNvSpPr>
          <p:nvPr/>
        </p:nvSpPr>
        <p:spPr>
          <a:xfrm>
            <a:off x="2318035" y="2674496"/>
            <a:ext cx="1123553" cy="257509"/>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1050" b="0" dirty="0">
                <a:solidFill>
                  <a:srgbClr val="0000FF"/>
                </a:solidFill>
                <a:latin typeface="Meiryo UI" panose="020B0604030504040204" pitchFamily="50" charset="-128"/>
                <a:ea typeface="Meiryo UI" panose="020B0604030504040204" pitchFamily="50" charset="-128"/>
                <a:cs typeface="Meiryo UI" panose="020B0604030504040204" pitchFamily="50" charset="-128"/>
              </a:rPr>
              <a:t>センサのパラメータ</a:t>
            </a:r>
            <a:endParaRPr kumimoji="1" lang="en-US" altLang="ja-JP" sz="1050" b="0" dirty="0">
              <a:solidFill>
                <a:srgbClr val="0000FF"/>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990221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a:xfrm>
            <a:off x="827584" y="188640"/>
            <a:ext cx="4104456" cy="632880"/>
          </a:xfrm>
        </p:spPr>
        <p:txBody>
          <a:bodyPr/>
          <a:lstStyle/>
          <a:p>
            <a:r>
              <a:rPr kumimoji="1" lang="ja-JP" altLang="en-US" sz="2400" b="0" dirty="0">
                <a:latin typeface="Meiryo UI" panose="020B0604030504040204" pitchFamily="50" charset="-128"/>
                <a:ea typeface="Meiryo UI" panose="020B0604030504040204" pitchFamily="50" charset="-128"/>
                <a:cs typeface="Meiryo UI" panose="020B0604030504040204" pitchFamily="50" charset="-128"/>
              </a:rPr>
              <a:t>計測システム</a:t>
            </a:r>
            <a:endParaRPr kumimoji="1" lang="en-US" altLang="ja-JP" sz="2400" b="0"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4" name="図 3">
            <a:extLst>
              <a:ext uri="{FF2B5EF4-FFF2-40B4-BE49-F238E27FC236}">
                <a16:creationId xmlns:a16="http://schemas.microsoft.com/office/drawing/2014/main" id="{6EA00076-4056-45E2-BD91-8C6BB38552FB}"/>
              </a:ext>
            </a:extLst>
          </p:cNvPr>
          <p:cNvPicPr>
            <a:picLocks noChangeAspect="1"/>
          </p:cNvPicPr>
          <p:nvPr/>
        </p:nvPicPr>
        <p:blipFill>
          <a:blip r:embed="rId2"/>
          <a:stretch>
            <a:fillRect/>
          </a:stretch>
        </p:blipFill>
        <p:spPr>
          <a:xfrm>
            <a:off x="-21282" y="1412776"/>
            <a:ext cx="9144000" cy="2690449"/>
          </a:xfrm>
          <a:prstGeom prst="rect">
            <a:avLst/>
          </a:prstGeom>
        </p:spPr>
      </p:pic>
    </p:spTree>
    <p:extLst>
      <p:ext uri="{BB962C8B-B14F-4D97-AF65-F5344CB8AC3E}">
        <p14:creationId xmlns:p14="http://schemas.microsoft.com/office/powerpoint/2010/main" val="7903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a:xfrm>
            <a:off x="827584" y="188640"/>
            <a:ext cx="4104456" cy="632880"/>
          </a:xfrm>
        </p:spPr>
        <p:txBody>
          <a:bodyPr/>
          <a:lstStyle/>
          <a:p>
            <a:r>
              <a:rPr kumimoji="1" lang="ja-JP" altLang="en-US" sz="2400" b="0" dirty="0">
                <a:latin typeface="Meiryo UI" panose="020B0604030504040204" pitchFamily="50" charset="-128"/>
                <a:ea typeface="Meiryo UI" panose="020B0604030504040204" pitchFamily="50" charset="-128"/>
                <a:cs typeface="Meiryo UI" panose="020B0604030504040204" pitchFamily="50" charset="-128"/>
              </a:rPr>
              <a:t>イメージ</a:t>
            </a:r>
            <a:endParaRPr kumimoji="1" lang="en-US" altLang="ja-JP" sz="2400" b="0"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5" name="図 4">
            <a:extLst>
              <a:ext uri="{FF2B5EF4-FFF2-40B4-BE49-F238E27FC236}">
                <a16:creationId xmlns:a16="http://schemas.microsoft.com/office/drawing/2014/main" id="{1D7D03C1-0212-40A0-A019-E2B350E6B18D}"/>
              </a:ext>
            </a:extLst>
          </p:cNvPr>
          <p:cNvPicPr>
            <a:picLocks noChangeAspect="1"/>
          </p:cNvPicPr>
          <p:nvPr/>
        </p:nvPicPr>
        <p:blipFill>
          <a:blip r:embed="rId2"/>
          <a:stretch>
            <a:fillRect/>
          </a:stretch>
        </p:blipFill>
        <p:spPr>
          <a:xfrm>
            <a:off x="323528" y="980729"/>
            <a:ext cx="2808312" cy="2454148"/>
          </a:xfrm>
          <a:prstGeom prst="rect">
            <a:avLst/>
          </a:prstGeom>
        </p:spPr>
      </p:pic>
      <p:pic>
        <p:nvPicPr>
          <p:cNvPr id="6" name="図 5">
            <a:extLst>
              <a:ext uri="{FF2B5EF4-FFF2-40B4-BE49-F238E27FC236}">
                <a16:creationId xmlns:a16="http://schemas.microsoft.com/office/drawing/2014/main" id="{6043CE0B-818E-413E-BBA9-B82E43F9B4A3}"/>
              </a:ext>
            </a:extLst>
          </p:cNvPr>
          <p:cNvPicPr>
            <a:picLocks noChangeAspect="1"/>
          </p:cNvPicPr>
          <p:nvPr/>
        </p:nvPicPr>
        <p:blipFill>
          <a:blip r:embed="rId3"/>
          <a:stretch>
            <a:fillRect/>
          </a:stretch>
        </p:blipFill>
        <p:spPr>
          <a:xfrm>
            <a:off x="3367464" y="1055546"/>
            <a:ext cx="5587633" cy="2541092"/>
          </a:xfrm>
          <a:prstGeom prst="rect">
            <a:avLst/>
          </a:prstGeom>
        </p:spPr>
      </p:pic>
      <p:sp>
        <p:nvSpPr>
          <p:cNvPr id="7" name="テキスト プレースホルダー 1">
            <a:extLst>
              <a:ext uri="{FF2B5EF4-FFF2-40B4-BE49-F238E27FC236}">
                <a16:creationId xmlns:a16="http://schemas.microsoft.com/office/drawing/2014/main" id="{50F4ED26-4A89-4B2D-B0E5-4B8C3EBFE593}"/>
              </a:ext>
            </a:extLst>
          </p:cNvPr>
          <p:cNvSpPr txBox="1">
            <a:spLocks/>
          </p:cNvSpPr>
          <p:nvPr/>
        </p:nvSpPr>
        <p:spPr>
          <a:xfrm>
            <a:off x="4572000" y="1218977"/>
            <a:ext cx="955551" cy="301248"/>
          </a:xfrm>
          <a:prstGeom prst="rect">
            <a:avLst/>
          </a:prstGeom>
          <a:solidFill>
            <a:schemeClr val="bg1"/>
          </a:solidFill>
          <a:ln>
            <a:solidFill>
              <a:schemeClr val="tx1"/>
            </a:solidFill>
          </a:ln>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1000" b="0" dirty="0">
                <a:latin typeface="Meiryo UI" panose="020B0604030504040204" pitchFamily="50" charset="-128"/>
                <a:ea typeface="Meiryo UI" panose="020B0604030504040204" pitchFamily="50" charset="-128"/>
                <a:cs typeface="Meiryo UI" panose="020B0604030504040204" pitchFamily="50" charset="-128"/>
              </a:rPr>
              <a:t>時系列グラフ</a:t>
            </a:r>
            <a:r>
              <a:rPr kumimoji="1" lang="en-US" altLang="ja-JP" sz="1000" b="0" dirty="0">
                <a:latin typeface="Meiryo UI" panose="020B0604030504040204" pitchFamily="50" charset="-128"/>
                <a:ea typeface="Meiryo UI" panose="020B0604030504040204" pitchFamily="50" charset="-128"/>
                <a:cs typeface="Meiryo UI" panose="020B0604030504040204" pitchFamily="50" charset="-128"/>
              </a:rPr>
              <a:t>1</a:t>
            </a:r>
          </a:p>
        </p:txBody>
      </p:sp>
      <p:sp>
        <p:nvSpPr>
          <p:cNvPr id="11" name="テキスト プレースホルダー 1">
            <a:extLst>
              <a:ext uri="{FF2B5EF4-FFF2-40B4-BE49-F238E27FC236}">
                <a16:creationId xmlns:a16="http://schemas.microsoft.com/office/drawing/2014/main" id="{9C3FFF54-0347-4940-B5EB-3A03C3F7D39F}"/>
              </a:ext>
            </a:extLst>
          </p:cNvPr>
          <p:cNvSpPr txBox="1">
            <a:spLocks/>
          </p:cNvSpPr>
          <p:nvPr/>
        </p:nvSpPr>
        <p:spPr>
          <a:xfrm>
            <a:off x="4454264" y="2492896"/>
            <a:ext cx="955551" cy="301248"/>
          </a:xfrm>
          <a:prstGeom prst="rect">
            <a:avLst/>
          </a:prstGeom>
          <a:solidFill>
            <a:schemeClr val="bg1"/>
          </a:solidFill>
          <a:ln>
            <a:solidFill>
              <a:schemeClr val="tx1"/>
            </a:solidFill>
          </a:ln>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1000" b="0" dirty="0">
                <a:latin typeface="Meiryo UI" panose="020B0604030504040204" pitchFamily="50" charset="-128"/>
                <a:ea typeface="Meiryo UI" panose="020B0604030504040204" pitchFamily="50" charset="-128"/>
                <a:cs typeface="Meiryo UI" panose="020B0604030504040204" pitchFamily="50" charset="-128"/>
              </a:rPr>
              <a:t>時系列グラフ</a:t>
            </a:r>
            <a:r>
              <a:rPr kumimoji="1" lang="en-US" altLang="ja-JP" sz="1000" b="0" dirty="0">
                <a:latin typeface="Meiryo UI" panose="020B0604030504040204" pitchFamily="50" charset="-128"/>
                <a:ea typeface="Meiryo UI" panose="020B0604030504040204" pitchFamily="50" charset="-128"/>
                <a:cs typeface="Meiryo UI" panose="020B0604030504040204" pitchFamily="50" charset="-128"/>
              </a:rPr>
              <a:t>2</a:t>
            </a:r>
          </a:p>
        </p:txBody>
      </p:sp>
      <p:sp>
        <p:nvSpPr>
          <p:cNvPr id="12" name="テキスト プレースホルダー 1">
            <a:extLst>
              <a:ext uri="{FF2B5EF4-FFF2-40B4-BE49-F238E27FC236}">
                <a16:creationId xmlns:a16="http://schemas.microsoft.com/office/drawing/2014/main" id="{6C722D69-FB35-4E4F-8F02-821DCFC8E43C}"/>
              </a:ext>
            </a:extLst>
          </p:cNvPr>
          <p:cNvSpPr txBox="1">
            <a:spLocks/>
          </p:cNvSpPr>
          <p:nvPr/>
        </p:nvSpPr>
        <p:spPr>
          <a:xfrm>
            <a:off x="7308304" y="2496592"/>
            <a:ext cx="955551" cy="301248"/>
          </a:xfrm>
          <a:prstGeom prst="rect">
            <a:avLst/>
          </a:prstGeom>
          <a:solidFill>
            <a:schemeClr val="bg1"/>
          </a:solidFill>
          <a:ln>
            <a:solidFill>
              <a:schemeClr val="tx1"/>
            </a:solidFill>
          </a:ln>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1000" b="0" dirty="0">
                <a:latin typeface="Meiryo UI" panose="020B0604030504040204" pitchFamily="50" charset="-128"/>
                <a:ea typeface="Meiryo UI" panose="020B0604030504040204" pitchFamily="50" charset="-128"/>
                <a:cs typeface="Meiryo UI" panose="020B0604030504040204" pitchFamily="50" charset="-128"/>
              </a:rPr>
              <a:t>時系列グラフ</a:t>
            </a:r>
            <a:r>
              <a:rPr kumimoji="1" lang="en-US" altLang="ja-JP" sz="1000" b="0" dirty="0">
                <a:latin typeface="Meiryo UI" panose="020B0604030504040204" pitchFamily="50" charset="-128"/>
                <a:ea typeface="Meiryo UI" panose="020B0604030504040204" pitchFamily="50" charset="-128"/>
                <a:cs typeface="Meiryo UI" panose="020B0604030504040204" pitchFamily="50" charset="-128"/>
              </a:rPr>
              <a:t>3</a:t>
            </a:r>
          </a:p>
        </p:txBody>
      </p:sp>
      <p:sp>
        <p:nvSpPr>
          <p:cNvPr id="13" name="テキスト プレースホルダー 1">
            <a:extLst>
              <a:ext uri="{FF2B5EF4-FFF2-40B4-BE49-F238E27FC236}">
                <a16:creationId xmlns:a16="http://schemas.microsoft.com/office/drawing/2014/main" id="{B94CD63C-7644-4B5A-9FD3-7CDF164D0360}"/>
              </a:ext>
            </a:extLst>
          </p:cNvPr>
          <p:cNvSpPr txBox="1">
            <a:spLocks/>
          </p:cNvSpPr>
          <p:nvPr/>
        </p:nvSpPr>
        <p:spPr>
          <a:xfrm>
            <a:off x="7236296" y="1218977"/>
            <a:ext cx="1152128" cy="301248"/>
          </a:xfrm>
          <a:prstGeom prst="rect">
            <a:avLst/>
          </a:prstGeom>
          <a:solidFill>
            <a:schemeClr val="bg1"/>
          </a:solidFill>
          <a:ln>
            <a:solidFill>
              <a:schemeClr val="tx1"/>
            </a:solidFill>
          </a:ln>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1000" b="0" dirty="0">
                <a:latin typeface="Meiryo UI" panose="020B0604030504040204" pitchFamily="50" charset="-128"/>
                <a:ea typeface="Meiryo UI" panose="020B0604030504040204" pitchFamily="50" charset="-128"/>
                <a:cs typeface="Meiryo UI" panose="020B0604030504040204" pitchFamily="50" charset="-128"/>
              </a:rPr>
              <a:t>温度分布グラフ</a:t>
            </a:r>
            <a:endParaRPr kumimoji="1" lang="en-US" altLang="ja-JP" sz="1000" b="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テキスト プレースホルダー 1">
            <a:extLst>
              <a:ext uri="{FF2B5EF4-FFF2-40B4-BE49-F238E27FC236}">
                <a16:creationId xmlns:a16="http://schemas.microsoft.com/office/drawing/2014/main" id="{7121BAA6-D1BE-4597-9A08-0755556B7A4D}"/>
              </a:ext>
            </a:extLst>
          </p:cNvPr>
          <p:cNvSpPr txBox="1">
            <a:spLocks/>
          </p:cNvSpPr>
          <p:nvPr/>
        </p:nvSpPr>
        <p:spPr>
          <a:xfrm>
            <a:off x="3344644" y="3679597"/>
            <a:ext cx="4104456" cy="632880"/>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1800" b="0" dirty="0">
                <a:latin typeface="Meiryo UI" panose="020B0604030504040204" pitchFamily="50" charset="-128"/>
                <a:ea typeface="Meiryo UI" panose="020B0604030504040204" pitchFamily="50" charset="-128"/>
                <a:cs typeface="Meiryo UI" panose="020B0604030504040204" pitchFamily="50" charset="-128"/>
              </a:rPr>
              <a:t>・時系列は好きなものを重ねて比較</a:t>
            </a:r>
            <a:endParaRPr kumimoji="1" lang="en-US" altLang="ja-JP" sz="1800" b="0" dirty="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800" b="0" dirty="0">
                <a:latin typeface="Meiryo UI" panose="020B0604030504040204" pitchFamily="50" charset="-128"/>
                <a:ea typeface="Meiryo UI" panose="020B0604030504040204" pitchFamily="50" charset="-128"/>
                <a:cs typeface="Meiryo UI" panose="020B0604030504040204" pitchFamily="50" charset="-128"/>
              </a:rPr>
              <a:t>・温度分布も表示</a:t>
            </a:r>
            <a:endParaRPr kumimoji="1" lang="en-US" altLang="ja-JP" sz="1800" b="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326341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a:xfrm>
            <a:off x="827584" y="188640"/>
            <a:ext cx="4104456" cy="632880"/>
          </a:xfrm>
        </p:spPr>
        <p:txBody>
          <a:bodyPr/>
          <a:lstStyle/>
          <a:p>
            <a:r>
              <a:rPr kumimoji="1" lang="ja-JP" altLang="en-US" sz="2400" b="0" dirty="0">
                <a:latin typeface="Meiryo UI" panose="020B0604030504040204" pitchFamily="50" charset="-128"/>
                <a:ea typeface="Meiryo UI" panose="020B0604030504040204" pitchFamily="50" charset="-128"/>
                <a:cs typeface="Meiryo UI" panose="020B0604030504040204" pitchFamily="50" charset="-128"/>
              </a:rPr>
              <a:t>アプリケーションの基本構成</a:t>
            </a:r>
            <a:endParaRPr kumimoji="1" lang="en-US" altLang="ja-JP" sz="2400" b="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テキスト ボックス 2">
            <a:extLst>
              <a:ext uri="{FF2B5EF4-FFF2-40B4-BE49-F238E27FC236}">
                <a16:creationId xmlns:a16="http://schemas.microsoft.com/office/drawing/2014/main" id="{01DF2158-3A97-493F-BDFA-3621F7ED3577}"/>
              </a:ext>
            </a:extLst>
          </p:cNvPr>
          <p:cNvSpPr txBox="1"/>
          <p:nvPr/>
        </p:nvSpPr>
        <p:spPr>
          <a:xfrm>
            <a:off x="2915816" y="1916832"/>
            <a:ext cx="2736304" cy="1694425"/>
          </a:xfrm>
          <a:prstGeom prst="rect">
            <a:avLst/>
          </a:prstGeom>
          <a:noFill/>
          <a:ln>
            <a:solidFill>
              <a:schemeClr val="tx1"/>
            </a:solidFill>
          </a:ln>
        </p:spPr>
        <p:txBody>
          <a:bodyPr wrap="square" rtlCol="0">
            <a:spAutoFit/>
          </a:bodyPr>
          <a:lstStyle/>
          <a:p>
            <a:endParaRPr kumimoji="1" lang="ja-JP" altLang="en-US" dirty="0"/>
          </a:p>
        </p:txBody>
      </p:sp>
      <p:cxnSp>
        <p:nvCxnSpPr>
          <p:cNvPr id="6" name="直線矢印コネクタ 5">
            <a:extLst>
              <a:ext uri="{FF2B5EF4-FFF2-40B4-BE49-F238E27FC236}">
                <a16:creationId xmlns:a16="http://schemas.microsoft.com/office/drawing/2014/main" id="{F68F09A9-DC17-4884-B6C2-72395908F83B}"/>
              </a:ext>
            </a:extLst>
          </p:cNvPr>
          <p:cNvCxnSpPr/>
          <p:nvPr/>
        </p:nvCxnSpPr>
        <p:spPr>
          <a:xfrm>
            <a:off x="1331639" y="2521419"/>
            <a:ext cx="15841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992FF4A5-4103-47ED-88F4-F428B05BDBED}"/>
              </a:ext>
            </a:extLst>
          </p:cNvPr>
          <p:cNvCxnSpPr>
            <a:cxnSpLocks/>
          </p:cNvCxnSpPr>
          <p:nvPr/>
        </p:nvCxnSpPr>
        <p:spPr>
          <a:xfrm>
            <a:off x="5652120" y="2372696"/>
            <a:ext cx="12241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テキスト プレースホルダー 1">
            <a:extLst>
              <a:ext uri="{FF2B5EF4-FFF2-40B4-BE49-F238E27FC236}">
                <a16:creationId xmlns:a16="http://schemas.microsoft.com/office/drawing/2014/main" id="{6EBDEE42-D707-4003-93E7-91C42D45832A}"/>
              </a:ext>
            </a:extLst>
          </p:cNvPr>
          <p:cNvSpPr txBox="1">
            <a:spLocks/>
          </p:cNvSpPr>
          <p:nvPr/>
        </p:nvSpPr>
        <p:spPr>
          <a:xfrm>
            <a:off x="5718823" y="1998452"/>
            <a:ext cx="1423655" cy="374244"/>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1600" b="0" dirty="0">
                <a:latin typeface="Meiryo UI" panose="020B0604030504040204" pitchFamily="50" charset="-128"/>
                <a:ea typeface="Meiryo UI" panose="020B0604030504040204" pitchFamily="50" charset="-128"/>
                <a:cs typeface="Meiryo UI" panose="020B0604030504040204" pitchFamily="50" charset="-128"/>
              </a:rPr>
              <a:t>③データ保存</a:t>
            </a:r>
            <a:endParaRPr kumimoji="1" lang="en-US" altLang="ja-JP" sz="1600" b="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7" name="直線矢印コネクタ 16">
            <a:extLst>
              <a:ext uri="{FF2B5EF4-FFF2-40B4-BE49-F238E27FC236}">
                <a16:creationId xmlns:a16="http://schemas.microsoft.com/office/drawing/2014/main" id="{18F6F5D1-F700-4FAF-89E2-528F91455CAD}"/>
              </a:ext>
            </a:extLst>
          </p:cNvPr>
          <p:cNvCxnSpPr>
            <a:cxnSpLocks/>
          </p:cNvCxnSpPr>
          <p:nvPr/>
        </p:nvCxnSpPr>
        <p:spPr>
          <a:xfrm flipH="1">
            <a:off x="5652120" y="3057433"/>
            <a:ext cx="11521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テキスト プレースホルダー 1">
            <a:extLst>
              <a:ext uri="{FF2B5EF4-FFF2-40B4-BE49-F238E27FC236}">
                <a16:creationId xmlns:a16="http://schemas.microsoft.com/office/drawing/2014/main" id="{04B19240-D81B-42CD-8B1D-EF24E3DC2DD5}"/>
              </a:ext>
            </a:extLst>
          </p:cNvPr>
          <p:cNvSpPr txBox="1">
            <a:spLocks/>
          </p:cNvSpPr>
          <p:nvPr/>
        </p:nvSpPr>
        <p:spPr>
          <a:xfrm>
            <a:off x="5808918" y="2556384"/>
            <a:ext cx="1836204" cy="632880"/>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1600" b="0" dirty="0">
                <a:latin typeface="Meiryo UI" panose="020B0604030504040204" pitchFamily="50" charset="-128"/>
                <a:ea typeface="Meiryo UI" panose="020B0604030504040204" pitchFamily="50" charset="-128"/>
                <a:cs typeface="Meiryo UI" panose="020B0604030504040204" pitchFamily="50" charset="-128"/>
              </a:rPr>
              <a:t>④データを開く</a:t>
            </a:r>
            <a:endParaRPr kumimoji="1" lang="en-US" altLang="ja-JP" sz="1600" b="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テキスト プレースホルダー 1">
            <a:extLst>
              <a:ext uri="{FF2B5EF4-FFF2-40B4-BE49-F238E27FC236}">
                <a16:creationId xmlns:a16="http://schemas.microsoft.com/office/drawing/2014/main" id="{83FE0E15-6350-4B90-90A0-4697589F9881}"/>
              </a:ext>
            </a:extLst>
          </p:cNvPr>
          <p:cNvSpPr txBox="1">
            <a:spLocks/>
          </p:cNvSpPr>
          <p:nvPr/>
        </p:nvSpPr>
        <p:spPr>
          <a:xfrm>
            <a:off x="465856" y="2337537"/>
            <a:ext cx="1664636" cy="432048"/>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1200" b="0" dirty="0">
                <a:latin typeface="Meiryo UI" panose="020B0604030504040204" pitchFamily="50" charset="-128"/>
                <a:ea typeface="Meiryo UI" panose="020B0604030504040204" pitchFamily="50" charset="-128"/>
                <a:cs typeface="Meiryo UI" panose="020B0604030504040204" pitchFamily="50" charset="-128"/>
              </a:rPr>
              <a:t>センサデータ</a:t>
            </a:r>
            <a:endParaRPr kumimoji="1" lang="en-US" altLang="ja-JP" sz="1200" b="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2" name="テキスト プレースホルダー 1">
            <a:extLst>
              <a:ext uri="{FF2B5EF4-FFF2-40B4-BE49-F238E27FC236}">
                <a16:creationId xmlns:a16="http://schemas.microsoft.com/office/drawing/2014/main" id="{A994886A-E54B-43CD-A68D-B5CC600E7EAC}"/>
              </a:ext>
            </a:extLst>
          </p:cNvPr>
          <p:cNvSpPr txBox="1">
            <a:spLocks/>
          </p:cNvSpPr>
          <p:nvPr/>
        </p:nvSpPr>
        <p:spPr>
          <a:xfrm>
            <a:off x="3612401" y="2521419"/>
            <a:ext cx="1343133" cy="575743"/>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1600" b="0" dirty="0">
                <a:latin typeface="Meiryo UI" panose="020B0604030504040204" pitchFamily="50" charset="-128"/>
                <a:ea typeface="Meiryo UI" panose="020B0604030504040204" pitchFamily="50" charset="-128"/>
                <a:cs typeface="Meiryo UI" panose="020B0604030504040204" pitchFamily="50" charset="-128"/>
              </a:rPr>
              <a:t>②</a:t>
            </a:r>
            <a:r>
              <a:rPr kumimoji="1" lang="en-US" altLang="ja-JP" sz="1600" b="0" dirty="0">
                <a:latin typeface="Meiryo UI" panose="020B0604030504040204" pitchFamily="50" charset="-128"/>
                <a:ea typeface="Meiryo UI" panose="020B0604030504040204" pitchFamily="50" charset="-128"/>
                <a:cs typeface="Meiryo UI" panose="020B0604030504040204" pitchFamily="50" charset="-128"/>
              </a:rPr>
              <a:t>GUI</a:t>
            </a:r>
            <a:r>
              <a:rPr kumimoji="1" lang="ja-JP" altLang="en-US" sz="1600" b="0" dirty="0">
                <a:latin typeface="Meiryo UI" panose="020B0604030504040204" pitchFamily="50" charset="-128"/>
                <a:ea typeface="Meiryo UI" panose="020B0604030504040204" pitchFamily="50" charset="-128"/>
                <a:cs typeface="Meiryo UI" panose="020B0604030504040204" pitchFamily="50" charset="-128"/>
              </a:rPr>
              <a:t>画面</a:t>
            </a:r>
            <a:endParaRPr kumimoji="1" lang="en-US" altLang="ja-JP" sz="1600" b="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テキスト プレースホルダー 1">
            <a:extLst>
              <a:ext uri="{FF2B5EF4-FFF2-40B4-BE49-F238E27FC236}">
                <a16:creationId xmlns:a16="http://schemas.microsoft.com/office/drawing/2014/main" id="{54E5AC7E-E253-4E53-99C7-65B9E509781E}"/>
              </a:ext>
            </a:extLst>
          </p:cNvPr>
          <p:cNvSpPr txBox="1">
            <a:spLocks/>
          </p:cNvSpPr>
          <p:nvPr/>
        </p:nvSpPr>
        <p:spPr>
          <a:xfrm>
            <a:off x="6516216" y="3486769"/>
            <a:ext cx="871832" cy="421773"/>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1600" b="0" dirty="0">
                <a:latin typeface="Meiryo UI" panose="020B0604030504040204" pitchFamily="50" charset="-128"/>
                <a:ea typeface="Meiryo UI" panose="020B0604030504040204" pitchFamily="50" charset="-128"/>
                <a:cs typeface="Meiryo UI" panose="020B0604030504040204" pitchFamily="50" charset="-128"/>
              </a:rPr>
              <a:t>⑤設定</a:t>
            </a:r>
            <a:endParaRPr kumimoji="1" lang="en-US" altLang="ja-JP" sz="1600" b="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24" name="直線矢印コネクタ 23">
            <a:extLst>
              <a:ext uri="{FF2B5EF4-FFF2-40B4-BE49-F238E27FC236}">
                <a16:creationId xmlns:a16="http://schemas.microsoft.com/office/drawing/2014/main" id="{2B3696B0-189B-490C-BB5B-2958D29E7AD6}"/>
              </a:ext>
            </a:extLst>
          </p:cNvPr>
          <p:cNvCxnSpPr>
            <a:cxnSpLocks/>
          </p:cNvCxnSpPr>
          <p:nvPr/>
        </p:nvCxnSpPr>
        <p:spPr>
          <a:xfrm>
            <a:off x="5846455" y="3486769"/>
            <a:ext cx="669761" cy="20354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テキスト プレースホルダー 1">
            <a:extLst>
              <a:ext uri="{FF2B5EF4-FFF2-40B4-BE49-F238E27FC236}">
                <a16:creationId xmlns:a16="http://schemas.microsoft.com/office/drawing/2014/main" id="{5742624F-DE3A-48AA-9CF2-D9A3E8572F32}"/>
              </a:ext>
            </a:extLst>
          </p:cNvPr>
          <p:cNvSpPr txBox="1">
            <a:spLocks/>
          </p:cNvSpPr>
          <p:nvPr/>
        </p:nvSpPr>
        <p:spPr>
          <a:xfrm>
            <a:off x="3017160" y="4390129"/>
            <a:ext cx="2829295" cy="632880"/>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1600" b="0" dirty="0">
                <a:latin typeface="Meiryo UI" panose="020B0604030504040204" pitchFamily="50" charset="-128"/>
                <a:ea typeface="Meiryo UI" panose="020B0604030504040204" pitchFamily="50" charset="-128"/>
                <a:cs typeface="Meiryo UI" panose="020B0604030504040204" pitchFamily="50" charset="-128"/>
              </a:rPr>
              <a:t>上記のような構成からなる</a:t>
            </a:r>
            <a:endParaRPr kumimoji="1" lang="en-US" altLang="ja-JP" sz="1600" b="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37" name="直線矢印コネクタ 36">
            <a:extLst>
              <a:ext uri="{FF2B5EF4-FFF2-40B4-BE49-F238E27FC236}">
                <a16:creationId xmlns:a16="http://schemas.microsoft.com/office/drawing/2014/main" id="{BF0C7F2F-52F7-4153-8366-A2544E98F0D4}"/>
              </a:ext>
            </a:extLst>
          </p:cNvPr>
          <p:cNvCxnSpPr/>
          <p:nvPr/>
        </p:nvCxnSpPr>
        <p:spPr>
          <a:xfrm>
            <a:off x="1331640" y="3356992"/>
            <a:ext cx="15841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テキスト プレースホルダー 1">
            <a:extLst>
              <a:ext uri="{FF2B5EF4-FFF2-40B4-BE49-F238E27FC236}">
                <a16:creationId xmlns:a16="http://schemas.microsoft.com/office/drawing/2014/main" id="{3C55B3F2-C786-4EF2-A80A-67290FF9803D}"/>
              </a:ext>
            </a:extLst>
          </p:cNvPr>
          <p:cNvSpPr txBox="1">
            <a:spLocks/>
          </p:cNvSpPr>
          <p:nvPr/>
        </p:nvSpPr>
        <p:spPr>
          <a:xfrm>
            <a:off x="1122380" y="1694299"/>
            <a:ext cx="1008112" cy="432048"/>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1600" b="0" dirty="0">
                <a:latin typeface="Meiryo UI" panose="020B0604030504040204" pitchFamily="50" charset="-128"/>
                <a:ea typeface="Meiryo UI" panose="020B0604030504040204" pitchFamily="50" charset="-128"/>
                <a:cs typeface="Meiryo UI" panose="020B0604030504040204" pitchFamily="50" charset="-128"/>
              </a:rPr>
              <a:t>①入力</a:t>
            </a:r>
            <a:endParaRPr kumimoji="1" lang="en-US" altLang="ja-JP" sz="1600" b="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9" name="テキスト プレースホルダー 1">
            <a:extLst>
              <a:ext uri="{FF2B5EF4-FFF2-40B4-BE49-F238E27FC236}">
                <a16:creationId xmlns:a16="http://schemas.microsoft.com/office/drawing/2014/main" id="{79A8B6D4-B9B5-4E86-95CE-EF1263FF7D83}"/>
              </a:ext>
            </a:extLst>
          </p:cNvPr>
          <p:cNvSpPr txBox="1">
            <a:spLocks/>
          </p:cNvSpPr>
          <p:nvPr/>
        </p:nvSpPr>
        <p:spPr>
          <a:xfrm>
            <a:off x="449901" y="3171762"/>
            <a:ext cx="1664636" cy="432048"/>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1200" b="0" dirty="0">
                <a:latin typeface="Meiryo UI" panose="020B0604030504040204" pitchFamily="50" charset="-128"/>
                <a:ea typeface="Meiryo UI" panose="020B0604030504040204" pitchFamily="50" charset="-128"/>
                <a:cs typeface="Meiryo UI" panose="020B0604030504040204" pitchFamily="50" charset="-128"/>
              </a:rPr>
              <a:t>マシンデータ</a:t>
            </a:r>
            <a:endParaRPr kumimoji="1" lang="en-US" altLang="ja-JP" sz="1200" b="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40" name="直線矢印コネクタ 39">
            <a:extLst>
              <a:ext uri="{FF2B5EF4-FFF2-40B4-BE49-F238E27FC236}">
                <a16:creationId xmlns:a16="http://schemas.microsoft.com/office/drawing/2014/main" id="{08BEE811-7B8E-41EC-8B07-A27CE94E35B4}"/>
              </a:ext>
            </a:extLst>
          </p:cNvPr>
          <p:cNvCxnSpPr>
            <a:cxnSpLocks/>
          </p:cNvCxnSpPr>
          <p:nvPr/>
        </p:nvCxnSpPr>
        <p:spPr>
          <a:xfrm flipH="1">
            <a:off x="1331639" y="3490443"/>
            <a:ext cx="1512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テキスト プレースホルダー 1">
            <a:extLst>
              <a:ext uri="{FF2B5EF4-FFF2-40B4-BE49-F238E27FC236}">
                <a16:creationId xmlns:a16="http://schemas.microsoft.com/office/drawing/2014/main" id="{C8D67FFF-65F8-41CF-954B-A6DF39FFE77E}"/>
              </a:ext>
            </a:extLst>
          </p:cNvPr>
          <p:cNvSpPr txBox="1">
            <a:spLocks/>
          </p:cNvSpPr>
          <p:nvPr/>
        </p:nvSpPr>
        <p:spPr>
          <a:xfrm>
            <a:off x="1807605" y="3155843"/>
            <a:ext cx="667341" cy="236036"/>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en-US" altLang="ja-JP" sz="1200" b="0" dirty="0">
                <a:latin typeface="Meiryo UI" panose="020B0604030504040204" pitchFamily="50" charset="-128"/>
                <a:ea typeface="Meiryo UI" panose="020B0604030504040204" pitchFamily="50" charset="-128"/>
                <a:cs typeface="Meiryo UI" panose="020B0604030504040204" pitchFamily="50" charset="-128"/>
              </a:rPr>
              <a:t>read</a:t>
            </a:r>
          </a:p>
        </p:txBody>
      </p:sp>
      <p:sp>
        <p:nvSpPr>
          <p:cNvPr id="44" name="テキスト プレースホルダー 1">
            <a:extLst>
              <a:ext uri="{FF2B5EF4-FFF2-40B4-BE49-F238E27FC236}">
                <a16:creationId xmlns:a16="http://schemas.microsoft.com/office/drawing/2014/main" id="{2069DAA7-ECF2-46C4-9484-9C5BC15E7A99}"/>
              </a:ext>
            </a:extLst>
          </p:cNvPr>
          <p:cNvSpPr txBox="1">
            <a:spLocks/>
          </p:cNvSpPr>
          <p:nvPr/>
        </p:nvSpPr>
        <p:spPr>
          <a:xfrm>
            <a:off x="1807605" y="2276549"/>
            <a:ext cx="667341" cy="236036"/>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en-US" altLang="ja-JP" sz="1200" b="0" dirty="0">
                <a:latin typeface="Meiryo UI" panose="020B0604030504040204" pitchFamily="50" charset="-128"/>
                <a:ea typeface="Meiryo UI" panose="020B0604030504040204" pitchFamily="50" charset="-128"/>
                <a:cs typeface="Meiryo UI" panose="020B0604030504040204" pitchFamily="50" charset="-128"/>
              </a:rPr>
              <a:t>read</a:t>
            </a:r>
          </a:p>
        </p:txBody>
      </p:sp>
      <p:sp>
        <p:nvSpPr>
          <p:cNvPr id="45" name="テキスト プレースホルダー 1">
            <a:extLst>
              <a:ext uri="{FF2B5EF4-FFF2-40B4-BE49-F238E27FC236}">
                <a16:creationId xmlns:a16="http://schemas.microsoft.com/office/drawing/2014/main" id="{4B2D0FD9-9C2B-4A21-BEC1-21D623D8DB58}"/>
              </a:ext>
            </a:extLst>
          </p:cNvPr>
          <p:cNvSpPr txBox="1">
            <a:spLocks/>
          </p:cNvSpPr>
          <p:nvPr/>
        </p:nvSpPr>
        <p:spPr>
          <a:xfrm>
            <a:off x="1817637" y="3486769"/>
            <a:ext cx="667341" cy="236036"/>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en-US" altLang="ja-JP" sz="1200" b="0" dirty="0">
                <a:latin typeface="Meiryo UI" panose="020B0604030504040204" pitchFamily="50" charset="-128"/>
                <a:ea typeface="Meiryo UI" panose="020B0604030504040204" pitchFamily="50" charset="-128"/>
                <a:cs typeface="Meiryo UI" panose="020B0604030504040204" pitchFamily="50" charset="-128"/>
              </a:rPr>
              <a:t>write</a:t>
            </a:r>
          </a:p>
        </p:txBody>
      </p:sp>
      <p:sp>
        <p:nvSpPr>
          <p:cNvPr id="46" name="テキスト プレースホルダー 1">
            <a:extLst>
              <a:ext uri="{FF2B5EF4-FFF2-40B4-BE49-F238E27FC236}">
                <a16:creationId xmlns:a16="http://schemas.microsoft.com/office/drawing/2014/main" id="{477DB1BE-06C8-4F1D-B63E-A0F67FEEA0BF}"/>
              </a:ext>
            </a:extLst>
          </p:cNvPr>
          <p:cNvSpPr txBox="1">
            <a:spLocks/>
          </p:cNvSpPr>
          <p:nvPr/>
        </p:nvSpPr>
        <p:spPr>
          <a:xfrm>
            <a:off x="1069080" y="2631123"/>
            <a:ext cx="883365" cy="195271"/>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900" b="0" dirty="0">
                <a:solidFill>
                  <a:schemeClr val="accent1"/>
                </a:solidFill>
                <a:latin typeface="Meiryo UI" panose="020B0604030504040204" pitchFamily="50" charset="-128"/>
                <a:ea typeface="Meiryo UI" panose="020B0604030504040204" pitchFamily="50" charset="-128"/>
                <a:cs typeface="Meiryo UI" panose="020B0604030504040204" pitchFamily="50" charset="-128"/>
              </a:rPr>
              <a:t>シリアル通信</a:t>
            </a:r>
            <a:endParaRPr kumimoji="1" lang="en-US" altLang="ja-JP" sz="900" b="0" dirty="0">
              <a:solidFill>
                <a:schemeClr val="accent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7" name="テキスト プレースホルダー 1">
            <a:extLst>
              <a:ext uri="{FF2B5EF4-FFF2-40B4-BE49-F238E27FC236}">
                <a16:creationId xmlns:a16="http://schemas.microsoft.com/office/drawing/2014/main" id="{45C363EF-5544-4779-8BC2-622522B6084E}"/>
              </a:ext>
            </a:extLst>
          </p:cNvPr>
          <p:cNvSpPr txBox="1">
            <a:spLocks/>
          </p:cNvSpPr>
          <p:nvPr/>
        </p:nvSpPr>
        <p:spPr>
          <a:xfrm>
            <a:off x="1069080" y="3558142"/>
            <a:ext cx="883365" cy="195271"/>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900" b="0" dirty="0">
                <a:solidFill>
                  <a:schemeClr val="accent1"/>
                </a:solidFill>
                <a:latin typeface="Meiryo UI" panose="020B0604030504040204" pitchFamily="50" charset="-128"/>
                <a:ea typeface="Meiryo UI" panose="020B0604030504040204" pitchFamily="50" charset="-128"/>
                <a:cs typeface="Meiryo UI" panose="020B0604030504040204" pitchFamily="50" charset="-128"/>
              </a:rPr>
              <a:t>シリアル通信</a:t>
            </a:r>
            <a:endParaRPr kumimoji="1" lang="en-US" altLang="ja-JP" sz="900" b="0" dirty="0">
              <a:solidFill>
                <a:schemeClr val="accent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641012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a:xfrm>
            <a:off x="827584" y="188640"/>
            <a:ext cx="4104456" cy="632880"/>
          </a:xfrm>
        </p:spPr>
        <p:txBody>
          <a:bodyPr/>
          <a:lstStyle/>
          <a:p>
            <a:r>
              <a:rPr kumimoji="1" lang="ja-JP" altLang="en-US" sz="2400" b="0" dirty="0">
                <a:latin typeface="Meiryo UI" panose="020B0604030504040204" pitchFamily="50" charset="-128"/>
                <a:ea typeface="Meiryo UI" panose="020B0604030504040204" pitchFamily="50" charset="-128"/>
                <a:cs typeface="Meiryo UI" panose="020B0604030504040204" pitchFamily="50" charset="-128"/>
              </a:rPr>
              <a:t>アプリケーションの利用手順</a:t>
            </a:r>
            <a:endParaRPr kumimoji="1" lang="en-US" altLang="ja-JP" sz="2400" b="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0" name="テキスト プレースホルダー 1">
            <a:extLst>
              <a:ext uri="{FF2B5EF4-FFF2-40B4-BE49-F238E27FC236}">
                <a16:creationId xmlns:a16="http://schemas.microsoft.com/office/drawing/2014/main" id="{4D971C3D-FDBC-4904-BD24-65E3B859A1D8}"/>
              </a:ext>
            </a:extLst>
          </p:cNvPr>
          <p:cNvSpPr txBox="1">
            <a:spLocks/>
          </p:cNvSpPr>
          <p:nvPr/>
        </p:nvSpPr>
        <p:spPr>
          <a:xfrm>
            <a:off x="323528" y="1124744"/>
            <a:ext cx="8676456" cy="3096344"/>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1600" b="0" dirty="0">
                <a:latin typeface="Meiryo UI" panose="020B0604030504040204" pitchFamily="50" charset="-128"/>
                <a:ea typeface="Meiryo UI" panose="020B0604030504040204" pitchFamily="50" charset="-128"/>
                <a:cs typeface="Meiryo UI" panose="020B0604030504040204" pitchFamily="50" charset="-128"/>
              </a:rPr>
              <a:t>■基本手順</a:t>
            </a:r>
            <a:endParaRPr kumimoji="1" lang="en-US" altLang="ja-JP" sz="1600" b="0" dirty="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600" b="0" dirty="0">
                <a:latin typeface="Meiryo UI" panose="020B0604030504040204" pitchFamily="50" charset="-128"/>
                <a:ea typeface="Meiryo UI" panose="020B0604030504040204" pitchFamily="50" charset="-128"/>
                <a:cs typeface="Meiryo UI" panose="020B0604030504040204" pitchFamily="50" charset="-128"/>
              </a:rPr>
              <a:t>　　①アプリ起動</a:t>
            </a:r>
            <a:endParaRPr kumimoji="1" lang="en-US" altLang="ja-JP" sz="1600" b="0" dirty="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600" b="0" dirty="0">
                <a:latin typeface="Meiryo UI" panose="020B0604030504040204" pitchFamily="50" charset="-128"/>
                <a:ea typeface="Meiryo UI" panose="020B0604030504040204" pitchFamily="50" charset="-128"/>
                <a:cs typeface="Meiryo UI" panose="020B0604030504040204" pitchFamily="50" charset="-128"/>
              </a:rPr>
              <a:t>　　②設定</a:t>
            </a:r>
            <a:endParaRPr kumimoji="1" lang="en-US" altLang="ja-JP" sz="1600" b="0" dirty="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600" b="0" dirty="0">
                <a:latin typeface="Meiryo UI" panose="020B0604030504040204" pitchFamily="50" charset="-128"/>
                <a:ea typeface="Meiryo UI" panose="020B0604030504040204" pitchFamily="50" charset="-128"/>
                <a:cs typeface="Meiryo UI" panose="020B0604030504040204" pitchFamily="50" charset="-128"/>
              </a:rPr>
              <a:t>　　③ボタンを押して計測開始</a:t>
            </a:r>
            <a:endParaRPr kumimoji="1" lang="en-US" altLang="ja-JP" sz="1600" b="0" dirty="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600" b="0" dirty="0">
                <a:latin typeface="Meiryo UI" panose="020B0604030504040204" pitchFamily="50" charset="-128"/>
                <a:ea typeface="Meiryo UI" panose="020B0604030504040204" pitchFamily="50" charset="-128"/>
                <a:cs typeface="Meiryo UI" panose="020B0604030504040204" pitchFamily="50" charset="-128"/>
              </a:rPr>
              <a:t>　　　　→　計測値をグラフ表示</a:t>
            </a:r>
            <a:endParaRPr kumimoji="1" lang="en-US" altLang="ja-JP" sz="1600" b="0" dirty="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600" b="0" dirty="0">
                <a:latin typeface="Meiryo UI" panose="020B0604030504040204" pitchFamily="50" charset="-128"/>
                <a:ea typeface="Meiryo UI" panose="020B0604030504040204" pitchFamily="50" charset="-128"/>
                <a:cs typeface="Meiryo UI" panose="020B0604030504040204" pitchFamily="50" charset="-128"/>
              </a:rPr>
              <a:t>　　④ボタンを押して計測終了</a:t>
            </a:r>
            <a:endParaRPr kumimoji="1" lang="en-US" altLang="ja-JP" sz="1600" b="0" dirty="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600" b="0" dirty="0">
                <a:latin typeface="Meiryo UI" panose="020B0604030504040204" pitchFamily="50" charset="-128"/>
                <a:ea typeface="Meiryo UI" panose="020B0604030504040204" pitchFamily="50" charset="-128"/>
                <a:cs typeface="Meiryo UI" panose="020B0604030504040204" pitchFamily="50" charset="-128"/>
              </a:rPr>
              <a:t>　　⑤データ保存</a:t>
            </a:r>
            <a:endParaRPr kumimoji="1" lang="en-US" altLang="ja-JP" sz="1600" b="0" dirty="0">
              <a:latin typeface="Meiryo UI" panose="020B0604030504040204" pitchFamily="50" charset="-128"/>
              <a:ea typeface="Meiryo UI" panose="020B0604030504040204" pitchFamily="50" charset="-128"/>
              <a:cs typeface="Meiryo UI" panose="020B0604030504040204" pitchFamily="50" charset="-128"/>
            </a:endParaRPr>
          </a:p>
          <a:p>
            <a:endParaRPr kumimoji="1" lang="en-US" altLang="ja-JP" sz="1600" b="0" dirty="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600" b="0" dirty="0">
                <a:latin typeface="Meiryo UI" panose="020B0604030504040204" pitchFamily="50" charset="-128"/>
                <a:ea typeface="Meiryo UI" panose="020B0604030504040204" pitchFamily="50" charset="-128"/>
                <a:cs typeface="Meiryo UI" panose="020B0604030504040204" pitchFamily="50" charset="-128"/>
              </a:rPr>
              <a:t>■その他</a:t>
            </a:r>
            <a:endParaRPr kumimoji="1" lang="en-US" altLang="ja-JP" sz="1600" b="0" dirty="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600" b="0" dirty="0">
                <a:latin typeface="Meiryo UI" panose="020B0604030504040204" pitchFamily="50" charset="-128"/>
                <a:ea typeface="Meiryo UI" panose="020B0604030504040204" pitchFamily="50" charset="-128"/>
                <a:cs typeface="Meiryo UI" panose="020B0604030504040204" pitchFamily="50" charset="-128"/>
              </a:rPr>
              <a:t>　　⑥再度計測開始すると、前データが破棄されて再度計測開始</a:t>
            </a:r>
            <a:endParaRPr kumimoji="1" lang="en-US" altLang="ja-JP" sz="1600" b="0" dirty="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600" b="0" dirty="0">
                <a:latin typeface="Meiryo UI" panose="020B0604030504040204" pitchFamily="50" charset="-128"/>
                <a:ea typeface="Meiryo UI" panose="020B0604030504040204" pitchFamily="50" charset="-128"/>
                <a:cs typeface="Meiryo UI" panose="020B0604030504040204" pitchFamily="50" charset="-128"/>
              </a:rPr>
              <a:t>　　⑦保存したデータを開くと、前回のグラフが表示される </a:t>
            </a:r>
            <a:r>
              <a:rPr kumimoji="1" lang="en-US" altLang="ja-JP" sz="1600" b="0" dirty="0">
                <a:latin typeface="Meiryo UI" panose="020B0604030504040204" pitchFamily="50" charset="-128"/>
                <a:ea typeface="Meiryo UI" panose="020B0604030504040204" pitchFamily="50" charset="-128"/>
                <a:cs typeface="Meiryo UI" panose="020B0604030504040204" pitchFamily="50" charset="-128"/>
              </a:rPr>
              <a:t>&amp;</a:t>
            </a:r>
            <a:r>
              <a:rPr kumimoji="1" lang="ja-JP" altLang="en-US" sz="1600" b="0" dirty="0">
                <a:latin typeface="Meiryo UI" panose="020B0604030504040204" pitchFamily="50" charset="-128"/>
                <a:ea typeface="Meiryo UI" panose="020B0604030504040204" pitchFamily="50" charset="-128"/>
                <a:cs typeface="Meiryo UI" panose="020B0604030504040204" pitchFamily="50" charset="-128"/>
              </a:rPr>
              <a:t> 前回設定条件で計測できる</a:t>
            </a:r>
            <a:endParaRPr kumimoji="1" lang="en-US" altLang="ja-JP" sz="1600" b="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950092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a:xfrm>
            <a:off x="827584" y="188640"/>
            <a:ext cx="4104456" cy="632880"/>
          </a:xfrm>
        </p:spPr>
        <p:txBody>
          <a:bodyPr/>
          <a:lstStyle/>
          <a:p>
            <a:r>
              <a:rPr kumimoji="1" lang="ja-JP" altLang="en-US" sz="2400" b="0" dirty="0">
                <a:latin typeface="Meiryo UI" panose="020B0604030504040204" pitchFamily="50" charset="-128"/>
                <a:ea typeface="Meiryo UI" panose="020B0604030504040204" pitchFamily="50" charset="-128"/>
                <a:cs typeface="Meiryo UI" panose="020B0604030504040204" pitchFamily="50" charset="-128"/>
              </a:rPr>
              <a:t>①入力データ</a:t>
            </a:r>
            <a:endParaRPr kumimoji="1" lang="en-US" altLang="ja-JP" sz="2400" b="0"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7" name="図 6">
            <a:extLst>
              <a:ext uri="{FF2B5EF4-FFF2-40B4-BE49-F238E27FC236}">
                <a16:creationId xmlns:a16="http://schemas.microsoft.com/office/drawing/2014/main" id="{24B94B04-928A-466D-B46C-05A71796F36E}"/>
              </a:ext>
            </a:extLst>
          </p:cNvPr>
          <p:cNvPicPr>
            <a:picLocks noChangeAspect="1"/>
          </p:cNvPicPr>
          <p:nvPr/>
        </p:nvPicPr>
        <p:blipFill>
          <a:blip r:embed="rId2"/>
          <a:stretch>
            <a:fillRect/>
          </a:stretch>
        </p:blipFill>
        <p:spPr>
          <a:xfrm>
            <a:off x="467544" y="2270437"/>
            <a:ext cx="5038080" cy="1440160"/>
          </a:xfrm>
          <a:prstGeom prst="rect">
            <a:avLst/>
          </a:prstGeom>
        </p:spPr>
      </p:pic>
      <p:sp>
        <p:nvSpPr>
          <p:cNvPr id="27" name="テキスト プレースホルダー 1">
            <a:extLst>
              <a:ext uri="{FF2B5EF4-FFF2-40B4-BE49-F238E27FC236}">
                <a16:creationId xmlns:a16="http://schemas.microsoft.com/office/drawing/2014/main" id="{244F2CCE-67FA-4C19-9C11-FD850588BCB1}"/>
              </a:ext>
            </a:extLst>
          </p:cNvPr>
          <p:cNvSpPr txBox="1">
            <a:spLocks/>
          </p:cNvSpPr>
          <p:nvPr/>
        </p:nvSpPr>
        <p:spPr>
          <a:xfrm>
            <a:off x="216756" y="1857122"/>
            <a:ext cx="1915295" cy="432048"/>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1600" b="0" dirty="0">
                <a:latin typeface="Meiryo UI" panose="020B0604030504040204" pitchFamily="50" charset="-128"/>
                <a:ea typeface="Meiryo UI" panose="020B0604030504040204" pitchFamily="50" charset="-128"/>
                <a:cs typeface="Meiryo UI" panose="020B0604030504040204" pitchFamily="50" charset="-128"/>
              </a:rPr>
              <a:t>■入力データリスト</a:t>
            </a:r>
            <a:endParaRPr kumimoji="1" lang="en-US" altLang="ja-JP" sz="1600" b="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8" name="テキスト プレースホルダー 1">
            <a:extLst>
              <a:ext uri="{FF2B5EF4-FFF2-40B4-BE49-F238E27FC236}">
                <a16:creationId xmlns:a16="http://schemas.microsoft.com/office/drawing/2014/main" id="{2495C3B2-7834-4AA1-A922-28DB24F806A2}"/>
              </a:ext>
            </a:extLst>
          </p:cNvPr>
          <p:cNvSpPr txBox="1">
            <a:spLocks/>
          </p:cNvSpPr>
          <p:nvPr/>
        </p:nvSpPr>
        <p:spPr>
          <a:xfrm>
            <a:off x="216756" y="4224122"/>
            <a:ext cx="8280920" cy="1224136"/>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1400" b="0" dirty="0">
                <a:latin typeface="Meiryo UI" panose="020B0604030504040204" pitchFamily="50" charset="-128"/>
                <a:ea typeface="Meiryo UI" panose="020B0604030504040204" pitchFamily="50" charset="-128"/>
                <a:cs typeface="Meiryo UI" panose="020B0604030504040204" pitchFamily="50" charset="-128"/>
              </a:rPr>
              <a:t>■補足</a:t>
            </a:r>
            <a:endParaRPr kumimoji="1" lang="en-US" altLang="ja-JP" sz="1400" b="0" dirty="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200" b="0" dirty="0">
                <a:latin typeface="Meiryo UI" panose="020B0604030504040204" pitchFamily="50" charset="-128"/>
                <a:ea typeface="Meiryo UI" panose="020B0604030504040204" pitchFamily="50" charset="-128"/>
                <a:cs typeface="Meiryo UI" panose="020B0604030504040204" pitchFamily="50" charset="-128"/>
              </a:rPr>
              <a:t>　・２系統のデータは非同期に流れてきます。</a:t>
            </a:r>
            <a:endParaRPr kumimoji="1" lang="en-US" altLang="ja-JP" sz="1200" b="0" dirty="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200" b="0" dirty="0">
                <a:latin typeface="Meiryo UI" panose="020B0604030504040204" pitchFamily="50" charset="-128"/>
                <a:ea typeface="Meiryo UI" panose="020B0604030504040204" pitchFamily="50" charset="-128"/>
                <a:cs typeface="Meiryo UI" panose="020B0604030504040204" pitchFamily="50" charset="-128"/>
              </a:rPr>
              <a:t>　・稀にシリアル通信のエラーで文字化けする場合があります。</a:t>
            </a:r>
            <a:endParaRPr kumimoji="1" lang="en-US" altLang="ja-JP" sz="1200" b="0" dirty="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200" b="0" dirty="0">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900" b="0" dirty="0">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900" b="0" dirty="0">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900" b="0" dirty="0">
                <a:latin typeface="Meiryo UI" panose="020B0604030504040204" pitchFamily="50" charset="-128"/>
                <a:ea typeface="Meiryo UI" panose="020B0604030504040204" pitchFamily="50" charset="-128"/>
                <a:cs typeface="Meiryo UI" panose="020B0604030504040204" pitchFamily="50" charset="-128"/>
              </a:rPr>
              <a:t>例外処理を行うか、特定の文字列に合致する場合のみ読むようにする必要がありそうです</a:t>
            </a:r>
            <a:r>
              <a:rPr kumimoji="1" lang="en-US" altLang="ja-JP" sz="900" b="0" dirty="0">
                <a:latin typeface="Meiryo UI" panose="020B0604030504040204" pitchFamily="50" charset="-128"/>
                <a:ea typeface="Meiryo UI" panose="020B0604030504040204" pitchFamily="50" charset="-128"/>
                <a:cs typeface="Meiryo UI" panose="020B0604030504040204" pitchFamily="50" charset="-128"/>
              </a:rPr>
              <a:t>)</a:t>
            </a:r>
          </a:p>
          <a:p>
            <a:r>
              <a:rPr kumimoji="1" lang="ja-JP" altLang="en-US" sz="1200" b="0" dirty="0">
                <a:latin typeface="Meiryo UI" panose="020B0604030504040204" pitchFamily="50" charset="-128"/>
                <a:ea typeface="Meiryo UI" panose="020B0604030504040204" pitchFamily="50" charset="-128"/>
                <a:cs typeface="Meiryo UI" panose="020B0604030504040204" pitchFamily="50" charset="-128"/>
              </a:rPr>
              <a:t>　・マシンログのフォーマットが変更される場合があります。</a:t>
            </a:r>
            <a:endParaRPr kumimoji="1" lang="en-US" altLang="ja-JP" sz="1200" b="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9" name="テキスト プレースホルダー 1">
            <a:extLst>
              <a:ext uri="{FF2B5EF4-FFF2-40B4-BE49-F238E27FC236}">
                <a16:creationId xmlns:a16="http://schemas.microsoft.com/office/drawing/2014/main" id="{F1880E28-531E-4288-8D51-1BB84A8715D1}"/>
              </a:ext>
            </a:extLst>
          </p:cNvPr>
          <p:cNvSpPr txBox="1">
            <a:spLocks/>
          </p:cNvSpPr>
          <p:nvPr/>
        </p:nvSpPr>
        <p:spPr>
          <a:xfrm>
            <a:off x="287863" y="1070075"/>
            <a:ext cx="3351248" cy="680635"/>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2400" b="0" dirty="0">
                <a:latin typeface="Meiryo UI" panose="020B0604030504040204" pitchFamily="50" charset="-128"/>
                <a:ea typeface="Meiryo UI" panose="020B0604030504040204" pitchFamily="50" charset="-128"/>
                <a:cs typeface="Meiryo UI" panose="020B0604030504040204" pitchFamily="50" charset="-128"/>
              </a:rPr>
              <a:t>何を計測するか？</a:t>
            </a:r>
            <a:endParaRPr kumimoji="1" lang="en-US" altLang="ja-JP" sz="2400" b="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517441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正方形/長方形 19">
            <a:extLst>
              <a:ext uri="{FF2B5EF4-FFF2-40B4-BE49-F238E27FC236}">
                <a16:creationId xmlns:a16="http://schemas.microsoft.com/office/drawing/2014/main" id="{C60E60B8-7C4E-448A-A88E-77556864C4EB}"/>
              </a:ext>
            </a:extLst>
          </p:cNvPr>
          <p:cNvSpPr/>
          <p:nvPr/>
        </p:nvSpPr>
        <p:spPr>
          <a:xfrm>
            <a:off x="683568" y="1486346"/>
            <a:ext cx="7981428" cy="830997"/>
          </a:xfrm>
          <a:prstGeom prst="rect">
            <a:avLst/>
          </a:prstGeom>
        </p:spPr>
        <p:txBody>
          <a:bodyPr wrap="square">
            <a:spAutoFit/>
          </a:bodyPr>
          <a:lstStyle/>
          <a:p>
            <a:r>
              <a:rPr lang="ja-JP" altLang="en-US" sz="1200" u="sng" dirty="0"/>
              <a:t>0:171.00:153.00</a:t>
            </a:r>
            <a:r>
              <a:rPr lang="ja-JP" altLang="en-US" sz="1200" dirty="0"/>
              <a:t>,</a:t>
            </a:r>
            <a:r>
              <a:rPr lang="ja-JP" altLang="en-US" sz="1200" u="sng" dirty="0"/>
              <a:t>1:177.00:145.00</a:t>
            </a:r>
            <a:r>
              <a:rPr lang="ja-JP" altLang="en-US" sz="1200" dirty="0"/>
              <a:t>,2:152.00:199.00,3:163.00:182.00,4:112.00:113.00,5:132.00:105.00,6:175.00:133.00,7:191.00:161.00,8:148.00:130.00,9:188.00:151.00,10:106.00:155.00,11:100.00:176.00,12:175.00:122.00,13:163.00:145.00,14:160.00:181.00,15:173.00:194.00,16:102.00:156.00,17:118.00:190.00,18:151.00:176.00,19:145.00:150.00,20:164.00:162.00,21:100.00:183.00,22:112.00:149.00,23:164.00:145.00,</a:t>
            </a:r>
          </a:p>
        </p:txBody>
      </p:sp>
      <p:sp>
        <p:nvSpPr>
          <p:cNvPr id="21" name="テキスト プレースホルダー 1">
            <a:extLst>
              <a:ext uri="{FF2B5EF4-FFF2-40B4-BE49-F238E27FC236}">
                <a16:creationId xmlns:a16="http://schemas.microsoft.com/office/drawing/2014/main" id="{E72A0ACA-9BF0-4BD6-BD62-E33CE21C0DEC}"/>
              </a:ext>
            </a:extLst>
          </p:cNvPr>
          <p:cNvSpPr txBox="1">
            <a:spLocks/>
          </p:cNvSpPr>
          <p:nvPr/>
        </p:nvSpPr>
        <p:spPr>
          <a:xfrm>
            <a:off x="179512" y="1116473"/>
            <a:ext cx="2202912" cy="369873"/>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1600" b="0" dirty="0">
                <a:latin typeface="Meiryo UI" panose="020B0604030504040204" pitchFamily="50" charset="-128"/>
                <a:ea typeface="Meiryo UI" panose="020B0604030504040204" pitchFamily="50" charset="-128"/>
                <a:cs typeface="Meiryo UI" panose="020B0604030504040204" pitchFamily="50" charset="-128"/>
              </a:rPr>
              <a:t>サーモパイル温度イメージ</a:t>
            </a:r>
            <a:endParaRPr kumimoji="1" lang="en-US" altLang="ja-JP" sz="1600" b="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5" name="テキスト プレースホルダー 1">
            <a:extLst>
              <a:ext uri="{FF2B5EF4-FFF2-40B4-BE49-F238E27FC236}">
                <a16:creationId xmlns:a16="http://schemas.microsoft.com/office/drawing/2014/main" id="{72042D8E-384C-4DCA-9E34-EF92B518F235}"/>
              </a:ext>
            </a:extLst>
          </p:cNvPr>
          <p:cNvSpPr txBox="1">
            <a:spLocks/>
          </p:cNvSpPr>
          <p:nvPr/>
        </p:nvSpPr>
        <p:spPr>
          <a:xfrm>
            <a:off x="187499" y="2584082"/>
            <a:ext cx="2202912" cy="369873"/>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en-US" altLang="ja-JP" sz="1600" b="0" dirty="0">
                <a:latin typeface="Meiryo UI" panose="020B0604030504040204" pitchFamily="50" charset="-128"/>
                <a:ea typeface="Meiryo UI" panose="020B0604030504040204" pitchFamily="50" charset="-128"/>
                <a:cs typeface="Meiryo UI" panose="020B0604030504040204" pitchFamily="50" charset="-128"/>
              </a:rPr>
              <a:t>f22</a:t>
            </a:r>
            <a:r>
              <a:rPr kumimoji="1" lang="ja-JP" altLang="en-US" sz="1600" b="0" dirty="0">
                <a:latin typeface="Meiryo UI" panose="020B0604030504040204" pitchFamily="50" charset="-128"/>
                <a:ea typeface="Meiryo UI" panose="020B0604030504040204" pitchFamily="50" charset="-128"/>
                <a:cs typeface="Meiryo UI" panose="020B0604030504040204" pitchFamily="50" charset="-128"/>
              </a:rPr>
              <a:t>イメージ</a:t>
            </a:r>
            <a:endParaRPr kumimoji="1" lang="en-US" altLang="ja-JP" sz="1600" b="0"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26" name="図 25">
            <a:extLst>
              <a:ext uri="{FF2B5EF4-FFF2-40B4-BE49-F238E27FC236}">
                <a16:creationId xmlns:a16="http://schemas.microsoft.com/office/drawing/2014/main" id="{24C1BCE1-49E5-44D6-9BF5-88AFDD6F2015}"/>
              </a:ext>
            </a:extLst>
          </p:cNvPr>
          <p:cNvPicPr>
            <a:picLocks noChangeAspect="1"/>
          </p:cNvPicPr>
          <p:nvPr/>
        </p:nvPicPr>
        <p:blipFill>
          <a:blip r:embed="rId2"/>
          <a:stretch>
            <a:fillRect/>
          </a:stretch>
        </p:blipFill>
        <p:spPr>
          <a:xfrm>
            <a:off x="617836" y="2982169"/>
            <a:ext cx="5930363" cy="1700906"/>
          </a:xfrm>
          <a:prstGeom prst="rect">
            <a:avLst/>
          </a:prstGeom>
        </p:spPr>
      </p:pic>
      <p:sp>
        <p:nvSpPr>
          <p:cNvPr id="8" name="正方形/長方形 7">
            <a:extLst>
              <a:ext uri="{FF2B5EF4-FFF2-40B4-BE49-F238E27FC236}">
                <a16:creationId xmlns:a16="http://schemas.microsoft.com/office/drawing/2014/main" id="{EBA8147E-1D30-4E00-AA4E-AA8703302F66}"/>
              </a:ext>
            </a:extLst>
          </p:cNvPr>
          <p:cNvSpPr/>
          <p:nvPr/>
        </p:nvSpPr>
        <p:spPr>
          <a:xfrm>
            <a:off x="821126" y="4942626"/>
            <a:ext cx="5852492" cy="307777"/>
          </a:xfrm>
          <a:prstGeom prst="rect">
            <a:avLst/>
          </a:prstGeom>
        </p:spPr>
        <p:txBody>
          <a:bodyPr wrap="square">
            <a:spAutoFit/>
          </a:bodyPr>
          <a:lstStyle/>
          <a:p>
            <a:r>
              <a:rPr lang="ja-JP" altLang="en-US" sz="1400" dirty="0"/>
              <a:t>@f22@|[Sensor1]|000:52.680 |</a:t>
            </a:r>
            <a:r>
              <a:rPr lang="ja-JP" altLang="en-US" sz="1400" dirty="0">
                <a:solidFill>
                  <a:srgbClr val="FF0000"/>
                </a:solidFill>
              </a:rPr>
              <a:t>Tar=,000</a:t>
            </a:r>
            <a:r>
              <a:rPr lang="ja-JP" altLang="en-US" sz="1400" dirty="0"/>
              <a:t>,Cur=,025,Sen=,025,Air=,000,</a:t>
            </a:r>
          </a:p>
        </p:txBody>
      </p:sp>
      <p:sp>
        <p:nvSpPr>
          <p:cNvPr id="9" name="正方形/長方形 8">
            <a:extLst>
              <a:ext uri="{FF2B5EF4-FFF2-40B4-BE49-F238E27FC236}">
                <a16:creationId xmlns:a16="http://schemas.microsoft.com/office/drawing/2014/main" id="{20015D84-D35A-4A28-BEE5-1738EF66357E}"/>
              </a:ext>
            </a:extLst>
          </p:cNvPr>
          <p:cNvSpPr/>
          <p:nvPr/>
        </p:nvSpPr>
        <p:spPr>
          <a:xfrm>
            <a:off x="821126" y="5336812"/>
            <a:ext cx="6932612" cy="307777"/>
          </a:xfrm>
          <a:prstGeom prst="rect">
            <a:avLst/>
          </a:prstGeom>
        </p:spPr>
        <p:txBody>
          <a:bodyPr wrap="square">
            <a:spAutoFit/>
          </a:bodyPr>
          <a:lstStyle/>
          <a:p>
            <a:r>
              <a:rPr lang="ja-JP" altLang="en-US" sz="1400" dirty="0"/>
              <a:t>@f26@|[Heat1]|004:53.302 |MVn=027,FF_Duty=038,MAX_Duty=100,DUTY=065</a:t>
            </a:r>
          </a:p>
        </p:txBody>
      </p:sp>
      <p:sp>
        <p:nvSpPr>
          <p:cNvPr id="12" name="テキスト プレースホルダー 1">
            <a:extLst>
              <a:ext uri="{FF2B5EF4-FFF2-40B4-BE49-F238E27FC236}">
                <a16:creationId xmlns:a16="http://schemas.microsoft.com/office/drawing/2014/main" id="{ECDE4E7A-3E0A-420D-81F8-382E58F17958}"/>
              </a:ext>
            </a:extLst>
          </p:cNvPr>
          <p:cNvSpPr>
            <a:spLocks noGrp="1"/>
          </p:cNvSpPr>
          <p:nvPr>
            <p:ph type="body" sz="quarter" idx="10"/>
          </p:nvPr>
        </p:nvSpPr>
        <p:spPr>
          <a:xfrm>
            <a:off x="827584" y="188640"/>
            <a:ext cx="4104456" cy="632880"/>
          </a:xfrm>
        </p:spPr>
        <p:txBody>
          <a:bodyPr/>
          <a:lstStyle/>
          <a:p>
            <a:r>
              <a:rPr kumimoji="1" lang="ja-JP" altLang="en-US" sz="2400" b="0" dirty="0">
                <a:latin typeface="Meiryo UI" panose="020B0604030504040204" pitchFamily="50" charset="-128"/>
                <a:ea typeface="Meiryo UI" panose="020B0604030504040204" pitchFamily="50" charset="-128"/>
                <a:cs typeface="Meiryo UI" panose="020B0604030504040204" pitchFamily="50" charset="-128"/>
              </a:rPr>
              <a:t>①入力データ</a:t>
            </a:r>
            <a:endParaRPr kumimoji="1" lang="en-US" altLang="ja-JP" sz="2400" b="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781244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a:xfrm>
            <a:off x="755576" y="119361"/>
            <a:ext cx="4104456" cy="632880"/>
          </a:xfrm>
        </p:spPr>
        <p:txBody>
          <a:bodyPr/>
          <a:lstStyle/>
          <a:p>
            <a:r>
              <a:rPr kumimoji="1" lang="ja-JP" altLang="en-US" sz="2400" b="0" dirty="0">
                <a:latin typeface="Meiryo UI" panose="020B0604030504040204" pitchFamily="50" charset="-128"/>
                <a:ea typeface="Meiryo UI" panose="020B0604030504040204" pitchFamily="50" charset="-128"/>
                <a:cs typeface="Meiryo UI" panose="020B0604030504040204" pitchFamily="50" charset="-128"/>
              </a:rPr>
              <a:t>②</a:t>
            </a:r>
            <a:r>
              <a:rPr kumimoji="1" lang="en-US" altLang="ja-JP" sz="2400" b="0" dirty="0">
                <a:latin typeface="Meiryo UI" panose="020B0604030504040204" pitchFamily="50" charset="-128"/>
                <a:ea typeface="Meiryo UI" panose="020B0604030504040204" pitchFamily="50" charset="-128"/>
                <a:cs typeface="Meiryo UI" panose="020B0604030504040204" pitchFamily="50" charset="-128"/>
              </a:rPr>
              <a:t>GUI</a:t>
            </a:r>
          </a:p>
        </p:txBody>
      </p:sp>
      <p:sp>
        <p:nvSpPr>
          <p:cNvPr id="7" name="テキスト プレースホルダー 1">
            <a:extLst>
              <a:ext uri="{FF2B5EF4-FFF2-40B4-BE49-F238E27FC236}">
                <a16:creationId xmlns:a16="http://schemas.microsoft.com/office/drawing/2014/main" id="{FCEBD2D0-BCBF-48AC-8F2B-BB3BD090083E}"/>
              </a:ext>
            </a:extLst>
          </p:cNvPr>
          <p:cNvSpPr txBox="1">
            <a:spLocks/>
          </p:cNvSpPr>
          <p:nvPr/>
        </p:nvSpPr>
        <p:spPr>
          <a:xfrm>
            <a:off x="323528" y="1186598"/>
            <a:ext cx="6120680" cy="792088"/>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kumimoji="1" lang="en-US" altLang="ja-JP" sz="1600" b="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プレースホルダー 1">
            <a:extLst>
              <a:ext uri="{FF2B5EF4-FFF2-40B4-BE49-F238E27FC236}">
                <a16:creationId xmlns:a16="http://schemas.microsoft.com/office/drawing/2014/main" id="{32D21A9A-1FAF-4490-A41E-9E90637F5376}"/>
              </a:ext>
            </a:extLst>
          </p:cNvPr>
          <p:cNvSpPr txBox="1">
            <a:spLocks/>
          </p:cNvSpPr>
          <p:nvPr/>
        </p:nvSpPr>
        <p:spPr>
          <a:xfrm>
            <a:off x="107501" y="897322"/>
            <a:ext cx="4025720" cy="432048"/>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en-US" altLang="ja-JP" sz="1600" b="0" dirty="0">
                <a:latin typeface="Meiryo UI" panose="020B0604030504040204" pitchFamily="50" charset="-128"/>
                <a:ea typeface="Meiryo UI" panose="020B0604030504040204" pitchFamily="50" charset="-128"/>
                <a:cs typeface="Meiryo UI" panose="020B0604030504040204" pitchFamily="50" charset="-128"/>
              </a:rPr>
              <a:t>Wave Logger</a:t>
            </a:r>
            <a:r>
              <a:rPr kumimoji="1" lang="ja-JP" altLang="en-US" sz="1600" b="0" dirty="0">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600" b="0" dirty="0">
                <a:latin typeface="Meiryo UI" panose="020B0604030504040204" pitchFamily="50" charset="-128"/>
                <a:ea typeface="Meiryo UI" panose="020B0604030504040204" pitchFamily="50" charset="-128"/>
                <a:cs typeface="Meiryo UI" panose="020B0604030504040204" pitchFamily="50" charset="-128"/>
              </a:rPr>
              <a:t>&amp;</a:t>
            </a:r>
            <a:r>
              <a:rPr kumimoji="1" lang="ja-JP" altLang="en-US" sz="1600" b="0" dirty="0">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600" b="0" dirty="0" err="1">
                <a:latin typeface="Meiryo UI" panose="020B0604030504040204" pitchFamily="50" charset="-128"/>
                <a:ea typeface="Meiryo UI" panose="020B0604030504040204" pitchFamily="50" charset="-128"/>
                <a:cs typeface="Meiryo UI" panose="020B0604030504040204" pitchFamily="50" charset="-128"/>
              </a:rPr>
              <a:t>Teraterm</a:t>
            </a:r>
            <a:r>
              <a:rPr kumimoji="1" lang="ja-JP" altLang="en-US" sz="1600" b="0" dirty="0">
                <a:latin typeface="Meiryo UI" panose="020B0604030504040204" pitchFamily="50" charset="-128"/>
                <a:ea typeface="Meiryo UI" panose="020B0604030504040204" pitchFamily="50" charset="-128"/>
                <a:cs typeface="Meiryo UI" panose="020B0604030504040204" pitchFamily="50" charset="-128"/>
              </a:rPr>
              <a:t>を参考にする</a:t>
            </a:r>
            <a:endParaRPr kumimoji="1" lang="en-US" altLang="ja-JP" sz="1600" b="0"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4" name="図 3">
            <a:extLst>
              <a:ext uri="{FF2B5EF4-FFF2-40B4-BE49-F238E27FC236}">
                <a16:creationId xmlns:a16="http://schemas.microsoft.com/office/drawing/2014/main" id="{AFE780A6-0BDE-4D61-B920-25C49CF0BEC1}"/>
              </a:ext>
            </a:extLst>
          </p:cNvPr>
          <p:cNvPicPr>
            <a:picLocks noChangeAspect="1"/>
          </p:cNvPicPr>
          <p:nvPr/>
        </p:nvPicPr>
        <p:blipFill>
          <a:blip r:embed="rId2"/>
          <a:stretch>
            <a:fillRect/>
          </a:stretch>
        </p:blipFill>
        <p:spPr>
          <a:xfrm>
            <a:off x="107504" y="1406098"/>
            <a:ext cx="8902665" cy="4822277"/>
          </a:xfrm>
          <a:prstGeom prst="rect">
            <a:avLst/>
          </a:prstGeom>
        </p:spPr>
      </p:pic>
      <p:sp>
        <p:nvSpPr>
          <p:cNvPr id="5" name="正方形/長方形 4">
            <a:extLst>
              <a:ext uri="{FF2B5EF4-FFF2-40B4-BE49-F238E27FC236}">
                <a16:creationId xmlns:a16="http://schemas.microsoft.com/office/drawing/2014/main" id="{B0E75A9C-E6AB-4172-B64E-ADA726F061E0}"/>
              </a:ext>
            </a:extLst>
          </p:cNvPr>
          <p:cNvSpPr/>
          <p:nvPr/>
        </p:nvSpPr>
        <p:spPr>
          <a:xfrm>
            <a:off x="107503" y="1484584"/>
            <a:ext cx="3424750" cy="129540"/>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11A5664D-C312-4235-B69E-75674F77A248}"/>
              </a:ext>
            </a:extLst>
          </p:cNvPr>
          <p:cNvSpPr/>
          <p:nvPr/>
        </p:nvSpPr>
        <p:spPr>
          <a:xfrm>
            <a:off x="107502" y="1615501"/>
            <a:ext cx="3424751" cy="135783"/>
          </a:xfrm>
          <a:prstGeom prst="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F40742E2-1F9F-4902-8D3D-A2448C8AEDA2}"/>
              </a:ext>
            </a:extLst>
          </p:cNvPr>
          <p:cNvSpPr/>
          <p:nvPr/>
        </p:nvSpPr>
        <p:spPr>
          <a:xfrm>
            <a:off x="107501" y="1929338"/>
            <a:ext cx="4464499" cy="2786870"/>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5CE0463C-4DC8-4E09-B8DC-920249049E0B}"/>
              </a:ext>
            </a:extLst>
          </p:cNvPr>
          <p:cNvSpPr/>
          <p:nvPr/>
        </p:nvSpPr>
        <p:spPr>
          <a:xfrm>
            <a:off x="4644009" y="1929338"/>
            <a:ext cx="2520281" cy="1922774"/>
          </a:xfrm>
          <a:prstGeom prst="rect">
            <a:avLst/>
          </a:pr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2" name="図 21">
            <a:extLst>
              <a:ext uri="{FF2B5EF4-FFF2-40B4-BE49-F238E27FC236}">
                <a16:creationId xmlns:a16="http://schemas.microsoft.com/office/drawing/2014/main" id="{9942BAC6-9995-4042-B25C-D4C7D6DCA764}"/>
              </a:ext>
            </a:extLst>
          </p:cNvPr>
          <p:cNvPicPr>
            <a:picLocks noChangeAspect="1"/>
          </p:cNvPicPr>
          <p:nvPr/>
        </p:nvPicPr>
        <p:blipFill>
          <a:blip r:embed="rId3"/>
          <a:stretch>
            <a:fillRect/>
          </a:stretch>
        </p:blipFill>
        <p:spPr>
          <a:xfrm>
            <a:off x="4716018" y="4140144"/>
            <a:ext cx="3888432" cy="1115253"/>
          </a:xfrm>
          <a:prstGeom prst="rect">
            <a:avLst/>
          </a:prstGeom>
          <a:ln w="50800">
            <a:solidFill>
              <a:srgbClr val="92D050"/>
            </a:solidFill>
          </a:ln>
        </p:spPr>
      </p:pic>
      <p:sp>
        <p:nvSpPr>
          <p:cNvPr id="23" name="テキスト プレースホルダー 1">
            <a:extLst>
              <a:ext uri="{FF2B5EF4-FFF2-40B4-BE49-F238E27FC236}">
                <a16:creationId xmlns:a16="http://schemas.microsoft.com/office/drawing/2014/main" id="{8A74DD29-D033-4775-BC0D-B2D3B70FB5DC}"/>
              </a:ext>
            </a:extLst>
          </p:cNvPr>
          <p:cNvSpPr txBox="1">
            <a:spLocks/>
          </p:cNvSpPr>
          <p:nvPr/>
        </p:nvSpPr>
        <p:spPr>
          <a:xfrm>
            <a:off x="3635896" y="1248427"/>
            <a:ext cx="834760" cy="221550"/>
          </a:xfrm>
          <a:prstGeom prst="rect">
            <a:avLst/>
          </a:prstGeom>
          <a:solidFill>
            <a:schemeClr val="bg1"/>
          </a:solidFill>
          <a:ln w="28575">
            <a:solidFill>
              <a:srgbClr val="00B050"/>
            </a:solidFill>
          </a:ln>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1050" b="0" dirty="0">
                <a:latin typeface="Meiryo UI" panose="020B0604030504040204" pitchFamily="50" charset="-128"/>
                <a:ea typeface="Meiryo UI" panose="020B0604030504040204" pitchFamily="50" charset="-128"/>
                <a:cs typeface="Meiryo UI" panose="020B0604030504040204" pitchFamily="50" charset="-128"/>
              </a:rPr>
              <a:t>メニューバー</a:t>
            </a:r>
            <a:endParaRPr kumimoji="1" lang="en-US" altLang="ja-JP" sz="1050" b="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4" name="テキスト プレースホルダー 1">
            <a:extLst>
              <a:ext uri="{FF2B5EF4-FFF2-40B4-BE49-F238E27FC236}">
                <a16:creationId xmlns:a16="http://schemas.microsoft.com/office/drawing/2014/main" id="{9135BFF7-4B21-46D1-B197-D5CE2E5AB56B}"/>
              </a:ext>
            </a:extLst>
          </p:cNvPr>
          <p:cNvSpPr txBox="1">
            <a:spLocks/>
          </p:cNvSpPr>
          <p:nvPr/>
        </p:nvSpPr>
        <p:spPr>
          <a:xfrm>
            <a:off x="3635896" y="1614124"/>
            <a:ext cx="834760" cy="221550"/>
          </a:xfrm>
          <a:prstGeom prst="rect">
            <a:avLst/>
          </a:prstGeom>
          <a:solidFill>
            <a:schemeClr val="bg1"/>
          </a:solidFill>
          <a:ln w="28575">
            <a:solidFill>
              <a:srgbClr val="FF6600"/>
            </a:solidFill>
          </a:ln>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1050" b="0" dirty="0">
                <a:latin typeface="Meiryo UI" panose="020B0604030504040204" pitchFamily="50" charset="-128"/>
                <a:ea typeface="Meiryo UI" panose="020B0604030504040204" pitchFamily="50" charset="-128"/>
                <a:cs typeface="Meiryo UI" panose="020B0604030504040204" pitchFamily="50" charset="-128"/>
              </a:rPr>
              <a:t>ツールバー</a:t>
            </a:r>
            <a:endParaRPr kumimoji="1" lang="en-US" altLang="ja-JP" sz="1050" b="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5" name="テキスト プレースホルダー 1">
            <a:extLst>
              <a:ext uri="{FF2B5EF4-FFF2-40B4-BE49-F238E27FC236}">
                <a16:creationId xmlns:a16="http://schemas.microsoft.com/office/drawing/2014/main" id="{61AA265F-E3EE-4422-9760-F1FD73C55C0E}"/>
              </a:ext>
            </a:extLst>
          </p:cNvPr>
          <p:cNvSpPr txBox="1">
            <a:spLocks/>
          </p:cNvSpPr>
          <p:nvPr/>
        </p:nvSpPr>
        <p:spPr>
          <a:xfrm>
            <a:off x="2533134" y="4135534"/>
            <a:ext cx="1102762" cy="229569"/>
          </a:xfrm>
          <a:prstGeom prst="rect">
            <a:avLst/>
          </a:prstGeom>
          <a:solidFill>
            <a:schemeClr val="bg1"/>
          </a:solidFill>
          <a:ln w="28575">
            <a:solidFill>
              <a:srgbClr val="00B0F0"/>
            </a:solidFill>
          </a:ln>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1050" b="0" dirty="0">
                <a:latin typeface="Meiryo UI" panose="020B0604030504040204" pitchFamily="50" charset="-128"/>
                <a:ea typeface="Meiryo UI" panose="020B0604030504040204" pitchFamily="50" charset="-128"/>
                <a:cs typeface="Meiryo UI" panose="020B0604030504040204" pitchFamily="50" charset="-128"/>
              </a:rPr>
              <a:t>②時系列グラフ</a:t>
            </a:r>
            <a:endParaRPr kumimoji="1" lang="en-US" altLang="ja-JP" sz="1050" b="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6" name="テキスト プレースホルダー 1">
            <a:extLst>
              <a:ext uri="{FF2B5EF4-FFF2-40B4-BE49-F238E27FC236}">
                <a16:creationId xmlns:a16="http://schemas.microsoft.com/office/drawing/2014/main" id="{EAE6FD91-50F9-429C-896E-ABF20E2106EF}"/>
              </a:ext>
            </a:extLst>
          </p:cNvPr>
          <p:cNvSpPr txBox="1">
            <a:spLocks/>
          </p:cNvSpPr>
          <p:nvPr/>
        </p:nvSpPr>
        <p:spPr>
          <a:xfrm>
            <a:off x="7236298" y="2338726"/>
            <a:ext cx="1224133" cy="298186"/>
          </a:xfrm>
          <a:prstGeom prst="rect">
            <a:avLst/>
          </a:prstGeom>
          <a:solidFill>
            <a:schemeClr val="bg1"/>
          </a:solidFill>
          <a:ln w="28575">
            <a:solidFill>
              <a:srgbClr val="0000FF"/>
            </a:solidFill>
          </a:ln>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1050" b="0" dirty="0">
                <a:latin typeface="Meiryo UI" panose="020B0604030504040204" pitchFamily="50" charset="-128"/>
                <a:ea typeface="Meiryo UI" panose="020B0604030504040204" pitchFamily="50" charset="-128"/>
                <a:cs typeface="Meiryo UI" panose="020B0604030504040204" pitchFamily="50" charset="-128"/>
              </a:rPr>
              <a:t>③数値表示</a:t>
            </a:r>
            <a:endParaRPr kumimoji="1" lang="en-US" altLang="ja-JP" sz="1050" b="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7" name="テキスト プレースホルダー 1">
            <a:extLst>
              <a:ext uri="{FF2B5EF4-FFF2-40B4-BE49-F238E27FC236}">
                <a16:creationId xmlns:a16="http://schemas.microsoft.com/office/drawing/2014/main" id="{DB92C1FF-59E4-416D-B574-66E86781535A}"/>
              </a:ext>
            </a:extLst>
          </p:cNvPr>
          <p:cNvSpPr txBox="1">
            <a:spLocks/>
          </p:cNvSpPr>
          <p:nvPr/>
        </p:nvSpPr>
        <p:spPr>
          <a:xfrm>
            <a:off x="6012160" y="5391323"/>
            <a:ext cx="2160240" cy="267893"/>
          </a:xfrm>
          <a:prstGeom prst="rect">
            <a:avLst/>
          </a:prstGeom>
          <a:solidFill>
            <a:schemeClr val="bg1"/>
          </a:solidFill>
          <a:ln w="28575">
            <a:solidFill>
              <a:srgbClr val="92D050"/>
            </a:solidFill>
          </a:ln>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1050" b="0" dirty="0">
                <a:latin typeface="Meiryo UI" panose="020B0604030504040204" pitchFamily="50" charset="-128"/>
                <a:ea typeface="Meiryo UI" panose="020B0604030504040204" pitchFamily="50" charset="-128"/>
                <a:cs typeface="Meiryo UI" panose="020B0604030504040204" pitchFamily="50" charset="-128"/>
              </a:rPr>
              <a:t>④ログ表示</a:t>
            </a:r>
            <a:endParaRPr kumimoji="1" lang="en-US" altLang="ja-JP" sz="1050" b="0"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3" name="図 2">
            <a:extLst>
              <a:ext uri="{FF2B5EF4-FFF2-40B4-BE49-F238E27FC236}">
                <a16:creationId xmlns:a16="http://schemas.microsoft.com/office/drawing/2014/main" id="{56ED3B79-1E90-4CD5-BA1B-546A3434C68E}"/>
              </a:ext>
            </a:extLst>
          </p:cNvPr>
          <p:cNvPicPr>
            <a:picLocks noChangeAspect="1"/>
          </p:cNvPicPr>
          <p:nvPr/>
        </p:nvPicPr>
        <p:blipFill>
          <a:blip r:embed="rId4"/>
          <a:stretch>
            <a:fillRect/>
          </a:stretch>
        </p:blipFill>
        <p:spPr>
          <a:xfrm>
            <a:off x="1751181" y="4819894"/>
            <a:ext cx="2666667" cy="1142857"/>
          </a:xfrm>
          <a:prstGeom prst="rect">
            <a:avLst/>
          </a:prstGeom>
          <a:ln w="38100">
            <a:solidFill>
              <a:schemeClr val="accent1"/>
            </a:solidFill>
          </a:ln>
        </p:spPr>
      </p:pic>
      <p:sp>
        <p:nvSpPr>
          <p:cNvPr id="17" name="テキスト プレースホルダー 1">
            <a:extLst>
              <a:ext uri="{FF2B5EF4-FFF2-40B4-BE49-F238E27FC236}">
                <a16:creationId xmlns:a16="http://schemas.microsoft.com/office/drawing/2014/main" id="{29AAC0D4-1756-470A-8E5C-D56DAD1E7536}"/>
              </a:ext>
            </a:extLst>
          </p:cNvPr>
          <p:cNvSpPr txBox="1">
            <a:spLocks/>
          </p:cNvSpPr>
          <p:nvPr/>
        </p:nvSpPr>
        <p:spPr>
          <a:xfrm>
            <a:off x="3102466" y="5009879"/>
            <a:ext cx="1368189" cy="229569"/>
          </a:xfrm>
          <a:prstGeom prst="rect">
            <a:avLst/>
          </a:prstGeom>
          <a:solidFill>
            <a:schemeClr val="bg1"/>
          </a:solidFill>
          <a:ln w="28575">
            <a:solidFill>
              <a:schemeClr val="accent2"/>
            </a:solidFill>
          </a:ln>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1050" b="0" dirty="0">
                <a:latin typeface="Meiryo UI" panose="020B0604030504040204" pitchFamily="50" charset="-128"/>
                <a:ea typeface="Meiryo UI" panose="020B0604030504040204" pitchFamily="50" charset="-128"/>
                <a:cs typeface="Meiryo UI" panose="020B0604030504040204" pitchFamily="50" charset="-128"/>
              </a:rPr>
              <a:t>①温度分布グラフ</a:t>
            </a:r>
            <a:endParaRPr kumimoji="1" lang="en-US" altLang="ja-JP" sz="1050" b="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497559259"/>
      </p:ext>
    </p:extLst>
  </p:cSld>
  <p:clrMapOvr>
    <a:masterClrMapping/>
  </p:clrMapOvr>
</p:sld>
</file>

<file path=ppt/theme/theme1.xml><?xml version="1.0" encoding="utf-8"?>
<a:theme xmlns:a="http://schemas.openxmlformats.org/drawingml/2006/main" name="2_Custom Design">
  <a:themeElements>
    <a:clrScheme name="Custom 8">
      <a:dk1>
        <a:srgbClr val="000000"/>
      </a:dk1>
      <a:lt1>
        <a:srgbClr val="FFFFFF"/>
      </a:lt1>
      <a:dk2>
        <a:srgbClr val="000000"/>
      </a:dk2>
      <a:lt2>
        <a:srgbClr val="EEECE1"/>
      </a:lt2>
      <a:accent1>
        <a:srgbClr val="C00000"/>
      </a:accent1>
      <a:accent2>
        <a:srgbClr val="C0504D"/>
      </a:accent2>
      <a:accent3>
        <a:srgbClr val="9BBB59"/>
      </a:accent3>
      <a:accent4>
        <a:srgbClr val="8064A2"/>
      </a:accent4>
      <a:accent5>
        <a:srgbClr val="CF1428"/>
      </a:accent5>
      <a:accent6>
        <a:srgbClr val="F79646"/>
      </a:accent6>
      <a:hlink>
        <a:srgbClr val="0000FF"/>
      </a:hlink>
      <a:folHlink>
        <a:srgbClr val="800080"/>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RICOH template_white_2010-j20140408" id="{22CE268B-0202-44D5-A9EB-6070F1C9F0B8}" vid="{4B2973B5-49F7-4C96-BD6F-520D3F4D8844}"/>
    </a:ext>
  </a:extLst>
</a:theme>
</file>

<file path=ppt/theme/theme2.xml><?xml version="1.0" encoding="utf-8"?>
<a:theme xmlns:a="http://schemas.openxmlformats.org/drawingml/2006/main" name="3_Custom Design">
  <a:themeElements>
    <a:clrScheme name="Custom 8">
      <a:dk1>
        <a:srgbClr val="000000"/>
      </a:dk1>
      <a:lt1>
        <a:srgbClr val="FFFFFF"/>
      </a:lt1>
      <a:dk2>
        <a:srgbClr val="000000"/>
      </a:dk2>
      <a:lt2>
        <a:srgbClr val="EEECE1"/>
      </a:lt2>
      <a:accent1>
        <a:srgbClr val="C00000"/>
      </a:accent1>
      <a:accent2>
        <a:srgbClr val="C0504D"/>
      </a:accent2>
      <a:accent3>
        <a:srgbClr val="9BBB59"/>
      </a:accent3>
      <a:accent4>
        <a:srgbClr val="8064A2"/>
      </a:accent4>
      <a:accent5>
        <a:srgbClr val="CF1428"/>
      </a:accent5>
      <a:accent6>
        <a:srgbClr val="F79646"/>
      </a:accent6>
      <a:hlink>
        <a:srgbClr val="0000FF"/>
      </a:hlink>
      <a:folHlink>
        <a:srgbClr val="800080"/>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RICOH template_white_2010-j20140408" id="{22CE268B-0202-44D5-A9EB-6070F1C9F0B8}" vid="{AA2D7339-EE38-4241-B9C8-ACD582BB05A4}"/>
    </a:ext>
  </a:extLst>
</a:theme>
</file>

<file path=ppt/theme/theme3.xml><?xml version="1.0" encoding="utf-8"?>
<a:theme xmlns:a="http://schemas.openxmlformats.org/drawingml/2006/main" name="4_Custom Design">
  <a:themeElements>
    <a:clrScheme name="Custom 8">
      <a:dk1>
        <a:srgbClr val="000000"/>
      </a:dk1>
      <a:lt1>
        <a:srgbClr val="FFFFFF"/>
      </a:lt1>
      <a:dk2>
        <a:srgbClr val="000000"/>
      </a:dk2>
      <a:lt2>
        <a:srgbClr val="EEECE1"/>
      </a:lt2>
      <a:accent1>
        <a:srgbClr val="C00000"/>
      </a:accent1>
      <a:accent2>
        <a:srgbClr val="C0504D"/>
      </a:accent2>
      <a:accent3>
        <a:srgbClr val="9BBB59"/>
      </a:accent3>
      <a:accent4>
        <a:srgbClr val="8064A2"/>
      </a:accent4>
      <a:accent5>
        <a:srgbClr val="CF1428"/>
      </a:accent5>
      <a:accent6>
        <a:srgbClr val="F79646"/>
      </a:accent6>
      <a:hlink>
        <a:srgbClr val="0000FF"/>
      </a:hlink>
      <a:folHlink>
        <a:srgbClr val="800080"/>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RICOH template_white_2010-j20140408" id="{22CE268B-0202-44D5-A9EB-6070F1C9F0B8}" vid="{AC0A576F-1CD8-4959-B9F1-8F40C7023F58}"/>
    </a:ext>
  </a:extLst>
</a:theme>
</file>

<file path=ppt/theme/theme4.xml><?xml version="1.0" encoding="utf-8"?>
<a:theme xmlns:a="http://schemas.openxmlformats.org/drawingml/2006/main" name="5_Custom Design">
  <a:themeElements>
    <a:clrScheme name="Custom 8">
      <a:dk1>
        <a:srgbClr val="000000"/>
      </a:dk1>
      <a:lt1>
        <a:srgbClr val="FFFFFF"/>
      </a:lt1>
      <a:dk2>
        <a:srgbClr val="000000"/>
      </a:dk2>
      <a:lt2>
        <a:srgbClr val="EEECE1"/>
      </a:lt2>
      <a:accent1>
        <a:srgbClr val="C00000"/>
      </a:accent1>
      <a:accent2>
        <a:srgbClr val="7F7F7F"/>
      </a:accent2>
      <a:accent3>
        <a:srgbClr val="9BBB59"/>
      </a:accent3>
      <a:accent4>
        <a:srgbClr val="8064A2"/>
      </a:accent4>
      <a:accent5>
        <a:srgbClr val="CF1428"/>
      </a:accent5>
      <a:accent6>
        <a:srgbClr val="F79646"/>
      </a:accent6>
      <a:hlink>
        <a:srgbClr val="0000FF"/>
      </a:hlink>
      <a:folHlink>
        <a:srgbClr val="800080"/>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RICOH template_white_2010-j20140408" id="{22CE268B-0202-44D5-A9EB-6070F1C9F0B8}" vid="{99C90D8E-F42E-46D0-99A8-ACCFDFC5E27B}"/>
    </a:ext>
  </a:extLst>
</a:theme>
</file>

<file path=ppt/theme/theme5.xml><?xml version="1.0" encoding="utf-8"?>
<a:theme xmlns:a="http://schemas.openxmlformats.org/drawingml/2006/main" name="Assets">
  <a:themeElements>
    <a:clrScheme name="Ricoh Colour Set">
      <a:dk1>
        <a:srgbClr val="CF142B"/>
      </a:dk1>
      <a:lt1>
        <a:sysClr val="window" lastClr="FFFFFF"/>
      </a:lt1>
      <a:dk2>
        <a:srgbClr val="CF142B"/>
      </a:dk2>
      <a:lt2>
        <a:srgbClr val="FFFFFF"/>
      </a:lt2>
      <a:accent1>
        <a:srgbClr val="CF142B"/>
      </a:accent1>
      <a:accent2>
        <a:srgbClr val="717171"/>
      </a:accent2>
      <a:accent3>
        <a:srgbClr val="F09192"/>
      </a:accent3>
      <a:accent4>
        <a:srgbClr val="F9C14B"/>
      </a:accent4>
      <a:accent5>
        <a:srgbClr val="B7D342"/>
      </a:accent5>
      <a:accent6>
        <a:srgbClr val="45BDCF"/>
      </a:accent6>
      <a:hlink>
        <a:srgbClr val="0000FF"/>
      </a:hlink>
      <a:folHlink>
        <a:srgbClr val="800080"/>
      </a:folHlink>
    </a:clrScheme>
    <a:fontScheme name="Rico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bwMode="auto">
        <a:noFill/>
        <a:ln>
          <a:miter lim="800000"/>
          <a:headEnd/>
          <a:tailEnd/>
        </a:ln>
      </a:spPr>
      <a:bodyPr vert="horz" wrap="square" lIns="91440" tIns="45720" rIns="91440" bIns="45720" numCol="1"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Tx/>
          <a:buSzTx/>
          <a:buFontTx/>
          <a:buNone/>
          <a:tabLst/>
          <a:defRPr kumimoji="1" sz="3600" b="0" i="0" u="none" strike="noStrike" kern="1200" cap="none" spc="0" normalizeH="0" baseline="0" noProof="0" dirty="0" smtClean="0">
            <a:ln>
              <a:noFill/>
            </a:ln>
            <a:solidFill>
              <a:schemeClr val="bg1"/>
            </a:solidFill>
            <a:effectLst/>
            <a:uLnTx/>
            <a:uFillTx/>
            <a:latin typeface="Arial" charset="0"/>
            <a:ea typeface="+mj-ea"/>
            <a:cs typeface="ＭＳ Ｐゴシック" charset="0"/>
          </a:defRPr>
        </a:defPPr>
      </a:lstStyle>
    </a:txDef>
  </a:objectDefaults>
  <a:extraClrSchemeLst/>
  <a:extLst>
    <a:ext uri="{05A4C25C-085E-4340-85A3-A5531E510DB2}">
      <thm15:themeFamily xmlns:thm15="http://schemas.microsoft.com/office/thememl/2012/main" name="RICOH template_white_2010-j20140408" id="{22CE268B-0202-44D5-A9EB-6070F1C9F0B8}" vid="{C4516347-A666-4FFE-BE6F-A09AEC53E184}"/>
    </a:ext>
  </a:extLst>
</a:theme>
</file>

<file path=ppt/theme/theme6.xml><?xml version="1.0" encoding="utf-8"?>
<a:theme xmlns:a="http://schemas.openxmlformats.org/drawingml/2006/main" name="1_Assets">
  <a:themeElements>
    <a:clrScheme name="Ricoh Colour Set">
      <a:dk1>
        <a:srgbClr val="CF142B"/>
      </a:dk1>
      <a:lt1>
        <a:sysClr val="window" lastClr="FFFFFF"/>
      </a:lt1>
      <a:dk2>
        <a:srgbClr val="CF142B"/>
      </a:dk2>
      <a:lt2>
        <a:srgbClr val="FFFFFF"/>
      </a:lt2>
      <a:accent1>
        <a:srgbClr val="CF142B"/>
      </a:accent1>
      <a:accent2>
        <a:srgbClr val="717171"/>
      </a:accent2>
      <a:accent3>
        <a:srgbClr val="F09192"/>
      </a:accent3>
      <a:accent4>
        <a:srgbClr val="F9C14B"/>
      </a:accent4>
      <a:accent5>
        <a:srgbClr val="B7D342"/>
      </a:accent5>
      <a:accent6>
        <a:srgbClr val="45BDCF"/>
      </a:accent6>
      <a:hlink>
        <a:srgbClr val="0000FF"/>
      </a:hlink>
      <a:folHlink>
        <a:srgbClr val="800080"/>
      </a:folHlink>
    </a:clrScheme>
    <a:fontScheme name="Rico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bwMode="auto">
        <a:noFill/>
        <a:ln>
          <a:miter lim="800000"/>
          <a:headEnd/>
          <a:tailEnd/>
        </a:ln>
      </a:spPr>
      <a:bodyPr vert="horz" wrap="square" lIns="91440" tIns="45720" rIns="91440" bIns="45720" numCol="1"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Tx/>
          <a:buSzTx/>
          <a:buFontTx/>
          <a:buNone/>
          <a:tabLst/>
          <a:defRPr kumimoji="1" sz="3600" b="0" i="0" u="none" strike="noStrike" kern="1200" cap="none" spc="0" normalizeH="0" baseline="0" noProof="0" dirty="0" smtClean="0">
            <a:ln>
              <a:noFill/>
            </a:ln>
            <a:solidFill>
              <a:schemeClr val="bg1"/>
            </a:solidFill>
            <a:effectLst/>
            <a:uLnTx/>
            <a:uFillTx/>
            <a:latin typeface="Arial" charset="0"/>
            <a:ea typeface="+mj-ea"/>
            <a:cs typeface="ＭＳ Ｐゴシック" charset="0"/>
          </a:defRPr>
        </a:defPPr>
      </a:lstStyle>
    </a:txDef>
  </a:objectDefaults>
  <a:extraClrSchemeLst/>
  <a:extLst>
    <a:ext uri="{05A4C25C-085E-4340-85A3-A5531E510DB2}">
      <thm15:themeFamily xmlns:thm15="http://schemas.microsoft.com/office/thememl/2012/main" name="RICOH template_white_2010-j20140408" id="{22CE268B-0202-44D5-A9EB-6070F1C9F0B8}" vid="{8E2AA008-8B6A-4879-877C-EA2A2E02AD88}"/>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RICOH ppt template_2010_white_j201405</Template>
  <TotalTime>60320</TotalTime>
  <Words>744</Words>
  <Application>Microsoft Office PowerPoint</Application>
  <PresentationFormat>画面に合わせる (4:3)</PresentationFormat>
  <Paragraphs>200</Paragraphs>
  <Slides>20</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6</vt:i4>
      </vt:variant>
      <vt:variant>
        <vt:lpstr>スライド タイトル</vt:lpstr>
      </vt:variant>
      <vt:variant>
        <vt:i4>20</vt:i4>
      </vt:variant>
    </vt:vector>
  </HeadingPairs>
  <TitlesOfParts>
    <vt:vector size="31" baseType="lpstr">
      <vt:lpstr>Meiryo UI</vt:lpstr>
      <vt:lpstr>ＭＳ Ｐゴシック</vt:lpstr>
      <vt:lpstr>Arial</vt:lpstr>
      <vt:lpstr>Calibri</vt:lpstr>
      <vt:lpstr>Wingdings</vt:lpstr>
      <vt:lpstr>2_Custom Design</vt:lpstr>
      <vt:lpstr>3_Custom Design</vt:lpstr>
      <vt:lpstr>4_Custom Design</vt:lpstr>
      <vt:lpstr>5_Custom Design</vt:lpstr>
      <vt:lpstr>Assets</vt:lpstr>
      <vt:lpstr>1_Assets</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川端 圭輔</dc:creator>
  <cp:lastModifiedBy>Waida Takumi (和井田 匠)</cp:lastModifiedBy>
  <cp:revision>1333</cp:revision>
  <cp:lastPrinted>2018-01-25T12:19:15Z</cp:lastPrinted>
  <dcterms:created xsi:type="dcterms:W3CDTF">2014-06-05T01:34:18Z</dcterms:created>
  <dcterms:modified xsi:type="dcterms:W3CDTF">2018-07-27T10:31:27Z</dcterms:modified>
</cp:coreProperties>
</file>