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 id="2147483696" r:id="rId2"/>
    <p:sldMasterId id="2147483716" r:id="rId3"/>
    <p:sldMasterId id="2147483714" r:id="rId4"/>
    <p:sldMasterId id="2147483719" r:id="rId5"/>
    <p:sldMasterId id="2147483722" r:id="rId6"/>
  </p:sldMasterIdLst>
  <p:notesMasterIdLst>
    <p:notesMasterId r:id="rId23"/>
  </p:notesMasterIdLst>
  <p:handoutMasterIdLst>
    <p:handoutMasterId r:id="rId24"/>
  </p:handoutMasterIdLst>
  <p:sldIdLst>
    <p:sldId id="448" r:id="rId7"/>
    <p:sldId id="449" r:id="rId8"/>
    <p:sldId id="450" r:id="rId9"/>
    <p:sldId id="463" r:id="rId10"/>
    <p:sldId id="452" r:id="rId11"/>
    <p:sldId id="458" r:id="rId12"/>
    <p:sldId id="462" r:id="rId13"/>
    <p:sldId id="464" r:id="rId14"/>
    <p:sldId id="455" r:id="rId15"/>
    <p:sldId id="465" r:id="rId16"/>
    <p:sldId id="466" r:id="rId17"/>
    <p:sldId id="456" r:id="rId18"/>
    <p:sldId id="457" r:id="rId19"/>
    <p:sldId id="460" r:id="rId20"/>
    <p:sldId id="461" r:id="rId21"/>
    <p:sldId id="459" r:id="rId22"/>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ED69EC8-7DD6-4676-8861-31B673AF8F0B}">
          <p14:sldIdLst>
            <p14:sldId id="448"/>
            <p14:sldId id="449"/>
            <p14:sldId id="450"/>
            <p14:sldId id="463"/>
            <p14:sldId id="452"/>
            <p14:sldId id="458"/>
            <p14:sldId id="462"/>
            <p14:sldId id="464"/>
            <p14:sldId id="455"/>
            <p14:sldId id="465"/>
            <p14:sldId id="466"/>
            <p14:sldId id="456"/>
            <p14:sldId id="457"/>
            <p14:sldId id="460"/>
            <p14:sldId id="461"/>
            <p14:sldId id="459"/>
          </p14:sldIdLst>
        </p14:section>
      </p14:sectionLst>
    </p:ext>
    <p:ext uri="{EFAFB233-063F-42B5-8137-9DF3F51BA10A}">
      <p15:sldGuideLst xmlns:p15="http://schemas.microsoft.com/office/powerpoint/2012/main">
        <p15:guide id="1" orient="horz" pos="935">
          <p15:clr>
            <a:srgbClr val="A4A3A4"/>
          </p15:clr>
        </p15:guide>
        <p15:guide id="2" orient="horz" pos="572">
          <p15:clr>
            <a:srgbClr val="A4A3A4"/>
          </p15:clr>
        </p15:guide>
        <p15:guide id="3" orient="horz" pos="2795">
          <p15:clr>
            <a:srgbClr val="A4A3A4"/>
          </p15:clr>
        </p15:guide>
        <p15:guide id="4" orient="horz">
          <p15:clr>
            <a:srgbClr val="A4A3A4"/>
          </p15:clr>
        </p15:guide>
        <p15:guide id="5" orient="horz" pos="1079">
          <p15:clr>
            <a:srgbClr val="A4A3A4"/>
          </p15:clr>
        </p15:guide>
        <p15:guide id="6" orient="horz" pos="3730">
          <p15:clr>
            <a:srgbClr val="A4A3A4"/>
          </p15:clr>
        </p15:guide>
        <p15:guide id="7" orient="horz" pos="4247">
          <p15:clr>
            <a:srgbClr val="A4A3A4"/>
          </p15:clr>
        </p15:guide>
        <p15:guide id="8" orient="horz" pos="194">
          <p15:clr>
            <a:srgbClr val="A4A3A4"/>
          </p15:clr>
        </p15:guide>
        <p15:guide id="9" orient="horz" pos="4065">
          <p15:clr>
            <a:srgbClr val="A4A3A4"/>
          </p15:clr>
        </p15:guide>
        <p15:guide id="10" orient="horz" pos="459">
          <p15:clr>
            <a:srgbClr val="A4A3A4"/>
          </p15:clr>
        </p15:guide>
        <p15:guide id="11" pos="4439">
          <p15:clr>
            <a:srgbClr val="A4A3A4"/>
          </p15:clr>
        </p15:guide>
        <p15:guide id="12" pos="235">
          <p15:clr>
            <a:srgbClr val="A4A3A4"/>
          </p15:clr>
        </p15:guide>
        <p15:guide id="13" pos="5556">
          <p15:clr>
            <a:srgbClr val="A4A3A4"/>
          </p15:clr>
        </p15:guide>
        <p15:guide id="14" pos="494">
          <p15:clr>
            <a:srgbClr val="A4A3A4"/>
          </p15:clr>
        </p15:guide>
        <p15:guide id="15" pos="2608">
          <p15:clr>
            <a:srgbClr val="A4A3A4"/>
          </p15:clr>
        </p15:guide>
        <p15:guide id="16" pos="732">
          <p15:clr>
            <a:srgbClr val="A4A3A4"/>
          </p15:clr>
        </p15:guide>
        <p15:guide id="17" pos="2999">
          <p15:clr>
            <a:srgbClr val="A4A3A4"/>
          </p15:clr>
        </p15:guide>
        <p15:guide id="18" pos="289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66FFFF"/>
    <a:srgbClr val="FFFF99"/>
    <a:srgbClr val="99CCFF"/>
    <a:srgbClr val="CCFFCC"/>
    <a:srgbClr val="CCECFF"/>
    <a:srgbClr val="CCFFFF"/>
    <a:srgbClr val="FF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4523" autoAdjust="0"/>
  </p:normalViewPr>
  <p:slideViewPr>
    <p:cSldViewPr showGuides="1">
      <p:cViewPr>
        <p:scale>
          <a:sx n="75" d="100"/>
          <a:sy n="75" d="100"/>
        </p:scale>
        <p:origin x="414" y="960"/>
      </p:cViewPr>
      <p:guideLst>
        <p:guide orient="horz" pos="935"/>
        <p:guide orient="horz" pos="572"/>
        <p:guide orient="horz" pos="2795"/>
        <p:guide orient="horz"/>
        <p:guide orient="horz" pos="1079"/>
        <p:guide orient="horz" pos="3730"/>
        <p:guide orient="horz" pos="4247"/>
        <p:guide orient="horz" pos="194"/>
        <p:guide orient="horz" pos="4065"/>
        <p:guide orient="horz" pos="459"/>
        <p:guide pos="4439"/>
        <p:guide pos="235"/>
        <p:guide pos="5556"/>
        <p:guide pos="494"/>
        <p:guide pos="2608"/>
        <p:guide pos="732"/>
        <p:guide pos="2999"/>
        <p:guide pos="2891"/>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napToObjects="1">
      <p:cViewPr varScale="1">
        <p:scale>
          <a:sx n="69" d="100"/>
          <a:sy n="69" d="100"/>
        </p:scale>
        <p:origin x="-2384" y="-112"/>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26" tIns="45713" rIns="91426" bIns="45713"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26" tIns="45713" rIns="91426" bIns="45713" rtlCol="0"/>
          <a:lstStyle>
            <a:lvl1pPr algn="r">
              <a:defRPr sz="1200"/>
            </a:lvl1pPr>
          </a:lstStyle>
          <a:p>
            <a:fld id="{F15C28F6-2BFA-B943-AFC1-5876DD1607EC}" type="datetimeFigureOut">
              <a:rPr kumimoji="1" lang="ja-JP" altLang="en-US" smtClean="0"/>
              <a:t>2018/7/27</a:t>
            </a:fld>
            <a:endParaRPr kumimoji="1" lang="ja-JP" altLang="en-US"/>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26" tIns="45713" rIns="91426" bIns="45713"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26" tIns="45713" rIns="91426" bIns="45713" rtlCol="0" anchor="b"/>
          <a:lstStyle>
            <a:lvl1pPr algn="r">
              <a:defRPr sz="1200"/>
            </a:lvl1pPr>
          </a:lstStyle>
          <a:p>
            <a:fld id="{A7870218-6D86-6F46-9AE4-02055AF698DA}" type="slidenum">
              <a:rPr kumimoji="1" lang="ja-JP" altLang="en-US" smtClean="0"/>
              <a:t>‹#›</a:t>
            </a:fld>
            <a:endParaRPr kumimoji="1" lang="ja-JP" altLang="en-US"/>
          </a:p>
        </p:txBody>
      </p:sp>
    </p:spTree>
    <p:extLst>
      <p:ext uri="{BB962C8B-B14F-4D97-AF65-F5344CB8AC3E}">
        <p14:creationId xmlns:p14="http://schemas.microsoft.com/office/powerpoint/2010/main" val="2532458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26" tIns="45713" rIns="91426" bIns="45713" rtlCol="0"/>
          <a:lstStyle>
            <a:lvl1pPr algn="l">
              <a:defRPr sz="1200"/>
            </a:lvl1pPr>
          </a:lstStyle>
          <a:p>
            <a:endParaRPr lang="en-GB" dirty="0"/>
          </a:p>
        </p:txBody>
      </p:sp>
      <p:sp>
        <p:nvSpPr>
          <p:cNvPr id="3" name="Date Placeholder 2"/>
          <p:cNvSpPr>
            <a:spLocks noGrp="1"/>
          </p:cNvSpPr>
          <p:nvPr>
            <p:ph type="dt" idx="1"/>
          </p:nvPr>
        </p:nvSpPr>
        <p:spPr>
          <a:xfrm>
            <a:off x="3815373" y="0"/>
            <a:ext cx="2918831" cy="493316"/>
          </a:xfrm>
          <a:prstGeom prst="rect">
            <a:avLst/>
          </a:prstGeom>
        </p:spPr>
        <p:txBody>
          <a:bodyPr vert="horz" lIns="91426" tIns="45713" rIns="91426" bIns="45713" rtlCol="0"/>
          <a:lstStyle>
            <a:lvl1pPr algn="r">
              <a:defRPr sz="1200"/>
            </a:lvl1pPr>
          </a:lstStyle>
          <a:p>
            <a:fld id="{A6EA4893-BFB8-4BD0-B283-10BC1B9E1A6E}" type="datetimeFigureOut">
              <a:rPr lang="en-GB" smtClean="0"/>
              <a:t>27/07/2018</a:t>
            </a:fld>
            <a:endParaRPr lang="en-GB" dirty="0"/>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26" tIns="45713" rIns="91426" bIns="45713" rtlCol="0" anchor="ctr"/>
          <a:lstStyle/>
          <a:p>
            <a:endParaRPr lang="en-GB" dirty="0"/>
          </a:p>
        </p:txBody>
      </p:sp>
      <p:sp>
        <p:nvSpPr>
          <p:cNvPr id="5" name="Notes Placeholder 4"/>
          <p:cNvSpPr>
            <a:spLocks noGrp="1"/>
          </p:cNvSpPr>
          <p:nvPr>
            <p:ph type="body" sz="quarter" idx="3"/>
          </p:nvPr>
        </p:nvSpPr>
        <p:spPr>
          <a:xfrm>
            <a:off x="673577" y="4686500"/>
            <a:ext cx="5388610" cy="4439841"/>
          </a:xfrm>
          <a:prstGeom prst="rect">
            <a:avLst/>
          </a:prstGeom>
        </p:spPr>
        <p:txBody>
          <a:bodyPr vert="horz" lIns="91426" tIns="45713" rIns="91426" bIns="45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1285"/>
            <a:ext cx="2918831" cy="493316"/>
          </a:xfrm>
          <a:prstGeom prst="rect">
            <a:avLst/>
          </a:prstGeom>
        </p:spPr>
        <p:txBody>
          <a:bodyPr vert="horz" lIns="91426" tIns="45713" rIns="91426" bIns="45713"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26" tIns="45713" rIns="91426" bIns="45713" rtlCol="0" anchor="b"/>
          <a:lstStyle>
            <a:lvl1pPr algn="r">
              <a:defRPr sz="1200"/>
            </a:lvl1pPr>
          </a:lstStyle>
          <a:p>
            <a:fld id="{99B4CA19-2564-4A47-98A2-079A8A3DCDC0}" type="slidenum">
              <a:rPr lang="en-GB" smtClean="0"/>
              <a:t>‹#›</a:t>
            </a:fld>
            <a:endParaRPr lang="en-GB" dirty="0"/>
          </a:p>
        </p:txBody>
      </p:sp>
    </p:spTree>
    <p:extLst>
      <p:ext uri="{BB962C8B-B14F-4D97-AF65-F5344CB8AC3E}">
        <p14:creationId xmlns:p14="http://schemas.microsoft.com/office/powerpoint/2010/main" val="197161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48508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2"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イマジネーションバルーン</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73336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37940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915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22306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006303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2609185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836880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774812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603700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15431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 and Bullets">
    <p:spTree>
      <p:nvGrpSpPr>
        <p:cNvPr id="1" name=""/>
        <p:cNvGrpSpPr/>
        <p:nvPr/>
      </p:nvGrpSpPr>
      <p:grpSpPr>
        <a:xfrm>
          <a:off x="0" y="0"/>
          <a:ext cx="0" cy="0"/>
          <a:chOff x="0" y="0"/>
          <a:chExt cx="0" cy="0"/>
        </a:xfrm>
      </p:grpSpPr>
      <p:sp>
        <p:nvSpPr>
          <p:cNvPr id="7" name="Text Placeholder 9"/>
          <p:cNvSpPr>
            <a:spLocks noGrp="1"/>
          </p:cNvSpPr>
          <p:nvPr>
            <p:ph type="body" sz="quarter" idx="20" hasCustomPrompt="1"/>
          </p:nvPr>
        </p:nvSpPr>
        <p:spPr>
          <a:xfrm>
            <a:off x="373062" y="992823"/>
            <a:ext cx="8447087" cy="495300"/>
          </a:xfrm>
          <a:prstGeom prst="rect">
            <a:avLst/>
          </a:prstGeom>
        </p:spPr>
        <p:txBody>
          <a:bodyPr/>
          <a:lstStyle>
            <a:lvl1pPr marL="0" indent="0">
              <a:buNone/>
              <a:defRPr sz="2400" b="1" baseline="0">
                <a:solidFill>
                  <a:schemeClr val="tx1"/>
                </a:solidFill>
                <a:latin typeface="ＭＳ Ｐゴシック" panose="020B0600070205080204" pitchFamily="50" charset="-128"/>
                <a:ea typeface="ＭＳ Ｐゴシック" panose="020B0600070205080204" pitchFamily="50" charset="-128"/>
                <a:cs typeface="Arial" pitchFamily="34" charset="0"/>
              </a:defRPr>
            </a:lvl1pPr>
            <a:lvl2pPr marL="0" indent="0">
              <a:buNone/>
              <a:defRPr sz="2400" b="1">
                <a:solidFill>
                  <a:schemeClr val="tx1"/>
                </a:solidFill>
                <a:latin typeface="Arial" pitchFamily="34" charset="0"/>
                <a:cs typeface="Arial" pitchFamily="34" charset="0"/>
              </a:defRPr>
            </a:lvl2pPr>
            <a:lvl3pPr marL="0" indent="0">
              <a:buNone/>
              <a:defRPr sz="2400" b="1">
                <a:solidFill>
                  <a:schemeClr val="tx1"/>
                </a:solidFill>
                <a:latin typeface="Arial" pitchFamily="34" charset="0"/>
                <a:cs typeface="Arial" pitchFamily="34" charset="0"/>
              </a:defRPr>
            </a:lvl3pPr>
            <a:lvl4pPr marL="0" indent="0">
              <a:buNone/>
              <a:defRPr sz="2400" b="1">
                <a:solidFill>
                  <a:schemeClr val="tx1"/>
                </a:solidFill>
                <a:latin typeface="Arial" pitchFamily="34" charset="0"/>
                <a:cs typeface="Arial" pitchFamily="34" charset="0"/>
              </a:defRPr>
            </a:lvl4pPr>
            <a:lvl5pPr marL="0" indent="0">
              <a:buNone/>
              <a:defRPr sz="2400" b="1">
                <a:solidFill>
                  <a:schemeClr val="tx1"/>
                </a:solidFill>
                <a:latin typeface="Arial" pitchFamily="34" charset="0"/>
                <a:cs typeface="Arial" pitchFamily="34" charset="0"/>
              </a:defRPr>
            </a:lvl5pPr>
          </a:lstStyle>
          <a:p>
            <a:pPr lvl="0"/>
            <a:r>
              <a:rPr lang="ja-JP" altLang="en-US" dirty="0"/>
              <a:t>見出しを入力</a:t>
            </a:r>
            <a:endParaRPr lang="en-GB" dirty="0"/>
          </a:p>
        </p:txBody>
      </p:sp>
      <p:sp>
        <p:nvSpPr>
          <p:cNvPr id="9" name="Text Placeholder 2"/>
          <p:cNvSpPr>
            <a:spLocks noGrp="1"/>
          </p:cNvSpPr>
          <p:nvPr>
            <p:ph type="body" sz="quarter" idx="22" hasCustomPrompt="1"/>
          </p:nvPr>
        </p:nvSpPr>
        <p:spPr>
          <a:xfrm>
            <a:off x="373063" y="1694688"/>
            <a:ext cx="8447087" cy="4669600"/>
          </a:xfrm>
          <a:prstGeom prst="rect">
            <a:avLst/>
          </a:prstGeom>
        </p:spPr>
        <p:txBody>
          <a:bodyPr/>
          <a:lstStyle>
            <a:lvl1pPr marL="342900" indent="-342900">
              <a:buClr>
                <a:srgbClr val="C00000"/>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36638" indent="-274638">
              <a:buClr>
                <a:srgbClr val="C00000"/>
              </a:buClr>
              <a:defRPr sz="1800">
                <a:latin typeface="ＭＳ Ｐゴシック" panose="020B0600070205080204" pitchFamily="50" charset="-128"/>
                <a:ea typeface="ＭＳ Ｐゴシック" panose="020B0600070205080204" pitchFamily="50" charset="-128"/>
              </a:defRPr>
            </a:lvl3pPr>
          </a:lstStyle>
          <a:p>
            <a:pPr lvl="0"/>
            <a:r>
              <a:rPr lang="ja-JP" altLang="en-US" dirty="0"/>
              <a:t>テキストを入力</a:t>
            </a:r>
            <a:endParaRPr lang="en-US" dirty="0"/>
          </a:p>
          <a:p>
            <a:pPr lvl="1"/>
            <a:r>
              <a:rPr lang="ja-JP" altLang="en-US" dirty="0"/>
              <a:t>テキストを入力</a:t>
            </a:r>
            <a:endParaRPr lang="en-US" altLang="ja-JP" dirty="0"/>
          </a:p>
          <a:p>
            <a:pPr lvl="2"/>
            <a:r>
              <a:rPr lang="ja-JP" altLang="en-US" dirty="0"/>
              <a:t>テキストを入力</a:t>
            </a:r>
            <a:endParaRPr lang="en-US" dirty="0"/>
          </a:p>
        </p:txBody>
      </p:sp>
      <p:sp>
        <p:nvSpPr>
          <p:cNvPr id="5"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4007974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Content Placeholder 4"/>
          <p:cNvSpPr>
            <a:spLocks noGrp="1"/>
          </p:cNvSpPr>
          <p:nvPr>
            <p:ph sz="quarter" idx="21" hasCustomPrompt="1"/>
          </p:nvPr>
        </p:nvSpPr>
        <p:spPr>
          <a:xfrm>
            <a:off x="364672" y="1484313"/>
            <a:ext cx="8460014" cy="4879975"/>
          </a:xfrm>
          <a:prstGeom prst="rect">
            <a:avLst/>
          </a:prstGeom>
        </p:spPr>
        <p:txBody>
          <a:bodyPr/>
          <a:lstStyle>
            <a:lvl1pPr marL="342900" indent="-342900">
              <a:buClr>
                <a:srgbClr val="B00619"/>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377825">
              <a:defRPr sz="2000">
                <a:latin typeface="ＭＳ Ｐゴシック" panose="020B0600070205080204" pitchFamily="50" charset="-128"/>
                <a:ea typeface="ＭＳ Ｐゴシック" panose="020B0600070205080204" pitchFamily="50" charset="-128"/>
              </a:defRPr>
            </a:lvl2pPr>
            <a:lvl3pPr marL="1050925" indent="-288925">
              <a:buClr>
                <a:srgbClr val="B00619"/>
              </a:buClr>
              <a:buFont typeface="Arial" pitchFamily="34" charset="0"/>
              <a:buChar char="•"/>
              <a:defRPr sz="1800">
                <a:latin typeface="ＭＳ Ｐゴシック" panose="020B0600070205080204" pitchFamily="50" charset="-128"/>
                <a:ea typeface="ＭＳ Ｐゴシック" panose="020B0600070205080204" pitchFamily="50" charset="-128"/>
              </a:defRPr>
            </a:lvl3pPr>
          </a:lstStyle>
          <a:p>
            <a:pPr lvl="0"/>
            <a:r>
              <a:rPr lang="ja-JP" altLang="en-US" dirty="0"/>
              <a:t>テ</a:t>
            </a:r>
            <a:r>
              <a:rPr lang="en-US" altLang="ja-JP" dirty="0"/>
              <a:t>s</a:t>
            </a:r>
            <a:r>
              <a:rPr lang="ja-JP" altLang="en-US" dirty="0"/>
              <a:t>キストを入力</a:t>
            </a:r>
            <a:endParaRPr lang="en-US" dirty="0"/>
          </a:p>
          <a:p>
            <a:pPr lvl="1"/>
            <a:r>
              <a:rPr lang="ja-JP" altLang="en-US" dirty="0"/>
              <a:t>テキストを入力</a:t>
            </a:r>
            <a:endParaRPr lang="en-US" dirty="0"/>
          </a:p>
          <a:p>
            <a:pPr lvl="2"/>
            <a:r>
              <a:rPr lang="ja-JP" altLang="en-US" dirty="0"/>
              <a:t>テキストを入力</a:t>
            </a:r>
            <a:endParaRPr lang="en-US" dirty="0"/>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653090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4" name="Plaque 10"/>
          <p:cNvSpPr/>
          <p:nvPr userDrawn="1"/>
        </p:nvSpPr>
        <p:spPr>
          <a:xfrm>
            <a:off x="116173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Plaque 10"/>
          <p:cNvSpPr/>
          <p:nvPr userDrawn="1"/>
        </p:nvSpPr>
        <p:spPr>
          <a:xfrm>
            <a:off x="2387027" y="4311650"/>
            <a:ext cx="1173076" cy="1173797"/>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 name="Plaque 10"/>
          <p:cNvSpPr/>
          <p:nvPr userDrawn="1"/>
        </p:nvSpPr>
        <p:spPr>
          <a:xfrm>
            <a:off x="4102541" y="4311650"/>
            <a:ext cx="1169987" cy="117070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B7D3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Plaque 10"/>
          <p:cNvSpPr/>
          <p:nvPr userDrawn="1"/>
        </p:nvSpPr>
        <p:spPr>
          <a:xfrm>
            <a:off x="5814966" y="4311650"/>
            <a:ext cx="1194434" cy="1195168"/>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45BD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Plaque 10"/>
          <p:cNvSpPr/>
          <p:nvPr userDrawn="1"/>
        </p:nvSpPr>
        <p:spPr>
          <a:xfrm>
            <a:off x="7551839" y="4311650"/>
            <a:ext cx="1196874" cy="1197610"/>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71BC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Plaque 10"/>
          <p:cNvSpPr/>
          <p:nvPr userDrawn="1"/>
        </p:nvSpPr>
        <p:spPr>
          <a:xfrm>
            <a:off x="378682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Plaque 10"/>
          <p:cNvSpPr/>
          <p:nvPr userDrawn="1"/>
        </p:nvSpPr>
        <p:spPr>
          <a:xfrm>
            <a:off x="641191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Plaque 10"/>
          <p:cNvSpPr/>
          <p:nvPr userDrawn="1"/>
        </p:nvSpPr>
        <p:spPr>
          <a:xfrm>
            <a:off x="671513" y="4311650"/>
            <a:ext cx="1173076" cy="1173797"/>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p:nvPr userDrawn="1"/>
        </p:nvSpPr>
        <p:spPr bwMode="auto">
          <a:xfrm>
            <a:off x="1118506" y="3350697"/>
            <a:ext cx="1608365"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Ricoh Red: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207/20/43</a:t>
            </a:r>
          </a:p>
        </p:txBody>
      </p:sp>
      <p:sp>
        <p:nvSpPr>
          <p:cNvPr id="17" name="TextBox 16"/>
          <p:cNvSpPr txBox="1"/>
          <p:nvPr userDrawn="1"/>
        </p:nvSpPr>
        <p:spPr bwMode="auto">
          <a:xfrm>
            <a:off x="3767817" y="3350697"/>
            <a:ext cx="1608365"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Gray: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113/113/113</a:t>
            </a:r>
          </a:p>
        </p:txBody>
      </p:sp>
      <p:sp>
        <p:nvSpPr>
          <p:cNvPr id="18" name="TextBox 17"/>
          <p:cNvSpPr txBox="1"/>
          <p:nvPr userDrawn="1"/>
        </p:nvSpPr>
        <p:spPr bwMode="auto">
          <a:xfrm>
            <a:off x="6270172" y="3350697"/>
            <a:ext cx="1743074"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White: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255/255/255</a:t>
            </a:r>
          </a:p>
        </p:txBody>
      </p:sp>
      <p:sp>
        <p:nvSpPr>
          <p:cNvPr id="19" name="TextBox 18"/>
          <p:cNvSpPr txBox="1"/>
          <p:nvPr userDrawn="1"/>
        </p:nvSpPr>
        <p:spPr bwMode="auto">
          <a:xfrm>
            <a:off x="553809" y="5636697"/>
            <a:ext cx="1307648"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240/145/146</a:t>
            </a:r>
          </a:p>
        </p:txBody>
      </p:sp>
      <p:sp>
        <p:nvSpPr>
          <p:cNvPr id="20" name="TextBox 19"/>
          <p:cNvSpPr txBox="1"/>
          <p:nvPr userDrawn="1"/>
        </p:nvSpPr>
        <p:spPr bwMode="auto">
          <a:xfrm>
            <a:off x="2369684"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249/193/75</a:t>
            </a:r>
          </a:p>
        </p:txBody>
      </p:sp>
      <p:sp>
        <p:nvSpPr>
          <p:cNvPr id="21" name="TextBox 20"/>
          <p:cNvSpPr txBox="1"/>
          <p:nvPr userDrawn="1"/>
        </p:nvSpPr>
        <p:spPr bwMode="auto">
          <a:xfrm>
            <a:off x="4100512"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183/211/66</a:t>
            </a:r>
          </a:p>
        </p:txBody>
      </p:sp>
      <p:sp>
        <p:nvSpPr>
          <p:cNvPr id="22" name="TextBox 21"/>
          <p:cNvSpPr txBox="1"/>
          <p:nvPr userDrawn="1"/>
        </p:nvSpPr>
        <p:spPr bwMode="auto">
          <a:xfrm>
            <a:off x="5823177"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69/189/207</a:t>
            </a:r>
          </a:p>
        </p:txBody>
      </p:sp>
      <p:sp>
        <p:nvSpPr>
          <p:cNvPr id="23" name="TextBox 22"/>
          <p:cNvSpPr txBox="1"/>
          <p:nvPr userDrawn="1"/>
        </p:nvSpPr>
        <p:spPr bwMode="auto">
          <a:xfrm>
            <a:off x="7444596" y="5636697"/>
            <a:ext cx="1304117"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113/188/233</a:t>
            </a:r>
          </a:p>
        </p:txBody>
      </p:sp>
      <p:sp>
        <p:nvSpPr>
          <p:cNvPr id="24" name="TextBox 23"/>
          <p:cNvSpPr txBox="1"/>
          <p:nvPr userDrawn="1"/>
        </p:nvSpPr>
        <p:spPr bwMode="auto">
          <a:xfrm>
            <a:off x="684213" y="1293297"/>
            <a:ext cx="2879951" cy="369332"/>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defTabSz="457200" fontAlgn="base">
              <a:spcBef>
                <a:spcPct val="0"/>
              </a:spcBef>
              <a:spcAft>
                <a:spcPct val="0"/>
              </a:spcAft>
            </a:pPr>
            <a:r>
              <a:rPr kumimoji="1" lang="en-GB" b="1" dirty="0">
                <a:solidFill>
                  <a:srgbClr val="000000"/>
                </a:solidFill>
                <a:cs typeface="ＭＳ Ｐゴシック" charset="0"/>
              </a:rPr>
              <a:t>Primary Colours</a:t>
            </a:r>
          </a:p>
        </p:txBody>
      </p:sp>
      <p:sp>
        <p:nvSpPr>
          <p:cNvPr id="25" name="TextBox 24"/>
          <p:cNvSpPr txBox="1"/>
          <p:nvPr userDrawn="1"/>
        </p:nvSpPr>
        <p:spPr bwMode="auto">
          <a:xfrm>
            <a:off x="671513" y="3875644"/>
            <a:ext cx="2879951" cy="369332"/>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defTabSz="457200" fontAlgn="base">
              <a:spcBef>
                <a:spcPct val="0"/>
              </a:spcBef>
              <a:spcAft>
                <a:spcPct val="0"/>
              </a:spcAft>
            </a:pPr>
            <a:r>
              <a:rPr kumimoji="1" lang="en-GB" b="1" dirty="0">
                <a:solidFill>
                  <a:srgbClr val="000000"/>
                </a:solidFill>
                <a:cs typeface="ＭＳ Ｐゴシック" charset="0"/>
              </a:rPr>
              <a:t>Secondary Colours</a:t>
            </a:r>
          </a:p>
        </p:txBody>
      </p:sp>
      <p:sp>
        <p:nvSpPr>
          <p:cNvPr id="27"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indent="0">
              <a:buNone/>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イマジネーションバルーン</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89342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ssets slide">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5306165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379405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4" name="Plaque 10"/>
          <p:cNvSpPr/>
          <p:nvPr userDrawn="1"/>
        </p:nvSpPr>
        <p:spPr>
          <a:xfrm>
            <a:off x="116173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Plaque 10"/>
          <p:cNvSpPr/>
          <p:nvPr userDrawn="1"/>
        </p:nvSpPr>
        <p:spPr>
          <a:xfrm>
            <a:off x="2387027" y="4311650"/>
            <a:ext cx="1173076" cy="1173797"/>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 name="Plaque 10"/>
          <p:cNvSpPr/>
          <p:nvPr userDrawn="1"/>
        </p:nvSpPr>
        <p:spPr>
          <a:xfrm>
            <a:off x="4102541" y="4311650"/>
            <a:ext cx="1169987" cy="117070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B7D3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Plaque 10"/>
          <p:cNvSpPr/>
          <p:nvPr userDrawn="1"/>
        </p:nvSpPr>
        <p:spPr>
          <a:xfrm>
            <a:off x="5814966" y="4311650"/>
            <a:ext cx="1194434" cy="1195168"/>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45BD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Plaque 10"/>
          <p:cNvSpPr/>
          <p:nvPr userDrawn="1"/>
        </p:nvSpPr>
        <p:spPr>
          <a:xfrm>
            <a:off x="7551839" y="4311650"/>
            <a:ext cx="1196874" cy="1197610"/>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71BC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Plaque 10"/>
          <p:cNvSpPr/>
          <p:nvPr userDrawn="1"/>
        </p:nvSpPr>
        <p:spPr>
          <a:xfrm>
            <a:off x="378682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Plaque 10"/>
          <p:cNvSpPr/>
          <p:nvPr userDrawn="1"/>
        </p:nvSpPr>
        <p:spPr>
          <a:xfrm>
            <a:off x="6411912" y="1737043"/>
            <a:ext cx="1547495" cy="1548446"/>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Plaque 10"/>
          <p:cNvSpPr/>
          <p:nvPr userDrawn="1"/>
        </p:nvSpPr>
        <p:spPr>
          <a:xfrm>
            <a:off x="671513" y="4311650"/>
            <a:ext cx="1173076" cy="1173797"/>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p:nvPr userDrawn="1"/>
        </p:nvSpPr>
        <p:spPr bwMode="auto">
          <a:xfrm>
            <a:off x="1118506" y="3350697"/>
            <a:ext cx="1608365"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Ricoh Red: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207/20/43</a:t>
            </a:r>
          </a:p>
        </p:txBody>
      </p:sp>
      <p:sp>
        <p:nvSpPr>
          <p:cNvPr id="17" name="TextBox 16"/>
          <p:cNvSpPr txBox="1"/>
          <p:nvPr userDrawn="1"/>
        </p:nvSpPr>
        <p:spPr bwMode="auto">
          <a:xfrm>
            <a:off x="3767817" y="3350697"/>
            <a:ext cx="1608365"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Gray: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113/113/113</a:t>
            </a:r>
          </a:p>
        </p:txBody>
      </p:sp>
      <p:sp>
        <p:nvSpPr>
          <p:cNvPr id="18" name="TextBox 17"/>
          <p:cNvSpPr txBox="1"/>
          <p:nvPr userDrawn="1"/>
        </p:nvSpPr>
        <p:spPr bwMode="auto">
          <a:xfrm>
            <a:off x="6270172" y="3350697"/>
            <a:ext cx="1743074" cy="400110"/>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White: </a:t>
            </a:r>
            <a:br>
              <a:rPr kumimoji="1" lang="en-GB" sz="1000" dirty="0">
                <a:solidFill>
                  <a:srgbClr val="000000"/>
                </a:solidFill>
                <a:cs typeface="ＭＳ Ｐゴシック" charset="0"/>
              </a:rPr>
            </a:br>
            <a:r>
              <a:rPr kumimoji="1" lang="en-GB" sz="1000" dirty="0">
                <a:solidFill>
                  <a:srgbClr val="000000"/>
                </a:solidFill>
                <a:cs typeface="ＭＳ Ｐゴシック" charset="0"/>
              </a:rPr>
              <a:t>RGB 255/255/255</a:t>
            </a:r>
          </a:p>
        </p:txBody>
      </p:sp>
      <p:sp>
        <p:nvSpPr>
          <p:cNvPr id="19" name="TextBox 18"/>
          <p:cNvSpPr txBox="1"/>
          <p:nvPr userDrawn="1"/>
        </p:nvSpPr>
        <p:spPr bwMode="auto">
          <a:xfrm>
            <a:off x="553809" y="5636697"/>
            <a:ext cx="1307648"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240/145/146</a:t>
            </a:r>
          </a:p>
        </p:txBody>
      </p:sp>
      <p:sp>
        <p:nvSpPr>
          <p:cNvPr id="20" name="TextBox 19"/>
          <p:cNvSpPr txBox="1"/>
          <p:nvPr userDrawn="1"/>
        </p:nvSpPr>
        <p:spPr bwMode="auto">
          <a:xfrm>
            <a:off x="2369684"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249/193/75</a:t>
            </a:r>
          </a:p>
        </p:txBody>
      </p:sp>
      <p:sp>
        <p:nvSpPr>
          <p:cNvPr id="21" name="TextBox 20"/>
          <p:cNvSpPr txBox="1"/>
          <p:nvPr userDrawn="1"/>
        </p:nvSpPr>
        <p:spPr bwMode="auto">
          <a:xfrm>
            <a:off x="4100512"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183/211/66</a:t>
            </a:r>
          </a:p>
        </p:txBody>
      </p:sp>
      <p:sp>
        <p:nvSpPr>
          <p:cNvPr id="22" name="TextBox 21"/>
          <p:cNvSpPr txBox="1"/>
          <p:nvPr userDrawn="1"/>
        </p:nvSpPr>
        <p:spPr bwMode="auto">
          <a:xfrm>
            <a:off x="5823177" y="5636697"/>
            <a:ext cx="1189944"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69/189/207</a:t>
            </a:r>
          </a:p>
        </p:txBody>
      </p:sp>
      <p:sp>
        <p:nvSpPr>
          <p:cNvPr id="23" name="TextBox 22"/>
          <p:cNvSpPr txBox="1"/>
          <p:nvPr userDrawn="1"/>
        </p:nvSpPr>
        <p:spPr bwMode="auto">
          <a:xfrm>
            <a:off x="7444596" y="5636697"/>
            <a:ext cx="1304117" cy="246221"/>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algn="ctr" defTabSz="457200" fontAlgn="base">
              <a:spcBef>
                <a:spcPct val="0"/>
              </a:spcBef>
              <a:spcAft>
                <a:spcPct val="0"/>
              </a:spcAft>
            </a:pPr>
            <a:r>
              <a:rPr kumimoji="1" lang="en-GB" sz="1000" dirty="0">
                <a:solidFill>
                  <a:srgbClr val="000000"/>
                </a:solidFill>
                <a:cs typeface="ＭＳ Ｐゴシック" charset="0"/>
              </a:rPr>
              <a:t>RGB 113/188/233</a:t>
            </a:r>
          </a:p>
        </p:txBody>
      </p:sp>
      <p:sp>
        <p:nvSpPr>
          <p:cNvPr id="24" name="TextBox 23"/>
          <p:cNvSpPr txBox="1"/>
          <p:nvPr userDrawn="1"/>
        </p:nvSpPr>
        <p:spPr bwMode="auto">
          <a:xfrm>
            <a:off x="684213" y="1293297"/>
            <a:ext cx="2879951" cy="369332"/>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defTabSz="457200" fontAlgn="base">
              <a:spcBef>
                <a:spcPct val="0"/>
              </a:spcBef>
              <a:spcAft>
                <a:spcPct val="0"/>
              </a:spcAft>
            </a:pPr>
            <a:r>
              <a:rPr kumimoji="1" lang="en-GB" b="1" dirty="0">
                <a:solidFill>
                  <a:srgbClr val="000000"/>
                </a:solidFill>
                <a:cs typeface="ＭＳ Ｐゴシック" charset="0"/>
              </a:rPr>
              <a:t>Primary Colours</a:t>
            </a:r>
          </a:p>
        </p:txBody>
      </p:sp>
      <p:sp>
        <p:nvSpPr>
          <p:cNvPr id="25" name="TextBox 24"/>
          <p:cNvSpPr txBox="1"/>
          <p:nvPr userDrawn="1"/>
        </p:nvSpPr>
        <p:spPr bwMode="auto">
          <a:xfrm>
            <a:off x="671513" y="3875644"/>
            <a:ext cx="2879951" cy="369332"/>
          </a:xfrm>
          <a:prstGeom prst="rect">
            <a:avLst/>
          </a:prstGeom>
          <a:noFill/>
          <a:ln>
            <a:miter lim="800000"/>
            <a:headEnd/>
            <a:tailEnd/>
          </a:ln>
        </p:spPr>
        <p:txBody>
          <a:bodyPr vert="horz" wrap="square" lIns="91440" tIns="45720" rIns="91440" bIns="45720" numCol="1" rtlCol="0" anchorCtr="0" compatLnSpc="1">
            <a:prstTxWarp prst="textNoShape">
              <a:avLst/>
            </a:prstTxWarp>
            <a:spAutoFit/>
          </a:bodyPr>
          <a:lstStyle/>
          <a:p>
            <a:pPr defTabSz="457200" fontAlgn="base">
              <a:spcBef>
                <a:spcPct val="0"/>
              </a:spcBef>
              <a:spcAft>
                <a:spcPct val="0"/>
              </a:spcAft>
            </a:pPr>
            <a:r>
              <a:rPr kumimoji="1" lang="en-GB" b="1" dirty="0">
                <a:solidFill>
                  <a:srgbClr val="000000"/>
                </a:solidFill>
                <a:cs typeface="ＭＳ Ｐゴシック" charset="0"/>
              </a:rPr>
              <a:t>Secondary Colours</a:t>
            </a:r>
          </a:p>
        </p:txBody>
      </p:sp>
      <p:sp>
        <p:nvSpPr>
          <p:cNvPr id="27"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イマジネーションバルーン</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2565747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ssets slide">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876942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1133856" y="203832"/>
            <a:ext cx="7686294"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37940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ounded Rectangle 6"/>
          <p:cNvSpPr/>
          <p:nvPr userDrawn="1"/>
        </p:nvSpPr>
        <p:spPr>
          <a:xfrm>
            <a:off x="367362" y="1477963"/>
            <a:ext cx="6123064" cy="2232025"/>
          </a:xfrm>
          <a:prstGeom prst="roundRect">
            <a:avLst>
              <a:gd name="adj" fmla="val 7449"/>
            </a:avLst>
          </a:prstGeom>
          <a:solidFill>
            <a:srgbClr val="CF142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 Placeholder 9"/>
          <p:cNvSpPr>
            <a:spLocks noGrp="1"/>
          </p:cNvSpPr>
          <p:nvPr>
            <p:ph type="body" sz="quarter" idx="14" hasCustomPrompt="1"/>
          </p:nvPr>
        </p:nvSpPr>
        <p:spPr>
          <a:xfrm>
            <a:off x="495445" y="1592580"/>
            <a:ext cx="5820727" cy="2004060"/>
          </a:xfrm>
          <a:prstGeom prst="rect">
            <a:avLst/>
          </a:prstGeom>
        </p:spPr>
        <p:txBody>
          <a:bodyPr/>
          <a:lstStyle>
            <a:lvl1pPr marL="0" indent="0">
              <a:buNone/>
              <a:defRPr sz="2800" baseline="0">
                <a:solidFill>
                  <a:schemeClr val="bg1"/>
                </a:solidFill>
                <a:latin typeface="ＭＳ Ｐゴシック" panose="020B0600070205080204" pitchFamily="50" charset="-128"/>
                <a:ea typeface="ＭＳ Ｐゴシック" panose="020B0600070205080204" pitchFamily="50" charset="-128"/>
              </a:defRPr>
            </a:lvl1pPr>
            <a:lvl2pPr marL="0" indent="0">
              <a:buNone/>
              <a:defRPr sz="2800" baseline="0">
                <a:latin typeface="Arial" pitchFamily="34" charset="0"/>
              </a:defRPr>
            </a:lvl2pPr>
            <a:lvl3pPr marL="0" indent="0">
              <a:buNone/>
              <a:defRPr sz="2800" baseline="0">
                <a:latin typeface="Arial" pitchFamily="34" charset="0"/>
              </a:defRPr>
            </a:lvl3pPr>
            <a:lvl4pPr marL="0" indent="0">
              <a:buNone/>
              <a:defRPr sz="2800" baseline="0">
                <a:latin typeface="Arial" pitchFamily="34" charset="0"/>
              </a:defRPr>
            </a:lvl4pPr>
            <a:lvl5pPr marL="0" indent="0">
              <a:buNone/>
              <a:defRPr sz="2800" baseline="0">
                <a:latin typeface="Arial" pitchFamily="34" charset="0"/>
              </a:defRPr>
            </a:lvl5pPr>
          </a:lstStyle>
          <a:p>
            <a:pPr lvl="0"/>
            <a:r>
              <a:rPr lang="ja-JP" altLang="en-US" dirty="0"/>
              <a:t>テキストを入力</a:t>
            </a:r>
            <a:endParaRPr lang="en-GB" dirty="0"/>
          </a:p>
        </p:txBody>
      </p:sp>
      <p:sp>
        <p:nvSpPr>
          <p:cNvPr id="9" name="Text Placeholder 7"/>
          <p:cNvSpPr>
            <a:spLocks noGrp="1"/>
          </p:cNvSpPr>
          <p:nvPr>
            <p:ph type="body" sz="quarter" idx="18" hasCustomPrompt="1"/>
          </p:nvPr>
        </p:nvSpPr>
        <p:spPr>
          <a:xfrm>
            <a:off x="367559" y="3854450"/>
            <a:ext cx="6134163" cy="412750"/>
          </a:xfrm>
          <a:prstGeom prst="rect">
            <a:avLst/>
          </a:prstGeom>
        </p:spPr>
        <p:txBody>
          <a:bodyPr/>
          <a:lstStyle>
            <a:lvl1pPr>
              <a:buNone/>
              <a:defRPr sz="1600" b="1" i="0" baseline="0">
                <a:solidFill>
                  <a:schemeClr val="tx1"/>
                </a:solidFill>
                <a:latin typeface="ＭＳ Ｐゴシック" panose="020B0600070205080204" pitchFamily="50" charset="-128"/>
                <a:ea typeface="ＭＳ Ｐゴシック" panose="020B0600070205080204" pitchFamily="50" charset="-128"/>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sz="1600" b="1" i="0" baseline="0" dirty="0">
                <a:latin typeface="Arial" pitchFamily="34" charset="0"/>
              </a:rPr>
              <a:t>（オプション）　ヘッダーの入力</a:t>
            </a:r>
            <a:endParaRPr lang="en-GB" dirty="0"/>
          </a:p>
        </p:txBody>
      </p:sp>
      <p:sp>
        <p:nvSpPr>
          <p:cNvPr id="10" name="Text Placeholder 11"/>
          <p:cNvSpPr>
            <a:spLocks noGrp="1"/>
          </p:cNvSpPr>
          <p:nvPr>
            <p:ph type="body" sz="quarter" idx="19" hasCustomPrompt="1"/>
          </p:nvPr>
        </p:nvSpPr>
        <p:spPr>
          <a:xfrm>
            <a:off x="367362" y="4359275"/>
            <a:ext cx="6134360" cy="479425"/>
          </a:xfrm>
          <a:prstGeom prst="rect">
            <a:avLst/>
          </a:prstGeom>
        </p:spPr>
        <p:txBody>
          <a:bodyPr/>
          <a:lstStyle>
            <a:lvl1pPr>
              <a:buNone/>
              <a:defRPr sz="1600" baseline="0">
                <a:solidFill>
                  <a:schemeClr val="tx1"/>
                </a:solidFill>
                <a:latin typeface="ＭＳ Ｐゴシック" panose="020B0600070205080204" pitchFamily="50" charset="-128"/>
                <a:ea typeface="ＭＳ Ｐゴシック" panose="020B0600070205080204" pitchFamily="50" charset="-128"/>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dirty="0"/>
              <a:t>（オプション）　本文の入力</a:t>
            </a:r>
            <a:endParaRPr lang="en-GB" dirty="0"/>
          </a:p>
        </p:txBody>
      </p:sp>
      <p:sp>
        <p:nvSpPr>
          <p:cNvPr id="11"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11008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図プレースホルダー 12"/>
          <p:cNvSpPr>
            <a:spLocks noGrp="1"/>
          </p:cNvSpPr>
          <p:nvPr>
            <p:ph type="pic" sz="quarter" idx="13" hasCustomPrompt="1"/>
          </p:nvPr>
        </p:nvSpPr>
        <p:spPr>
          <a:xfrm>
            <a:off x="364149" y="1477963"/>
            <a:ext cx="6675279" cy="322357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4"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71915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図プレースホルダー 12"/>
          <p:cNvSpPr>
            <a:spLocks noGrp="1"/>
          </p:cNvSpPr>
          <p:nvPr>
            <p:ph type="pic" sz="quarter" idx="13" hasCustomPrompt="1"/>
          </p:nvPr>
        </p:nvSpPr>
        <p:spPr>
          <a:xfrm>
            <a:off x="362593" y="1477963"/>
            <a:ext cx="6676836" cy="322357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8" name="Text Placeholder 7"/>
          <p:cNvSpPr>
            <a:spLocks noGrp="1"/>
          </p:cNvSpPr>
          <p:nvPr>
            <p:ph type="body" sz="quarter" idx="18" hasCustomPrompt="1"/>
          </p:nvPr>
        </p:nvSpPr>
        <p:spPr>
          <a:xfrm>
            <a:off x="362657" y="4815840"/>
            <a:ext cx="6661792" cy="412750"/>
          </a:xfrm>
          <a:prstGeom prst="rect">
            <a:avLst/>
          </a:prstGeom>
        </p:spPr>
        <p:txBody>
          <a:bodyPr/>
          <a:lstStyle>
            <a:lvl1pPr>
              <a:buNone/>
              <a:defRPr sz="1600" b="1" i="0" baseline="0">
                <a:solidFill>
                  <a:schemeClr val="tx1"/>
                </a:solidFill>
                <a:latin typeface="ＭＳ Ｐゴシック" panose="020B0600070205080204" pitchFamily="50" charset="-128"/>
                <a:ea typeface="ＭＳ Ｐゴシック" panose="020B0600070205080204" pitchFamily="50" charset="-128"/>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sz="1600" b="1" i="0" baseline="0" dirty="0">
                <a:latin typeface="Arial" pitchFamily="34" charset="0"/>
              </a:rPr>
              <a:t>オプション　ヘッダーの入力</a:t>
            </a:r>
            <a:endParaRPr lang="en-GB" dirty="0"/>
          </a:p>
        </p:txBody>
      </p:sp>
      <p:sp>
        <p:nvSpPr>
          <p:cNvPr id="9" name="Text Placeholder 11"/>
          <p:cNvSpPr>
            <a:spLocks noGrp="1"/>
          </p:cNvSpPr>
          <p:nvPr>
            <p:ph type="body" sz="quarter" idx="19" hasCustomPrompt="1"/>
          </p:nvPr>
        </p:nvSpPr>
        <p:spPr>
          <a:xfrm>
            <a:off x="362593" y="5320665"/>
            <a:ext cx="6669347" cy="479425"/>
          </a:xfrm>
          <a:prstGeom prst="rect">
            <a:avLst/>
          </a:prstGeom>
        </p:spPr>
        <p:txBody>
          <a:bodyPr/>
          <a:lstStyle>
            <a:lvl1pPr>
              <a:buNone/>
              <a:defRPr sz="1600" baseline="0">
                <a:solidFill>
                  <a:schemeClr val="tx1"/>
                </a:solidFill>
                <a:latin typeface="ＭＳ Ｐゴシック" panose="020B0600070205080204" pitchFamily="50" charset="-128"/>
                <a:ea typeface="ＭＳ Ｐゴシック" panose="020B0600070205080204" pitchFamily="50" charset="-128"/>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dirty="0"/>
              <a:t>オプション　本文の入力</a:t>
            </a:r>
            <a:endParaRPr lang="en-GB" dirty="0"/>
          </a:p>
        </p:txBody>
      </p:sp>
      <p:sp>
        <p:nvSpPr>
          <p:cNvPr id="6"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7079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0" name="図プレースホルダー 12"/>
          <p:cNvSpPr>
            <a:spLocks noGrp="1"/>
          </p:cNvSpPr>
          <p:nvPr>
            <p:ph type="pic" sz="quarter" idx="13" hasCustomPrompt="1"/>
          </p:nvPr>
        </p:nvSpPr>
        <p:spPr>
          <a:xfrm>
            <a:off x="358155" y="1477963"/>
            <a:ext cx="3995738" cy="237648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11" name="図プレースホルダー 12"/>
          <p:cNvSpPr>
            <a:spLocks noGrp="1"/>
          </p:cNvSpPr>
          <p:nvPr>
            <p:ph type="pic" sz="quarter" idx="16" hasCustomPrompt="1"/>
          </p:nvPr>
        </p:nvSpPr>
        <p:spPr>
          <a:xfrm>
            <a:off x="4799104" y="1477963"/>
            <a:ext cx="4001770" cy="237648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13" name="図プレースホルダー 12"/>
          <p:cNvSpPr>
            <a:spLocks noGrp="1"/>
          </p:cNvSpPr>
          <p:nvPr>
            <p:ph type="pic" sz="quarter" idx="18" hasCustomPrompt="1"/>
          </p:nvPr>
        </p:nvSpPr>
        <p:spPr>
          <a:xfrm>
            <a:off x="2623185" y="3644801"/>
            <a:ext cx="4036695" cy="2376487"/>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14" name="Text Placeholder 16"/>
          <p:cNvSpPr>
            <a:spLocks noGrp="1"/>
          </p:cNvSpPr>
          <p:nvPr>
            <p:ph type="body" sz="quarter" idx="19" hasCustomPrompt="1"/>
          </p:nvPr>
        </p:nvSpPr>
        <p:spPr>
          <a:xfrm>
            <a:off x="488783" y="3983991"/>
            <a:ext cx="1918335" cy="984250"/>
          </a:xfrm>
          <a:prstGeom prst="rect">
            <a:avLst/>
          </a:prstGeom>
        </p:spPr>
        <p:txBody>
          <a:bodyPr/>
          <a:lstStyle>
            <a:lvl1pPr marL="0" indent="0">
              <a:buNone/>
              <a:defRPr sz="16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1600" b="1" i="0" baseline="0">
                <a:solidFill>
                  <a:srgbClr val="000000"/>
                </a:solidFill>
                <a:latin typeface="Arial" pitchFamily="34" charset="0"/>
              </a:defRPr>
            </a:lvl2pPr>
            <a:lvl3pPr marL="0" indent="0">
              <a:buNone/>
              <a:defRPr sz="1600" b="1" i="0" baseline="0">
                <a:solidFill>
                  <a:srgbClr val="000000"/>
                </a:solidFill>
                <a:latin typeface="Arial" pitchFamily="34" charset="0"/>
              </a:defRPr>
            </a:lvl3pPr>
            <a:lvl4pPr marL="0" indent="0">
              <a:buNone/>
              <a:defRPr sz="1600" b="1" i="0" baseline="0">
                <a:solidFill>
                  <a:srgbClr val="000000"/>
                </a:solidFill>
                <a:latin typeface="Arial" pitchFamily="34" charset="0"/>
              </a:defRPr>
            </a:lvl4pPr>
            <a:lvl5pPr marL="0" indent="0">
              <a:buNone/>
              <a:defRPr sz="1600" b="1" i="0" baseline="0">
                <a:solidFill>
                  <a:srgbClr val="000000"/>
                </a:solidFill>
                <a:latin typeface="Arial" pitchFamily="34" charset="0"/>
              </a:defRPr>
            </a:lvl5pPr>
          </a:lstStyle>
          <a:p>
            <a:pPr lvl="0"/>
            <a:r>
              <a:rPr lang="ja-JP" altLang="en-US" dirty="0"/>
              <a:t>キャプション（テキスト）の入力</a:t>
            </a:r>
            <a:endParaRPr lang="en-US" dirty="0"/>
          </a:p>
        </p:txBody>
      </p:sp>
      <p:sp>
        <p:nvSpPr>
          <p:cNvPr id="15" name="Text Placeholder 16"/>
          <p:cNvSpPr>
            <a:spLocks noGrp="1"/>
          </p:cNvSpPr>
          <p:nvPr>
            <p:ph type="body" sz="quarter" idx="20" hasCustomPrompt="1"/>
          </p:nvPr>
        </p:nvSpPr>
        <p:spPr>
          <a:xfrm>
            <a:off x="6830379" y="3983991"/>
            <a:ext cx="1883410" cy="984250"/>
          </a:xfrm>
          <a:prstGeom prst="rect">
            <a:avLst/>
          </a:prstGeom>
        </p:spPr>
        <p:txBody>
          <a:bodyPr/>
          <a:lstStyle>
            <a:lvl1pPr marL="0" indent="0">
              <a:buNone/>
              <a:defRPr sz="16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1600" b="1" i="0" baseline="0">
                <a:solidFill>
                  <a:srgbClr val="000000"/>
                </a:solidFill>
                <a:latin typeface="Arial" pitchFamily="34" charset="0"/>
              </a:defRPr>
            </a:lvl2pPr>
            <a:lvl3pPr marL="0" indent="0">
              <a:buNone/>
              <a:defRPr sz="1600" b="1" i="0" baseline="0">
                <a:solidFill>
                  <a:srgbClr val="000000"/>
                </a:solidFill>
                <a:latin typeface="Arial" pitchFamily="34" charset="0"/>
              </a:defRPr>
            </a:lvl3pPr>
            <a:lvl4pPr marL="0" indent="0">
              <a:buNone/>
              <a:defRPr sz="1600" b="1" i="0" baseline="0">
                <a:solidFill>
                  <a:srgbClr val="000000"/>
                </a:solidFill>
                <a:latin typeface="Arial" pitchFamily="34" charset="0"/>
              </a:defRPr>
            </a:lvl4pPr>
            <a:lvl5pPr marL="0" indent="0">
              <a:buNone/>
              <a:defRPr sz="1600" b="1" i="0" baseline="0">
                <a:solidFill>
                  <a:srgbClr val="000000"/>
                </a:solidFill>
                <a:latin typeface="Arial" pitchFamily="34" charset="0"/>
              </a:defRPr>
            </a:lvl5pPr>
          </a:lstStyle>
          <a:p>
            <a:pPr lvl="0"/>
            <a:r>
              <a:rPr lang="ja-JP" altLang="en-US" dirty="0"/>
              <a:t>キャプション（テキスト）の入力</a:t>
            </a:r>
            <a:endParaRPr lang="en-US" altLang="ja-JP" dirty="0"/>
          </a:p>
        </p:txBody>
      </p:sp>
      <p:sp>
        <p:nvSpPr>
          <p:cNvPr id="16" name="Text Placeholder 16"/>
          <p:cNvSpPr>
            <a:spLocks noGrp="1"/>
          </p:cNvSpPr>
          <p:nvPr>
            <p:ph type="body" sz="quarter" idx="21" hasCustomPrompt="1"/>
          </p:nvPr>
        </p:nvSpPr>
        <p:spPr>
          <a:xfrm>
            <a:off x="2107882" y="6002215"/>
            <a:ext cx="4928235" cy="296986"/>
          </a:xfrm>
          <a:prstGeom prst="rect">
            <a:avLst/>
          </a:prstGeom>
        </p:spPr>
        <p:txBody>
          <a:bodyPr/>
          <a:lstStyle>
            <a:lvl1pPr marL="0" indent="0" algn="ctr">
              <a:buNone/>
              <a:defRPr sz="16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1600" b="1" i="0" baseline="0">
                <a:solidFill>
                  <a:srgbClr val="000000"/>
                </a:solidFill>
                <a:latin typeface="Arial" pitchFamily="34" charset="0"/>
              </a:defRPr>
            </a:lvl2pPr>
            <a:lvl3pPr marL="0" indent="0">
              <a:buNone/>
              <a:defRPr sz="1600" b="1" i="0" baseline="0">
                <a:solidFill>
                  <a:srgbClr val="000000"/>
                </a:solidFill>
                <a:latin typeface="Arial" pitchFamily="34" charset="0"/>
              </a:defRPr>
            </a:lvl3pPr>
            <a:lvl4pPr marL="0" indent="0">
              <a:buNone/>
              <a:defRPr sz="1600" b="1" i="0" baseline="0">
                <a:solidFill>
                  <a:srgbClr val="000000"/>
                </a:solidFill>
                <a:latin typeface="Arial" pitchFamily="34" charset="0"/>
              </a:defRPr>
            </a:lvl4pPr>
            <a:lvl5pPr marL="0" indent="0">
              <a:buNone/>
              <a:defRPr sz="1600" b="1" i="0" baseline="0">
                <a:solidFill>
                  <a:srgbClr val="000000"/>
                </a:solidFill>
                <a:latin typeface="Arial" pitchFamily="34" charset="0"/>
              </a:defRPr>
            </a:lvl5pPr>
          </a:lstStyle>
          <a:p>
            <a:pPr lvl="0"/>
            <a:r>
              <a:rPr lang="ja-JP" altLang="en-US" dirty="0"/>
              <a:t>キャプション（テキスト）の入力</a:t>
            </a:r>
            <a:endParaRPr lang="en-US" altLang="ja-JP" dirty="0"/>
          </a:p>
        </p:txBody>
      </p:sp>
      <p:sp>
        <p:nvSpPr>
          <p:cNvPr id="9"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21735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7" name="図プレースホルダー 12"/>
          <p:cNvSpPr>
            <a:spLocks noGrp="1"/>
          </p:cNvSpPr>
          <p:nvPr>
            <p:ph type="pic" sz="quarter" idx="13" hasCustomPrompt="1"/>
          </p:nvPr>
        </p:nvSpPr>
        <p:spPr>
          <a:xfrm>
            <a:off x="367083" y="1477963"/>
            <a:ext cx="3993267" cy="2399556"/>
          </a:xfrm>
          <a:prstGeom prst="roundRect">
            <a:avLst>
              <a:gd name="adj" fmla="val 3978"/>
            </a:avLst>
          </a:prstGeom>
        </p:spPr>
        <p:txBody>
          <a:bodyPr rtlCol="0">
            <a:normAutofit/>
          </a:bodyPr>
          <a:lstStyle>
            <a:lvl1pPr marL="0" indent="0">
              <a:buNone/>
              <a:defRPr sz="2800" baseline="0">
                <a:solidFill>
                  <a:srgbClr val="000000"/>
                </a:solidFill>
                <a:latin typeface="ＭＳ Ｐゴシック" panose="020B0600070205080204" pitchFamily="50" charset="-128"/>
                <a:ea typeface="ＭＳ Ｐゴシック" panose="020B0600070205080204" pitchFamily="50" charset="-128"/>
              </a:defRPr>
            </a:lvl1pPr>
          </a:lstStyle>
          <a:p>
            <a:pPr lvl="0"/>
            <a:r>
              <a:rPr lang="ja-JP" altLang="en-US" noProof="0" dirty="0"/>
              <a:t>アイコンをクリックして画像を挿入</a:t>
            </a:r>
          </a:p>
        </p:txBody>
      </p:sp>
      <p:sp>
        <p:nvSpPr>
          <p:cNvPr id="8" name="Content Placeholder 9"/>
          <p:cNvSpPr>
            <a:spLocks noGrp="1"/>
          </p:cNvSpPr>
          <p:nvPr>
            <p:ph sz="quarter" idx="16" hasCustomPrompt="1"/>
          </p:nvPr>
        </p:nvSpPr>
        <p:spPr>
          <a:xfrm>
            <a:off x="4587649" y="1477963"/>
            <a:ext cx="4213225" cy="4830762"/>
          </a:xfrm>
          <a:prstGeom prst="rect">
            <a:avLst/>
          </a:prstGeom>
        </p:spPr>
        <p:txBody>
          <a:bodyPr/>
          <a:lstStyle>
            <a:lvl1pPr marL="342900" indent="-342900">
              <a:spcAft>
                <a:spcPts val="600"/>
              </a:spcAft>
              <a:buClr>
                <a:srgbClr val="CF142B"/>
              </a:buClr>
              <a:buFont typeface="Wingdings" pitchFamily="2" charset="2"/>
              <a:buChar char="§"/>
              <a:defRPr sz="2800">
                <a:latin typeface="ＭＳ Ｐゴシック" panose="020B0600070205080204" pitchFamily="50" charset="-128"/>
                <a:ea typeface="ＭＳ Ｐゴシック" panose="020B0600070205080204" pitchFamily="50" charset="-128"/>
              </a:defRPr>
            </a:lvl1pPr>
            <a:lvl2pPr marL="742950" indent="-285750">
              <a:spcAft>
                <a:spcPts val="600"/>
              </a:spcAft>
              <a:buClrTx/>
              <a:buFont typeface="Arial" pitchFamily="34" charset="0"/>
              <a:buChar char="–"/>
              <a:defRPr sz="2000">
                <a:latin typeface="ＭＳ Ｐゴシック" panose="020B0600070205080204" pitchFamily="50" charset="-128"/>
                <a:ea typeface="ＭＳ Ｐゴシック" panose="020B0600070205080204" pitchFamily="50" charset="-128"/>
              </a:defRPr>
            </a:lvl2pPr>
          </a:lstStyle>
          <a:p>
            <a:pPr lvl="0"/>
            <a:r>
              <a:rPr lang="ja-JP" altLang="en-US" dirty="0"/>
              <a:t>テキストを入力</a:t>
            </a:r>
            <a:endParaRPr lang="en-US" dirty="0"/>
          </a:p>
          <a:p>
            <a:pPr lvl="1"/>
            <a:r>
              <a:rPr lang="ja-JP" altLang="en-US" dirty="0"/>
              <a:t>テキストを入力</a:t>
            </a:r>
            <a:endParaRPr lang="en-US" dirty="0"/>
          </a:p>
          <a:p>
            <a:pPr lvl="0"/>
            <a:r>
              <a:rPr lang="ja-JP" altLang="en-US" dirty="0"/>
              <a:t>テキストを入力</a:t>
            </a:r>
            <a:endParaRPr lang="en-US" dirty="0"/>
          </a:p>
          <a:p>
            <a:pPr lvl="1"/>
            <a:r>
              <a:rPr lang="ja-JP" altLang="en-US" dirty="0"/>
              <a:t>テキストを入力</a:t>
            </a:r>
            <a:endParaRPr lang="en-US" dirty="0"/>
          </a:p>
          <a:p>
            <a:pPr lvl="0"/>
            <a:r>
              <a:rPr lang="ja-JP" altLang="en-US" dirty="0"/>
              <a:t>テキストを入力</a:t>
            </a:r>
            <a:endParaRPr lang="en-US" dirty="0"/>
          </a:p>
          <a:p>
            <a:pPr lvl="1"/>
            <a:r>
              <a:rPr lang="ja-JP" altLang="en-US" dirty="0"/>
              <a:t>テキストを入力</a:t>
            </a:r>
            <a:endParaRPr lang="en-US" dirty="0"/>
          </a:p>
        </p:txBody>
      </p:sp>
      <p:sp>
        <p:nvSpPr>
          <p:cNvPr id="5" name="Text Placeholder 6"/>
          <p:cNvSpPr>
            <a:spLocks noGrp="1"/>
          </p:cNvSpPr>
          <p:nvPr>
            <p:ph type="body" sz="quarter" idx="10" hasCustomPrompt="1"/>
          </p:nvPr>
        </p:nvSpPr>
        <p:spPr>
          <a:xfrm>
            <a:off x="1133856" y="203832"/>
            <a:ext cx="6030432" cy="632880"/>
          </a:xfrm>
          <a:prstGeom prst="rect">
            <a:avLst/>
          </a:prstGeom>
        </p:spPr>
        <p:txBody>
          <a:bodyPr tIns="0" anchor="ctr" anchorCtr="0"/>
          <a:lstStyle>
            <a:lvl1pPr marL="0" marR="0" indent="0" defTabSz="914400" eaLnBrk="1" fontAlgn="auto" latinLnBrk="0" hangingPunct="1">
              <a:lnSpc>
                <a:spcPct val="100000"/>
              </a:lnSpc>
              <a:spcBef>
                <a:spcPts val="0"/>
              </a:spcBef>
              <a:spcAft>
                <a:spcPts val="0"/>
              </a:spcAft>
              <a:buClrTx/>
              <a:buSzTx/>
              <a:buFontTx/>
              <a:buNone/>
              <a:tabLst/>
              <a:defRPr sz="3200" b="1"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srgbClr val="000000"/>
                </a:solidFill>
                <a:effectLst/>
                <a:uLnTx/>
                <a:uFillTx/>
                <a:latin typeface="Arial" pitchFamily="34" charset="0"/>
              </a:rPr>
              <a:t>内容ページタイトル</a:t>
            </a:r>
            <a:endParaRPr kumimoji="0" lang="en-GB" altLang="ja-JP" sz="3200" b="1" i="0" u="none" strike="noStrike" kern="0" cap="none" spc="0" normalizeH="0" baseline="0" noProof="0" dirty="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37909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387605" y="3258503"/>
            <a:ext cx="6157658" cy="632269"/>
          </a:xfrm>
          <a:prstGeom prst="rect">
            <a:avLst/>
          </a:prstGeom>
        </p:spPr>
        <p:txBody>
          <a:bodyPr/>
          <a:lstStyle>
            <a:lvl1pPr marL="0" indent="0">
              <a:buNone/>
              <a:defRPr sz="3200" b="0"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lvl="0"/>
            <a:r>
              <a:rPr lang="ja-JP" altLang="en-US" dirty="0"/>
              <a:t>質 問</a:t>
            </a:r>
            <a:endParaRPr lang="en-GB" dirty="0"/>
          </a:p>
        </p:txBody>
      </p:sp>
    </p:spTree>
    <p:extLst>
      <p:ext uri="{BB962C8B-B14F-4D97-AF65-F5344CB8AC3E}">
        <p14:creationId xmlns:p14="http://schemas.microsoft.com/office/powerpoint/2010/main" val="157954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ext Placeholder 6"/>
          <p:cNvSpPr>
            <a:spLocks noGrp="1"/>
          </p:cNvSpPr>
          <p:nvPr>
            <p:ph type="body" sz="quarter" idx="11" hasCustomPrompt="1"/>
          </p:nvPr>
        </p:nvSpPr>
        <p:spPr>
          <a:xfrm>
            <a:off x="365319" y="3258503"/>
            <a:ext cx="6150916" cy="641667"/>
          </a:xfrm>
          <a:prstGeom prst="rect">
            <a:avLst/>
          </a:prstGeom>
        </p:spPr>
        <p:txBody>
          <a:bodyPr/>
          <a:lstStyle>
            <a:lvl1pPr marL="0" indent="0">
              <a:buNone/>
              <a:defRPr sz="3200" b="0" i="0" baseline="0">
                <a:solidFill>
                  <a:srgbClr val="000000"/>
                </a:solidFill>
                <a:latin typeface="ＭＳ Ｐゴシック" panose="020B0600070205080204" pitchFamily="50" charset="-128"/>
                <a:ea typeface="ＭＳ Ｐゴシック" panose="020B0600070205080204" pitchFamily="50" charset="-128"/>
              </a:defRPr>
            </a:lvl1pPr>
            <a:lvl2pPr marL="0" indent="0">
              <a:buNone/>
              <a:defRPr sz="3200" b="1" i="0" baseline="0">
                <a:latin typeface="Arial" pitchFamily="34" charset="0"/>
              </a:defRPr>
            </a:lvl2pPr>
            <a:lvl3pPr marL="0" indent="0">
              <a:buNone/>
              <a:defRPr sz="3200" b="1" i="0" baseline="0">
                <a:latin typeface="Arial" pitchFamily="34" charset="0"/>
              </a:defRPr>
            </a:lvl3pPr>
            <a:lvl4pPr marL="0" indent="0">
              <a:buNone/>
              <a:defRPr sz="3200" b="1" i="0" baseline="0">
                <a:latin typeface="Arial" pitchFamily="34" charset="0"/>
              </a:defRPr>
            </a:lvl4pPr>
            <a:lvl5pPr marL="0" indent="0">
              <a:buNone/>
              <a:defRPr sz="3200" b="1" i="0" baseline="0">
                <a:latin typeface="Arial" pitchFamily="34" charset="0"/>
              </a:defRPr>
            </a:lvl5pPr>
          </a:lstStyle>
          <a:p>
            <a:pPr lvl="0"/>
            <a:r>
              <a:rPr lang="ja-JP" altLang="en-US" dirty="0"/>
              <a:t>ご清聴ありがとうございました。</a:t>
            </a:r>
            <a:endParaRPr lang="en-GB" dirty="0"/>
          </a:p>
        </p:txBody>
      </p:sp>
    </p:spTree>
    <p:extLst>
      <p:ext uri="{BB962C8B-B14F-4D97-AF65-F5344CB8AC3E}">
        <p14:creationId xmlns:p14="http://schemas.microsoft.com/office/powerpoint/2010/main" val="400993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theme" Target="../theme/theme4.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media/image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extBox 11"/>
          <p:cNvSpPr txBox="1"/>
          <p:nvPr/>
        </p:nvSpPr>
        <p:spPr>
          <a:xfrm>
            <a:off x="6676554" y="6506368"/>
            <a:ext cx="2132484" cy="184666"/>
          </a:xfrm>
          <a:prstGeom prst="rect">
            <a:avLst/>
          </a:prstGeom>
          <a:noFill/>
        </p:spPr>
        <p:txBody>
          <a:bodyPr wrap="square" rtlCol="0">
            <a:spAutoFit/>
          </a:bodyPr>
          <a:lstStyle/>
          <a:p>
            <a:pPr algn="r"/>
            <a:fld id="{8E8F5F7D-448D-4B4F-AD2C-23418276ABE9}" type="slidenum">
              <a:rPr lang="en-GB" sz="600" smtClean="0">
                <a:solidFill>
                  <a:srgbClr val="717171"/>
                </a:solidFill>
              </a:rPr>
              <a:t>‹#›</a:t>
            </a:fld>
            <a:endParaRPr lang="en-GB" sz="600" dirty="0">
              <a:solidFill>
                <a:srgbClr val="717171"/>
              </a:solidFill>
            </a:endParaRPr>
          </a:p>
        </p:txBody>
      </p:sp>
      <p:sp>
        <p:nvSpPr>
          <p:cNvPr id="14" name="TextBox 13"/>
          <p:cNvSpPr txBox="1"/>
          <p:nvPr/>
        </p:nvSpPr>
        <p:spPr>
          <a:xfrm>
            <a:off x="3257315" y="6506368"/>
            <a:ext cx="2664296" cy="184666"/>
          </a:xfrm>
          <a:prstGeom prst="rect">
            <a:avLst/>
          </a:prstGeom>
          <a:noFill/>
        </p:spPr>
        <p:txBody>
          <a:bodyPr wrap="square" rtlCol="0">
            <a:spAutoFit/>
          </a:bodyPr>
          <a:lstStyle/>
          <a:p>
            <a:pPr marL="0" algn="l" defTabSz="914400" rtl="0" eaLnBrk="1" latinLnBrk="0" hangingPunct="1"/>
            <a:r>
              <a:rPr lang="en-GB" sz="600" kern="0" baseline="0" dirty="0">
                <a:solidFill>
                  <a:srgbClr val="717171"/>
                </a:solidFill>
                <a:latin typeface="Arial" pitchFamily="34" charset="0"/>
                <a:ea typeface="+mn-ea"/>
                <a:cs typeface="+mn-cs"/>
              </a:rPr>
              <a:t>Version: [###] Classification: Internal  Owner: [Insert name] </a:t>
            </a:r>
          </a:p>
        </p:txBody>
      </p:sp>
      <p:sp>
        <p:nvSpPr>
          <p:cNvPr id="15" name="TextBox 14"/>
          <p:cNvSpPr txBox="1"/>
          <p:nvPr/>
        </p:nvSpPr>
        <p:spPr>
          <a:xfrm>
            <a:off x="377825" y="6506368"/>
            <a:ext cx="953815" cy="184666"/>
          </a:xfrm>
          <a:prstGeom prst="rect">
            <a:avLst/>
          </a:prstGeom>
          <a:noFill/>
        </p:spPr>
        <p:txBody>
          <a:bodyPr wrap="square" rtlCol="0">
            <a:spAutoFit/>
          </a:bodyPr>
          <a:lstStyle/>
          <a:p>
            <a:pPr marL="0" algn="l" defTabSz="914400" rtl="0" eaLnBrk="1" latinLnBrk="0" hangingPunct="1"/>
            <a:fld id="{0FF7A957-39D7-428D-95B8-2D11BCF7CF5B}" type="datetime1">
              <a:rPr lang="en-GB" sz="600" kern="0" baseline="0" smtClean="0">
                <a:solidFill>
                  <a:srgbClr val="717171"/>
                </a:solidFill>
                <a:latin typeface="Arial" pitchFamily="34" charset="0"/>
                <a:ea typeface="+mn-ea"/>
                <a:cs typeface="+mn-cs"/>
              </a:rPr>
              <a:t>27/07/2018</a:t>
            </a:fld>
            <a:endParaRPr lang="en-GB" sz="600" kern="0" baseline="0" dirty="0">
              <a:solidFill>
                <a:srgbClr val="717171"/>
              </a:solidFill>
              <a:latin typeface="Arial" pitchFamily="34" charset="0"/>
              <a:ea typeface="+mn-ea"/>
              <a:cs typeface="+mn-cs"/>
            </a:endParaRPr>
          </a:p>
        </p:txBody>
      </p:sp>
      <p:sp>
        <p:nvSpPr>
          <p:cNvPr id="8"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9"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ricoh_lock_up_rgb_positive-03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8818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6"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9" descr="ricoh_lock_up_rgb_positive-0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1086241"/>
      </p:ext>
    </p:extLst>
  </p:cSld>
  <p:clrMap bg1="lt1" tx1="dk1" bg2="lt2" tx2="dk2" accent1="accent1" accent2="accent2" accent3="accent3" accent4="accent4" accent5="accent5" accent6="accent6" hlink="hlink" folHlink="folHlink"/>
  <p:sldLayoutIdLst>
    <p:sldLayoutId id="2147483702" r:id="rId1"/>
    <p:sldLayoutId id="2147483704"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6"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9" descr="ricoh_lock_up_rgb_positive-0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p:nvSpPr>
        <p:spPr>
          <a:xfrm>
            <a:off x="6676554" y="6506368"/>
            <a:ext cx="2132484" cy="184666"/>
          </a:xfrm>
          <a:prstGeom prst="rect">
            <a:avLst/>
          </a:prstGeom>
          <a:noFill/>
        </p:spPr>
        <p:txBody>
          <a:bodyPr wrap="square" rtlCol="0">
            <a:spAutoFit/>
          </a:bodyPr>
          <a:lstStyle/>
          <a:p>
            <a:pPr algn="r"/>
            <a:fld id="{8E8F5F7D-448D-4B4F-AD2C-23418276ABE9}" type="slidenum">
              <a:rPr lang="en-GB" sz="600" smtClean="0">
                <a:solidFill>
                  <a:srgbClr val="717171"/>
                </a:solidFill>
              </a:rPr>
              <a:t>‹#›</a:t>
            </a:fld>
            <a:endParaRPr lang="en-GB" sz="600" dirty="0">
              <a:solidFill>
                <a:srgbClr val="717171"/>
              </a:solidFill>
            </a:endParaRPr>
          </a:p>
        </p:txBody>
      </p:sp>
      <p:sp>
        <p:nvSpPr>
          <p:cNvPr id="9" name="TextBox 8"/>
          <p:cNvSpPr txBox="1"/>
          <p:nvPr/>
        </p:nvSpPr>
        <p:spPr>
          <a:xfrm>
            <a:off x="3257315" y="6506368"/>
            <a:ext cx="2664296" cy="184666"/>
          </a:xfrm>
          <a:prstGeom prst="rect">
            <a:avLst/>
          </a:prstGeom>
          <a:noFill/>
        </p:spPr>
        <p:txBody>
          <a:bodyPr wrap="square" rtlCol="0">
            <a:spAutoFit/>
          </a:bodyPr>
          <a:lstStyle/>
          <a:p>
            <a:pPr marL="0" algn="l" defTabSz="914400" rtl="0" eaLnBrk="1" latinLnBrk="0" hangingPunct="1"/>
            <a:r>
              <a:rPr lang="en-GB" sz="600" kern="0" baseline="0" dirty="0">
                <a:solidFill>
                  <a:srgbClr val="717171"/>
                </a:solidFill>
                <a:latin typeface="Arial" pitchFamily="34" charset="0"/>
                <a:ea typeface="+mn-ea"/>
                <a:cs typeface="+mn-cs"/>
              </a:rPr>
              <a:t>Version: [###] Classification: Internal  Owner: [Insert name] </a:t>
            </a:r>
          </a:p>
        </p:txBody>
      </p:sp>
      <p:sp>
        <p:nvSpPr>
          <p:cNvPr id="10" name="TextBox 9"/>
          <p:cNvSpPr txBox="1"/>
          <p:nvPr/>
        </p:nvSpPr>
        <p:spPr>
          <a:xfrm>
            <a:off x="377825" y="6506368"/>
            <a:ext cx="953815" cy="184666"/>
          </a:xfrm>
          <a:prstGeom prst="rect">
            <a:avLst/>
          </a:prstGeom>
          <a:noFill/>
        </p:spPr>
        <p:txBody>
          <a:bodyPr wrap="square" rtlCol="0">
            <a:spAutoFit/>
          </a:bodyPr>
          <a:lstStyle/>
          <a:p>
            <a:pPr marL="0" algn="l" defTabSz="914400" rtl="0" eaLnBrk="1" latinLnBrk="0" hangingPunct="1"/>
            <a:fld id="{0FF7A957-39D7-428D-95B8-2D11BCF7CF5B}" type="datetime1">
              <a:rPr lang="en-GB" sz="600" kern="0" baseline="0" smtClean="0">
                <a:solidFill>
                  <a:srgbClr val="717171"/>
                </a:solidFill>
                <a:latin typeface="Arial" pitchFamily="34" charset="0"/>
                <a:ea typeface="+mn-ea"/>
                <a:cs typeface="+mn-cs"/>
              </a:rPr>
              <a:t>27/07/2018</a:t>
            </a:fld>
            <a:endParaRPr lang="en-GB" sz="600" kern="0" baseline="0" dirty="0">
              <a:solidFill>
                <a:srgbClr val="717171"/>
              </a:solidFill>
              <a:latin typeface="Arial" pitchFamily="34" charset="0"/>
              <a:ea typeface="+mn-ea"/>
              <a:cs typeface="+mn-cs"/>
            </a:endParaRPr>
          </a:p>
        </p:txBody>
      </p:sp>
    </p:spTree>
    <p:extLst>
      <p:ext uri="{BB962C8B-B14F-4D97-AF65-F5344CB8AC3E}">
        <p14:creationId xmlns:p14="http://schemas.microsoft.com/office/powerpoint/2010/main" val="264128183"/>
      </p:ext>
    </p:extLst>
  </p:cSld>
  <p:clrMap bg1="lt1" tx1="dk1" bg2="lt2" tx2="dk2" accent1="accent1" accent2="accent2" accent3="accent3" accent4="accent4" accent5="accent5" accent6="accent6" hlink="hlink" folHlink="folHlink"/>
  <p:sldLayoutIdLst>
    <p:sldLayoutId id="2147483717" r:id="rId1"/>
    <p:sldLayoutId id="2147483718"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ricoh_logo_rgb.png"/>
          <p:cNvPicPr>
            <a:picLocks noChangeAspect="1"/>
          </p:cNvPicPr>
          <p:nvPr/>
        </p:nvPicPr>
        <p:blipFill>
          <a:blip r:embed="rId11" cstate="print"/>
          <a:stretch>
            <a:fillRect/>
          </a:stretch>
        </p:blipFill>
        <p:spPr>
          <a:xfrm>
            <a:off x="2747512" y="2557409"/>
            <a:ext cx="3547390" cy="1368380"/>
          </a:xfrm>
          <a:prstGeom prst="rect">
            <a:avLst/>
          </a:prstGeom>
        </p:spPr>
      </p:pic>
    </p:spTree>
    <p:extLst>
      <p:ext uri="{BB962C8B-B14F-4D97-AF65-F5344CB8AC3E}">
        <p14:creationId xmlns:p14="http://schemas.microsoft.com/office/powerpoint/2010/main" val="3395736100"/>
      </p:ext>
    </p:extLst>
  </p:cSld>
  <p:clrMap bg1="lt1" tx1="dk1" bg2="lt2" tx2="dk2" accent1="accent1" accent2="accent2" accent3="accent3" accent4="accent4" accent5="accent5" accent6="accent6" hlink="hlink" folHlink="folHlink"/>
  <p:sldLayoutIdLst>
    <p:sldLayoutId id="2147483715" r:id="rId1"/>
    <p:sldLayoutId id="2147483728" r:id="rId2"/>
    <p:sldLayoutId id="2147483730" r:id="rId3"/>
    <p:sldLayoutId id="2147483731" r:id="rId4"/>
    <p:sldLayoutId id="2147483732" r:id="rId5"/>
    <p:sldLayoutId id="2147483733" r:id="rId6"/>
    <p:sldLayoutId id="2147483734" r:id="rId7"/>
    <p:sldLayoutId id="2147483735" r:id="rId8"/>
    <p:sldLayoutId id="2147483736" r:id="rId9"/>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テキスト ボックス 8"/>
          <p:cNvSpPr txBox="1">
            <a:spLocks noChangeArrowheads="1"/>
          </p:cNvSpPr>
          <p:nvPr/>
        </p:nvSpPr>
        <p:spPr bwMode="auto">
          <a:xfrm>
            <a:off x="17924463" y="2914650"/>
            <a:ext cx="184150" cy="369888"/>
          </a:xfrm>
          <a:prstGeom prst="rect">
            <a:avLst/>
          </a:prstGeom>
          <a:noFill/>
          <a:ln>
            <a:noFill/>
          </a:ln>
          <a:extLst/>
        </p:spPr>
        <p:txBody>
          <a:bodyPr wrap="none">
            <a:spAutoFit/>
          </a:bodyPr>
          <a:lstStyle/>
          <a:p>
            <a:pPr>
              <a:defRPr/>
            </a:pPr>
            <a:endParaRPr lang="ja-JP" altLang="en-US">
              <a:solidFill>
                <a:srgbClr val="CF142B"/>
              </a:solidFill>
              <a:cs typeface="ＭＳ Ｐゴシック" charset="-128"/>
            </a:endParaRPr>
          </a:p>
        </p:txBody>
      </p:sp>
      <p:sp>
        <p:nvSpPr>
          <p:cNvPr id="13" name="TextBox 12"/>
          <p:cNvSpPr txBox="1"/>
          <p:nvPr/>
        </p:nvSpPr>
        <p:spPr>
          <a:xfrm>
            <a:off x="6676554" y="6506368"/>
            <a:ext cx="2132484" cy="184666"/>
          </a:xfrm>
          <a:prstGeom prst="rect">
            <a:avLst/>
          </a:prstGeom>
          <a:noFill/>
        </p:spPr>
        <p:txBody>
          <a:bodyPr wrap="square" rtlCol="0">
            <a:spAutoFit/>
          </a:bodyPr>
          <a:lstStyle/>
          <a:p>
            <a:pPr algn="r"/>
            <a:fld id="{8E8F5F7D-448D-4B4F-AD2C-23418276ABE9}" type="slidenum">
              <a:rPr lang="en-GB" sz="600" smtClean="0">
                <a:solidFill>
                  <a:srgbClr val="717171"/>
                </a:solidFill>
              </a:rPr>
              <a:pPr algn="r"/>
              <a:t>‹#›</a:t>
            </a:fld>
            <a:endParaRPr lang="en-GB" sz="600" dirty="0">
              <a:solidFill>
                <a:srgbClr val="717171"/>
              </a:solidFill>
            </a:endParaRPr>
          </a:p>
        </p:txBody>
      </p:sp>
      <p:sp>
        <p:nvSpPr>
          <p:cNvPr id="14" name="TextBox 13"/>
          <p:cNvSpPr txBox="1"/>
          <p:nvPr/>
        </p:nvSpPr>
        <p:spPr>
          <a:xfrm>
            <a:off x="3257315" y="6506368"/>
            <a:ext cx="2664296" cy="184666"/>
          </a:xfrm>
          <a:prstGeom prst="rect">
            <a:avLst/>
          </a:prstGeom>
          <a:noFill/>
        </p:spPr>
        <p:txBody>
          <a:bodyPr wrap="square" rtlCol="0">
            <a:spAutoFit/>
          </a:bodyPr>
          <a:lstStyle/>
          <a:p>
            <a:r>
              <a:rPr lang="en-GB" sz="600" kern="0" dirty="0">
                <a:solidFill>
                  <a:srgbClr val="717171"/>
                </a:solidFill>
              </a:rPr>
              <a:t>Version: [###] Classification: Internal  Owner: [Insert name] </a:t>
            </a:r>
          </a:p>
        </p:txBody>
      </p:sp>
      <p:sp>
        <p:nvSpPr>
          <p:cNvPr id="15" name="TextBox 14"/>
          <p:cNvSpPr txBox="1"/>
          <p:nvPr/>
        </p:nvSpPr>
        <p:spPr>
          <a:xfrm>
            <a:off x="377825" y="6506368"/>
            <a:ext cx="953815" cy="184666"/>
          </a:xfrm>
          <a:prstGeom prst="rect">
            <a:avLst/>
          </a:prstGeom>
          <a:noFill/>
        </p:spPr>
        <p:txBody>
          <a:bodyPr wrap="square" rtlCol="0">
            <a:spAutoFit/>
          </a:bodyPr>
          <a:lstStyle/>
          <a:p>
            <a:fld id="{0FF7A957-39D7-428D-95B8-2D11BCF7CF5B}" type="datetime1">
              <a:rPr lang="en-GB" sz="600" kern="0" smtClean="0">
                <a:solidFill>
                  <a:srgbClr val="717171"/>
                </a:solidFill>
              </a:rPr>
              <a:pPr/>
              <a:t>27/07/2018</a:t>
            </a:fld>
            <a:endParaRPr lang="en-GB" sz="600" kern="0" dirty="0">
              <a:solidFill>
                <a:srgbClr val="717171"/>
              </a:solidFill>
            </a:endParaRPr>
          </a:p>
        </p:txBody>
      </p:sp>
      <p:sp>
        <p:nvSpPr>
          <p:cNvPr id="10"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cxnSp>
        <p:nvCxnSpPr>
          <p:cNvPr id="11"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9" descr="ricoh_lock_up_rgb_positive-0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773443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5" r:id="rId3"/>
  </p:sldLayoutIdLst>
  <p:hf hdr="0"/>
  <p:txStyles>
    <p:titleStyle>
      <a:lvl1pPr algn="ctr" defTabSz="457200" rtl="0" eaLnBrk="0" fontAlgn="base" hangingPunct="0">
        <a:spcBef>
          <a:spcPct val="0"/>
        </a:spcBef>
        <a:spcAft>
          <a:spcPct val="0"/>
        </a:spcAft>
        <a:defRPr kumimoji="1" sz="4400" kern="1200">
          <a:solidFill>
            <a:schemeClr val="bg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rgbClr val="FFFFFF"/>
          </a:solidFill>
          <a:latin typeface="+mn-lt"/>
          <a:ea typeface="+mn-ea"/>
          <a:cs typeface="ＭＳ Ｐゴシック" charset="0"/>
        </a:defRPr>
      </a:lvl1pPr>
      <a:lvl2pPr marL="742950" indent="-285750" algn="l" defTabSz="457200" rtl="0" eaLnBrk="0" fontAlgn="base" hangingPunct="0">
        <a:spcBef>
          <a:spcPct val="20000"/>
        </a:spcBef>
        <a:spcAft>
          <a:spcPct val="0"/>
        </a:spcAft>
        <a:buFont typeface="Arial" charset="0"/>
        <a:buChar char="–"/>
        <a:defRPr kumimoji="1" sz="2800" kern="1200">
          <a:solidFill>
            <a:srgbClr val="FFFFFF"/>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rgbClr val="FFFFFF"/>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rgbClr val="FFFFFF"/>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テキスト ボックス 8"/>
          <p:cNvSpPr txBox="1">
            <a:spLocks noChangeArrowheads="1"/>
          </p:cNvSpPr>
          <p:nvPr/>
        </p:nvSpPr>
        <p:spPr bwMode="auto">
          <a:xfrm>
            <a:off x="17924463" y="2914650"/>
            <a:ext cx="184150" cy="369888"/>
          </a:xfrm>
          <a:prstGeom prst="rect">
            <a:avLst/>
          </a:prstGeom>
          <a:noFill/>
          <a:ln>
            <a:noFill/>
          </a:ln>
          <a:extLst/>
        </p:spPr>
        <p:txBody>
          <a:bodyPr wrap="none">
            <a:spAutoFit/>
          </a:bodyPr>
          <a:lstStyle/>
          <a:p>
            <a:pPr>
              <a:defRPr/>
            </a:pPr>
            <a:endParaRPr lang="ja-JP" altLang="en-US">
              <a:solidFill>
                <a:srgbClr val="CF142B"/>
              </a:solidFill>
              <a:cs typeface="ＭＳ Ｐゴシック" charset="-128"/>
            </a:endParaRPr>
          </a:p>
        </p:txBody>
      </p:sp>
      <p:sp>
        <p:nvSpPr>
          <p:cNvPr id="13" name="TextBox 12"/>
          <p:cNvSpPr txBox="1"/>
          <p:nvPr/>
        </p:nvSpPr>
        <p:spPr>
          <a:xfrm>
            <a:off x="6676554" y="6506368"/>
            <a:ext cx="2132484" cy="184666"/>
          </a:xfrm>
          <a:prstGeom prst="rect">
            <a:avLst/>
          </a:prstGeom>
          <a:noFill/>
        </p:spPr>
        <p:txBody>
          <a:bodyPr wrap="square" rtlCol="0">
            <a:spAutoFit/>
          </a:bodyPr>
          <a:lstStyle/>
          <a:p>
            <a:pPr algn="r"/>
            <a:fld id="{8E8F5F7D-448D-4B4F-AD2C-23418276ABE9}" type="slidenum">
              <a:rPr lang="en-GB" sz="600" smtClean="0">
                <a:solidFill>
                  <a:srgbClr val="717171"/>
                </a:solidFill>
              </a:rPr>
              <a:pPr algn="r"/>
              <a:t>‹#›</a:t>
            </a:fld>
            <a:endParaRPr lang="en-GB" sz="600" dirty="0">
              <a:solidFill>
                <a:srgbClr val="717171"/>
              </a:solidFill>
            </a:endParaRPr>
          </a:p>
        </p:txBody>
      </p:sp>
      <p:sp>
        <p:nvSpPr>
          <p:cNvPr id="14" name="TextBox 13"/>
          <p:cNvSpPr txBox="1"/>
          <p:nvPr/>
        </p:nvSpPr>
        <p:spPr>
          <a:xfrm>
            <a:off x="3257315" y="6506368"/>
            <a:ext cx="2664296" cy="184666"/>
          </a:xfrm>
          <a:prstGeom prst="rect">
            <a:avLst/>
          </a:prstGeom>
          <a:noFill/>
        </p:spPr>
        <p:txBody>
          <a:bodyPr wrap="square" rtlCol="0">
            <a:spAutoFit/>
          </a:bodyPr>
          <a:lstStyle/>
          <a:p>
            <a:r>
              <a:rPr lang="en-GB" sz="600" kern="0" dirty="0">
                <a:solidFill>
                  <a:srgbClr val="717171"/>
                </a:solidFill>
              </a:rPr>
              <a:t>Version: [###] Classification: Internal  Owner: [Insert name] </a:t>
            </a:r>
          </a:p>
        </p:txBody>
      </p:sp>
      <p:sp>
        <p:nvSpPr>
          <p:cNvPr id="15" name="TextBox 14"/>
          <p:cNvSpPr txBox="1"/>
          <p:nvPr/>
        </p:nvSpPr>
        <p:spPr>
          <a:xfrm>
            <a:off x="377825" y="6506368"/>
            <a:ext cx="953815" cy="184666"/>
          </a:xfrm>
          <a:prstGeom prst="rect">
            <a:avLst/>
          </a:prstGeom>
          <a:noFill/>
        </p:spPr>
        <p:txBody>
          <a:bodyPr wrap="square" rtlCol="0">
            <a:spAutoFit/>
          </a:bodyPr>
          <a:lstStyle/>
          <a:p>
            <a:fld id="{0FF7A957-39D7-428D-95B8-2D11BCF7CF5B}" type="datetime1">
              <a:rPr lang="en-GB" sz="600" kern="0" smtClean="0">
                <a:solidFill>
                  <a:srgbClr val="717171"/>
                </a:solidFill>
              </a:rPr>
              <a:pPr/>
              <a:t>27/07/2018</a:t>
            </a:fld>
            <a:endParaRPr lang="en-GB" sz="600" kern="0" dirty="0">
              <a:solidFill>
                <a:srgbClr val="717171"/>
              </a:solidFill>
            </a:endParaRPr>
          </a:p>
        </p:txBody>
      </p:sp>
      <p:sp>
        <p:nvSpPr>
          <p:cNvPr id="10" name="Plaque 10"/>
          <p:cNvSpPr/>
          <p:nvPr/>
        </p:nvSpPr>
        <p:spPr>
          <a:xfrm>
            <a:off x="377825" y="298368"/>
            <a:ext cx="441325" cy="442912"/>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cxnSp>
        <p:nvCxnSpPr>
          <p:cNvPr id="11" name="直線コネクタ 4"/>
          <p:cNvCxnSpPr/>
          <p:nvPr/>
        </p:nvCxnSpPr>
        <p:spPr>
          <a:xfrm>
            <a:off x="377825" y="904640"/>
            <a:ext cx="84312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9" descr="ricoh_lock_up_rgb_positive-0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6788" y="237408"/>
            <a:ext cx="149225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24403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6" r:id="rId3"/>
  </p:sldLayoutIdLst>
  <p:hf hdr="0"/>
  <p:txStyles>
    <p:titleStyle>
      <a:lvl1pPr algn="ctr" defTabSz="457200" rtl="0" eaLnBrk="0" fontAlgn="base" hangingPunct="0">
        <a:spcBef>
          <a:spcPct val="0"/>
        </a:spcBef>
        <a:spcAft>
          <a:spcPct val="0"/>
        </a:spcAft>
        <a:defRPr kumimoji="1" sz="4400" kern="1200">
          <a:solidFill>
            <a:schemeClr val="bg1"/>
          </a:solidFill>
          <a:latin typeface="+mj-lt"/>
          <a:ea typeface="+mj-ea"/>
          <a:cs typeface="ＭＳ Ｐゴシック" charset="0"/>
        </a:defRPr>
      </a:lvl1pPr>
      <a:lvl2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kumimoji="1" sz="4400">
          <a:solidFill>
            <a:schemeClr val="bg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rgbClr val="FFFFFF"/>
          </a:solidFill>
          <a:latin typeface="+mn-lt"/>
          <a:ea typeface="+mn-ea"/>
          <a:cs typeface="ＭＳ Ｐゴシック" charset="0"/>
        </a:defRPr>
      </a:lvl1pPr>
      <a:lvl2pPr marL="742950" indent="-285750" algn="l" defTabSz="457200" rtl="0" eaLnBrk="0" fontAlgn="base" hangingPunct="0">
        <a:spcBef>
          <a:spcPct val="20000"/>
        </a:spcBef>
        <a:spcAft>
          <a:spcPct val="0"/>
        </a:spcAft>
        <a:buFont typeface="Arial" charset="0"/>
        <a:buChar char="–"/>
        <a:defRPr kumimoji="1" sz="2800" kern="1200">
          <a:solidFill>
            <a:srgbClr val="FFFFFF"/>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rgbClr val="FFFFFF"/>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rgbClr val="FFFFFF"/>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2555776" y="2996952"/>
            <a:ext cx="4968552" cy="432048"/>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サーモパイル計測ソフト要求仕様書</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01673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プレースホルダー 1">
            <a:extLst>
              <a:ext uri="{FF2B5EF4-FFF2-40B4-BE49-F238E27FC236}">
                <a16:creationId xmlns:a16="http://schemas.microsoft.com/office/drawing/2014/main" id="{EC39900C-0ED1-44D4-A2B5-18E4350B3D27}"/>
              </a:ext>
            </a:extLst>
          </p:cNvPr>
          <p:cNvSpPr txBox="1">
            <a:spLocks/>
          </p:cNvSpPr>
          <p:nvPr/>
        </p:nvSpPr>
        <p:spPr>
          <a:xfrm>
            <a:off x="179512" y="980728"/>
            <a:ext cx="3096344" cy="50405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データとグラフの関係</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プレースホルダー 1">
            <a:extLst>
              <a:ext uri="{FF2B5EF4-FFF2-40B4-BE49-F238E27FC236}">
                <a16:creationId xmlns:a16="http://schemas.microsoft.com/office/drawing/2014/main" id="{27D8FEB3-B2F2-41ED-926F-092201F1DDDD}"/>
              </a:ext>
            </a:extLst>
          </p:cNvPr>
          <p:cNvSpPr txBox="1">
            <a:spLocks/>
          </p:cNvSpPr>
          <p:nvPr/>
        </p:nvSpPr>
        <p:spPr>
          <a:xfrm>
            <a:off x="309887" y="2674848"/>
            <a:ext cx="1080120" cy="360040"/>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センサデータ</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プレースホルダー 1">
            <a:extLst>
              <a:ext uri="{FF2B5EF4-FFF2-40B4-BE49-F238E27FC236}">
                <a16:creationId xmlns:a16="http://schemas.microsoft.com/office/drawing/2014/main" id="{F95F76DF-387F-44A2-A369-B27EEA46DA0F}"/>
              </a:ext>
            </a:extLst>
          </p:cNvPr>
          <p:cNvSpPr txBox="1">
            <a:spLocks/>
          </p:cNvSpPr>
          <p:nvPr/>
        </p:nvSpPr>
        <p:spPr>
          <a:xfrm>
            <a:off x="298919" y="3468541"/>
            <a:ext cx="1080120" cy="360040"/>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ログデータ</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ボックス 30">
            <a:extLst>
              <a:ext uri="{FF2B5EF4-FFF2-40B4-BE49-F238E27FC236}">
                <a16:creationId xmlns:a16="http://schemas.microsoft.com/office/drawing/2014/main" id="{9404DC04-3F3B-486A-A573-122591F21998}"/>
              </a:ext>
            </a:extLst>
          </p:cNvPr>
          <p:cNvSpPr txBox="1"/>
          <p:nvPr/>
        </p:nvSpPr>
        <p:spPr>
          <a:xfrm>
            <a:off x="3003610" y="2133912"/>
            <a:ext cx="84830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統合データ</a:t>
            </a:r>
          </a:p>
        </p:txBody>
      </p:sp>
      <p:sp>
        <p:nvSpPr>
          <p:cNvPr id="32" name="正方形/長方形 31">
            <a:extLst>
              <a:ext uri="{FF2B5EF4-FFF2-40B4-BE49-F238E27FC236}">
                <a16:creationId xmlns:a16="http://schemas.microsoft.com/office/drawing/2014/main" id="{99C9967C-29D7-4E14-8214-5F333F1330C9}"/>
              </a:ext>
            </a:extLst>
          </p:cNvPr>
          <p:cNvSpPr/>
          <p:nvPr/>
        </p:nvSpPr>
        <p:spPr>
          <a:xfrm>
            <a:off x="2555776" y="2421215"/>
            <a:ext cx="1656184" cy="17122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1">
            <a:extLst>
              <a:ext uri="{FF2B5EF4-FFF2-40B4-BE49-F238E27FC236}">
                <a16:creationId xmlns:a16="http://schemas.microsoft.com/office/drawing/2014/main" id="{439350DB-49A0-4713-BCC5-70CE79CE8816}"/>
              </a:ext>
            </a:extLst>
          </p:cNvPr>
          <p:cNvSpPr txBox="1">
            <a:spLocks/>
          </p:cNvSpPr>
          <p:nvPr/>
        </p:nvSpPr>
        <p:spPr>
          <a:xfrm>
            <a:off x="2775991" y="2677606"/>
            <a:ext cx="1080120" cy="360040"/>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センサデータ</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プレースホルダー 1">
            <a:extLst>
              <a:ext uri="{FF2B5EF4-FFF2-40B4-BE49-F238E27FC236}">
                <a16:creationId xmlns:a16="http://schemas.microsoft.com/office/drawing/2014/main" id="{5EF1A8B4-F9C1-4006-9674-7346E6EC90B7}"/>
              </a:ext>
            </a:extLst>
          </p:cNvPr>
          <p:cNvSpPr txBox="1">
            <a:spLocks/>
          </p:cNvSpPr>
          <p:nvPr/>
        </p:nvSpPr>
        <p:spPr>
          <a:xfrm>
            <a:off x="2771799" y="3498022"/>
            <a:ext cx="1080120" cy="360040"/>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ログデータ</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矢印コネクタ 35">
            <a:extLst>
              <a:ext uri="{FF2B5EF4-FFF2-40B4-BE49-F238E27FC236}">
                <a16:creationId xmlns:a16="http://schemas.microsoft.com/office/drawing/2014/main" id="{B1BA3B5E-623C-4F76-A0A4-3D065CDD40B6}"/>
              </a:ext>
            </a:extLst>
          </p:cNvPr>
          <p:cNvCxnSpPr>
            <a:cxnSpLocks/>
            <a:stCxn id="28" idx="3"/>
            <a:endCxn id="33" idx="1"/>
          </p:cNvCxnSpPr>
          <p:nvPr/>
        </p:nvCxnSpPr>
        <p:spPr>
          <a:xfrm>
            <a:off x="1390007" y="2854868"/>
            <a:ext cx="1385984" cy="2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4CE3EDD-59E3-49F8-ABC6-DC39F29D53E6}"/>
              </a:ext>
            </a:extLst>
          </p:cNvPr>
          <p:cNvCxnSpPr>
            <a:cxnSpLocks/>
            <a:stCxn id="29" idx="3"/>
            <a:endCxn id="34" idx="1"/>
          </p:cNvCxnSpPr>
          <p:nvPr/>
        </p:nvCxnSpPr>
        <p:spPr>
          <a:xfrm>
            <a:off x="1379039" y="3648561"/>
            <a:ext cx="1392760" cy="29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FD8DD43-7218-4728-9A16-B2987A25F2D9}"/>
              </a:ext>
            </a:extLst>
          </p:cNvPr>
          <p:cNvCxnSpPr>
            <a:cxnSpLocks/>
            <a:stCxn id="32" idx="3"/>
            <a:endCxn id="54" idx="1"/>
          </p:cNvCxnSpPr>
          <p:nvPr/>
        </p:nvCxnSpPr>
        <p:spPr>
          <a:xfrm flipV="1">
            <a:off x="4211960" y="2864002"/>
            <a:ext cx="1018254" cy="413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プレースホルダー 1">
            <a:extLst>
              <a:ext uri="{FF2B5EF4-FFF2-40B4-BE49-F238E27FC236}">
                <a16:creationId xmlns:a16="http://schemas.microsoft.com/office/drawing/2014/main" id="{47A5069C-3939-48D3-BC08-8820ED69E5D6}"/>
              </a:ext>
            </a:extLst>
          </p:cNvPr>
          <p:cNvSpPr txBox="1">
            <a:spLocks/>
          </p:cNvSpPr>
          <p:nvPr/>
        </p:nvSpPr>
        <p:spPr>
          <a:xfrm>
            <a:off x="5230214" y="2550180"/>
            <a:ext cx="1211847" cy="627643"/>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時系列グラフ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テキスト プレースホルダー 1">
            <a:extLst>
              <a:ext uri="{FF2B5EF4-FFF2-40B4-BE49-F238E27FC236}">
                <a16:creationId xmlns:a16="http://schemas.microsoft.com/office/drawing/2014/main" id="{D1B42FDC-7D44-4A23-BD4A-1CFA5046FEED}"/>
              </a:ext>
            </a:extLst>
          </p:cNvPr>
          <p:cNvSpPr txBox="1">
            <a:spLocks/>
          </p:cNvSpPr>
          <p:nvPr/>
        </p:nvSpPr>
        <p:spPr>
          <a:xfrm>
            <a:off x="5230214" y="1510409"/>
            <a:ext cx="1410703" cy="646339"/>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温度分布グラフ</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1" name="直線矢印コネクタ 60">
            <a:extLst>
              <a:ext uri="{FF2B5EF4-FFF2-40B4-BE49-F238E27FC236}">
                <a16:creationId xmlns:a16="http://schemas.microsoft.com/office/drawing/2014/main" id="{62BEFCB2-0DA3-48B7-841A-21B62CBCFDBA}"/>
              </a:ext>
            </a:extLst>
          </p:cNvPr>
          <p:cNvCxnSpPr>
            <a:cxnSpLocks/>
            <a:stCxn id="33" idx="3"/>
            <a:endCxn id="59" idx="1"/>
          </p:cNvCxnSpPr>
          <p:nvPr/>
        </p:nvCxnSpPr>
        <p:spPr>
          <a:xfrm flipV="1">
            <a:off x="3856111" y="1833579"/>
            <a:ext cx="1374103" cy="1024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9C54F088-9A53-47C1-B57C-3F5D6237879A}"/>
              </a:ext>
            </a:extLst>
          </p:cNvPr>
          <p:cNvSpPr txBox="1"/>
          <p:nvPr/>
        </p:nvSpPr>
        <p:spPr>
          <a:xfrm>
            <a:off x="5039326" y="1196752"/>
            <a:ext cx="1792478"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サーモパイル＆熱電対のみ</a:t>
            </a:r>
          </a:p>
        </p:txBody>
      </p:sp>
      <p:sp>
        <p:nvSpPr>
          <p:cNvPr id="69" name="テキスト プレースホルダー 1">
            <a:extLst>
              <a:ext uri="{FF2B5EF4-FFF2-40B4-BE49-F238E27FC236}">
                <a16:creationId xmlns:a16="http://schemas.microsoft.com/office/drawing/2014/main" id="{1287E35D-CBC8-493E-9F21-9F637C7B0E5B}"/>
              </a:ext>
            </a:extLst>
          </p:cNvPr>
          <p:cNvSpPr txBox="1">
            <a:spLocks/>
          </p:cNvSpPr>
          <p:nvPr/>
        </p:nvSpPr>
        <p:spPr>
          <a:xfrm>
            <a:off x="5245208" y="3440210"/>
            <a:ext cx="1304256" cy="547555"/>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数値表示</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0" name="直線矢印コネクタ 69">
            <a:extLst>
              <a:ext uri="{FF2B5EF4-FFF2-40B4-BE49-F238E27FC236}">
                <a16:creationId xmlns:a16="http://schemas.microsoft.com/office/drawing/2014/main" id="{A519EFF8-20AA-4503-B94E-E1A9A2B4A2A1}"/>
              </a:ext>
            </a:extLst>
          </p:cNvPr>
          <p:cNvCxnSpPr>
            <a:cxnSpLocks/>
            <a:stCxn id="32" idx="3"/>
            <a:endCxn id="69" idx="1"/>
          </p:cNvCxnSpPr>
          <p:nvPr/>
        </p:nvCxnSpPr>
        <p:spPr>
          <a:xfrm>
            <a:off x="4211960" y="3277351"/>
            <a:ext cx="1033248" cy="436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プレースホルダー 1">
            <a:extLst>
              <a:ext uri="{FF2B5EF4-FFF2-40B4-BE49-F238E27FC236}">
                <a16:creationId xmlns:a16="http://schemas.microsoft.com/office/drawing/2014/main" id="{B3AA35BD-2586-4882-9B23-FD02AF99CC73}"/>
              </a:ext>
            </a:extLst>
          </p:cNvPr>
          <p:cNvSpPr txBox="1">
            <a:spLocks/>
          </p:cNvSpPr>
          <p:nvPr/>
        </p:nvSpPr>
        <p:spPr>
          <a:xfrm>
            <a:off x="5245208" y="4444503"/>
            <a:ext cx="1196853" cy="475664"/>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ログ表示</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5" name="直線矢印コネクタ 74">
            <a:extLst>
              <a:ext uri="{FF2B5EF4-FFF2-40B4-BE49-F238E27FC236}">
                <a16:creationId xmlns:a16="http://schemas.microsoft.com/office/drawing/2014/main" id="{4F137064-4BAD-4574-B9DB-FF8A661131CF}"/>
              </a:ext>
            </a:extLst>
          </p:cNvPr>
          <p:cNvCxnSpPr>
            <a:cxnSpLocks/>
            <a:stCxn id="34" idx="3"/>
            <a:endCxn id="74" idx="1"/>
          </p:cNvCxnSpPr>
          <p:nvPr/>
        </p:nvCxnSpPr>
        <p:spPr>
          <a:xfrm>
            <a:off x="3851919" y="3678042"/>
            <a:ext cx="1393289" cy="1004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3AEC1B91-46ED-41CB-AFC5-B1AFA64971E9}"/>
              </a:ext>
            </a:extLst>
          </p:cNvPr>
          <p:cNvSpPr txBox="1"/>
          <p:nvPr/>
        </p:nvSpPr>
        <p:spPr>
          <a:xfrm>
            <a:off x="1663006" y="3074159"/>
            <a:ext cx="492443"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独立</a:t>
            </a:r>
          </a:p>
        </p:txBody>
      </p:sp>
      <p:cxnSp>
        <p:nvCxnSpPr>
          <p:cNvPr id="87" name="直線矢印コネクタ 86">
            <a:extLst>
              <a:ext uri="{FF2B5EF4-FFF2-40B4-BE49-F238E27FC236}">
                <a16:creationId xmlns:a16="http://schemas.microsoft.com/office/drawing/2014/main" id="{54157BA4-F19D-4FD2-ACB1-6A1CC22E65CE}"/>
              </a:ext>
            </a:extLst>
          </p:cNvPr>
          <p:cNvCxnSpPr/>
          <p:nvPr/>
        </p:nvCxnSpPr>
        <p:spPr>
          <a:xfrm>
            <a:off x="1677942" y="2964906"/>
            <a:ext cx="0" cy="46313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B9956D96-D999-4299-99EF-234C46FD4E18}"/>
              </a:ext>
            </a:extLst>
          </p:cNvPr>
          <p:cNvSpPr txBox="1"/>
          <p:nvPr/>
        </p:nvSpPr>
        <p:spPr>
          <a:xfrm>
            <a:off x="2425726" y="4228238"/>
            <a:ext cx="2004075" cy="646331"/>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側のタイマー</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データ受信タイミング）</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で２つのデータの時刻を揃える</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左中かっこ 98">
            <a:extLst>
              <a:ext uri="{FF2B5EF4-FFF2-40B4-BE49-F238E27FC236}">
                <a16:creationId xmlns:a16="http://schemas.microsoft.com/office/drawing/2014/main" id="{EEB4B09B-B440-4BE5-96FF-DC1EE368CD11}"/>
              </a:ext>
            </a:extLst>
          </p:cNvPr>
          <p:cNvSpPr/>
          <p:nvPr/>
        </p:nvSpPr>
        <p:spPr>
          <a:xfrm flipH="1">
            <a:off x="6684100" y="2421215"/>
            <a:ext cx="408179" cy="1712270"/>
          </a:xfrm>
          <a:prstGeom prst="leftBrace">
            <a:avLst>
              <a:gd name="adj1" fmla="val 18131"/>
              <a:gd name="adj2" fmla="val 5342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F5E93104-7ADD-434C-A2E5-96D08F32043F}"/>
              </a:ext>
            </a:extLst>
          </p:cNvPr>
          <p:cNvSpPr txBox="1"/>
          <p:nvPr/>
        </p:nvSpPr>
        <p:spPr>
          <a:xfrm>
            <a:off x="7064585" y="2896388"/>
            <a:ext cx="207941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コピーしたウィンドウを表示できる</a:t>
            </a:r>
          </a:p>
        </p:txBody>
      </p:sp>
      <p:sp>
        <p:nvSpPr>
          <p:cNvPr id="101" name="テキスト ボックス 100">
            <a:extLst>
              <a:ext uri="{FF2B5EF4-FFF2-40B4-BE49-F238E27FC236}">
                <a16:creationId xmlns:a16="http://schemas.microsoft.com/office/drawing/2014/main" id="{32DF85AA-E25A-47F8-950B-FD8B9D27853F}"/>
              </a:ext>
            </a:extLst>
          </p:cNvPr>
          <p:cNvSpPr txBox="1"/>
          <p:nvPr/>
        </p:nvSpPr>
        <p:spPr>
          <a:xfrm>
            <a:off x="7064585" y="3218670"/>
            <a:ext cx="1580882"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表示項目を選択できる</a:t>
            </a:r>
          </a:p>
        </p:txBody>
      </p:sp>
      <p:sp>
        <p:nvSpPr>
          <p:cNvPr id="102" name="テキスト プレースホルダー 1">
            <a:extLst>
              <a:ext uri="{FF2B5EF4-FFF2-40B4-BE49-F238E27FC236}">
                <a16:creationId xmlns:a16="http://schemas.microsoft.com/office/drawing/2014/main" id="{7D624DF1-5E21-4FC6-B8E9-10E26C3E94C0}"/>
              </a:ext>
            </a:extLst>
          </p:cNvPr>
          <p:cNvSpPr txBox="1">
            <a:spLocks/>
          </p:cNvSpPr>
          <p:nvPr/>
        </p:nvSpPr>
        <p:spPr>
          <a:xfrm>
            <a:off x="996954" y="5362534"/>
            <a:ext cx="6865693" cy="899607"/>
          </a:xfrm>
          <a:prstGeom prst="rect">
            <a:avLst/>
          </a:prstGeom>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・入力源が片方だけの場合</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センサデータのみ</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でも動作するようにしたい。</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・接続の無いものは表示値が無い </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or 0</a:t>
            </a:r>
            <a:r>
              <a:rPr kumimoji="1" lang="ja-JP" altLang="en-US" sz="1600" b="0" dirty="0" err="1">
                <a:latin typeface="Meiryo UI" panose="020B0604030504040204" pitchFamily="50" charset="-128"/>
                <a:ea typeface="Meiryo UI" panose="020B0604030504040204" pitchFamily="50" charset="-128"/>
                <a:cs typeface="Meiryo UI" panose="020B0604030504040204" pitchFamily="50" charset="-128"/>
              </a:rPr>
              <a:t>で</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よい</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3" name="テキスト ボックス 102">
            <a:extLst>
              <a:ext uri="{FF2B5EF4-FFF2-40B4-BE49-F238E27FC236}">
                <a16:creationId xmlns:a16="http://schemas.microsoft.com/office/drawing/2014/main" id="{8688D06E-6560-483C-8D6B-F98F0C6F0D3E}"/>
              </a:ext>
            </a:extLst>
          </p:cNvPr>
          <p:cNvSpPr txBox="1"/>
          <p:nvPr/>
        </p:nvSpPr>
        <p:spPr>
          <a:xfrm>
            <a:off x="1535545" y="2540192"/>
            <a:ext cx="7264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COM**</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テキスト ボックス 103">
            <a:extLst>
              <a:ext uri="{FF2B5EF4-FFF2-40B4-BE49-F238E27FC236}">
                <a16:creationId xmlns:a16="http://schemas.microsoft.com/office/drawing/2014/main" id="{48C1813C-8805-437C-8FB6-A791B14CC89C}"/>
              </a:ext>
            </a:extLst>
          </p:cNvPr>
          <p:cNvSpPr txBox="1"/>
          <p:nvPr/>
        </p:nvSpPr>
        <p:spPr>
          <a:xfrm>
            <a:off x="1516334" y="3710766"/>
            <a:ext cx="7264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COM**</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5456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～メニューバー～</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3579B444-C359-4E89-948F-D5512E11D6CD}"/>
              </a:ext>
            </a:extLst>
          </p:cNvPr>
          <p:cNvPicPr>
            <a:picLocks noChangeAspect="1"/>
          </p:cNvPicPr>
          <p:nvPr/>
        </p:nvPicPr>
        <p:blipFill>
          <a:blip r:embed="rId2"/>
          <a:stretch>
            <a:fillRect/>
          </a:stretch>
        </p:blipFill>
        <p:spPr>
          <a:xfrm>
            <a:off x="395536" y="980728"/>
            <a:ext cx="2664296" cy="3426285"/>
          </a:xfrm>
          <a:prstGeom prst="rect">
            <a:avLst/>
          </a:prstGeom>
        </p:spPr>
      </p:pic>
      <p:sp>
        <p:nvSpPr>
          <p:cNvPr id="8" name="テキスト プレースホルダー 1">
            <a:extLst>
              <a:ext uri="{FF2B5EF4-FFF2-40B4-BE49-F238E27FC236}">
                <a16:creationId xmlns:a16="http://schemas.microsoft.com/office/drawing/2014/main" id="{9E69D171-45E1-4E0D-9DBF-F05AC98C35AB}"/>
              </a:ext>
            </a:extLst>
          </p:cNvPr>
          <p:cNvSpPr txBox="1">
            <a:spLocks/>
          </p:cNvSpPr>
          <p:nvPr/>
        </p:nvSpPr>
        <p:spPr>
          <a:xfrm>
            <a:off x="971600" y="2064098"/>
            <a:ext cx="1080120" cy="662979"/>
          </a:xfrm>
          <a:prstGeom prst="rect">
            <a:avLst/>
          </a:prstGeom>
          <a:solidFill>
            <a:schemeClr val="accent6">
              <a:lumMod val="40000"/>
              <a:lumOff val="6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ファイル </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開く</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保存</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a:extLst>
              <a:ext uri="{FF2B5EF4-FFF2-40B4-BE49-F238E27FC236}">
                <a16:creationId xmlns:a16="http://schemas.microsoft.com/office/drawing/2014/main" id="{B3268404-20E5-4C7D-B585-E60AFD8D50F4}"/>
              </a:ext>
            </a:extLst>
          </p:cNvPr>
          <p:cNvPicPr>
            <a:picLocks noChangeAspect="1"/>
          </p:cNvPicPr>
          <p:nvPr/>
        </p:nvPicPr>
        <p:blipFill>
          <a:blip r:embed="rId3"/>
          <a:stretch>
            <a:fillRect/>
          </a:stretch>
        </p:blipFill>
        <p:spPr>
          <a:xfrm>
            <a:off x="3390366" y="980728"/>
            <a:ext cx="1541674" cy="1998900"/>
          </a:xfrm>
          <a:prstGeom prst="rect">
            <a:avLst/>
          </a:prstGeom>
          <a:solidFill>
            <a:schemeClr val="bg1">
              <a:lumMod val="75000"/>
            </a:schemeClr>
          </a:solidFill>
        </p:spPr>
      </p:pic>
      <p:pic>
        <p:nvPicPr>
          <p:cNvPr id="6" name="図 5">
            <a:extLst>
              <a:ext uri="{FF2B5EF4-FFF2-40B4-BE49-F238E27FC236}">
                <a16:creationId xmlns:a16="http://schemas.microsoft.com/office/drawing/2014/main" id="{4C6298E8-1B9C-4A3F-852B-926B085063CB}"/>
              </a:ext>
            </a:extLst>
          </p:cNvPr>
          <p:cNvPicPr>
            <a:picLocks noChangeAspect="1"/>
          </p:cNvPicPr>
          <p:nvPr/>
        </p:nvPicPr>
        <p:blipFill>
          <a:blip r:embed="rId4"/>
          <a:stretch>
            <a:fillRect/>
          </a:stretch>
        </p:blipFill>
        <p:spPr>
          <a:xfrm>
            <a:off x="5148064" y="985667"/>
            <a:ext cx="1325499" cy="1993962"/>
          </a:xfrm>
          <a:prstGeom prst="rect">
            <a:avLst/>
          </a:prstGeom>
        </p:spPr>
      </p:pic>
      <p:sp>
        <p:nvSpPr>
          <p:cNvPr id="16" name="テキスト プレースホルダー 1">
            <a:extLst>
              <a:ext uri="{FF2B5EF4-FFF2-40B4-BE49-F238E27FC236}">
                <a16:creationId xmlns:a16="http://schemas.microsoft.com/office/drawing/2014/main" id="{C1EB81AC-9D9A-452A-8837-846DEFF6AFA0}"/>
              </a:ext>
            </a:extLst>
          </p:cNvPr>
          <p:cNvSpPr txBox="1">
            <a:spLocks/>
          </p:cNvSpPr>
          <p:nvPr/>
        </p:nvSpPr>
        <p:spPr>
          <a:xfrm>
            <a:off x="5724128" y="1844824"/>
            <a:ext cx="533562"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a:extLst>
              <a:ext uri="{FF2B5EF4-FFF2-40B4-BE49-F238E27FC236}">
                <a16:creationId xmlns:a16="http://schemas.microsoft.com/office/drawing/2014/main" id="{2E87B4CE-681C-4275-8EF5-472F4805E94B}"/>
              </a:ext>
            </a:extLst>
          </p:cNvPr>
          <p:cNvPicPr>
            <a:picLocks noChangeAspect="1"/>
          </p:cNvPicPr>
          <p:nvPr/>
        </p:nvPicPr>
        <p:blipFill>
          <a:blip r:embed="rId5"/>
          <a:stretch>
            <a:fillRect/>
          </a:stretch>
        </p:blipFill>
        <p:spPr>
          <a:xfrm>
            <a:off x="6820367" y="980728"/>
            <a:ext cx="1136009" cy="2848852"/>
          </a:xfrm>
          <a:prstGeom prst="rect">
            <a:avLst/>
          </a:prstGeom>
        </p:spPr>
      </p:pic>
      <p:sp>
        <p:nvSpPr>
          <p:cNvPr id="17" name="テキスト プレースホルダー 1">
            <a:extLst>
              <a:ext uri="{FF2B5EF4-FFF2-40B4-BE49-F238E27FC236}">
                <a16:creationId xmlns:a16="http://schemas.microsoft.com/office/drawing/2014/main" id="{2F33808B-1A25-4F4D-ACB1-826B6414683A}"/>
              </a:ext>
            </a:extLst>
          </p:cNvPr>
          <p:cNvSpPr txBox="1">
            <a:spLocks/>
          </p:cNvSpPr>
          <p:nvPr/>
        </p:nvSpPr>
        <p:spPr>
          <a:xfrm>
            <a:off x="7236296" y="2196726"/>
            <a:ext cx="533562"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a:extLst>
              <a:ext uri="{FF2B5EF4-FFF2-40B4-BE49-F238E27FC236}">
                <a16:creationId xmlns:a16="http://schemas.microsoft.com/office/drawing/2014/main" id="{85C61E36-B1F9-4E42-A8E5-552D297B4713}"/>
              </a:ext>
            </a:extLst>
          </p:cNvPr>
          <p:cNvPicPr>
            <a:picLocks noChangeAspect="1"/>
          </p:cNvPicPr>
          <p:nvPr/>
        </p:nvPicPr>
        <p:blipFill>
          <a:blip r:embed="rId6"/>
          <a:stretch>
            <a:fillRect/>
          </a:stretch>
        </p:blipFill>
        <p:spPr>
          <a:xfrm>
            <a:off x="3384927" y="3138836"/>
            <a:ext cx="1259082" cy="1531515"/>
          </a:xfrm>
          <a:prstGeom prst="rect">
            <a:avLst/>
          </a:prstGeom>
        </p:spPr>
      </p:pic>
      <p:sp>
        <p:nvSpPr>
          <p:cNvPr id="18" name="テキスト プレースホルダー 1">
            <a:extLst>
              <a:ext uri="{FF2B5EF4-FFF2-40B4-BE49-F238E27FC236}">
                <a16:creationId xmlns:a16="http://schemas.microsoft.com/office/drawing/2014/main" id="{125DFF8F-FE48-48A4-9AFC-D521B1F9BA77}"/>
              </a:ext>
            </a:extLst>
          </p:cNvPr>
          <p:cNvSpPr txBox="1">
            <a:spLocks/>
          </p:cNvSpPr>
          <p:nvPr/>
        </p:nvSpPr>
        <p:spPr>
          <a:xfrm>
            <a:off x="3747687" y="3696165"/>
            <a:ext cx="533562"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プレースホルダー 1">
            <a:extLst>
              <a:ext uri="{FF2B5EF4-FFF2-40B4-BE49-F238E27FC236}">
                <a16:creationId xmlns:a16="http://schemas.microsoft.com/office/drawing/2014/main" id="{DCB33674-9A83-4975-9FAB-F1D92DEDAA8C}"/>
              </a:ext>
            </a:extLst>
          </p:cNvPr>
          <p:cNvSpPr txBox="1">
            <a:spLocks/>
          </p:cNvSpPr>
          <p:nvPr/>
        </p:nvSpPr>
        <p:spPr>
          <a:xfrm>
            <a:off x="3599892" y="1742175"/>
            <a:ext cx="1080120" cy="662979"/>
          </a:xfrm>
          <a:prstGeom prst="rect">
            <a:avLst/>
          </a:prstGeom>
          <a:solidFill>
            <a:schemeClr val="accent6">
              <a:lumMod val="40000"/>
              <a:lumOff val="6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設定</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接続設定</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収集設定</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0" name="図 19">
            <a:extLst>
              <a:ext uri="{FF2B5EF4-FFF2-40B4-BE49-F238E27FC236}">
                <a16:creationId xmlns:a16="http://schemas.microsoft.com/office/drawing/2014/main" id="{969E3CC2-D7EB-4E23-B437-9C3222DF0E18}"/>
              </a:ext>
            </a:extLst>
          </p:cNvPr>
          <p:cNvPicPr>
            <a:picLocks noChangeAspect="1"/>
          </p:cNvPicPr>
          <p:nvPr/>
        </p:nvPicPr>
        <p:blipFill>
          <a:blip r:embed="rId7"/>
          <a:stretch>
            <a:fillRect/>
          </a:stretch>
        </p:blipFill>
        <p:spPr>
          <a:xfrm>
            <a:off x="5043290" y="3954632"/>
            <a:ext cx="1688950" cy="806283"/>
          </a:xfrm>
          <a:prstGeom prst="rect">
            <a:avLst/>
          </a:prstGeom>
        </p:spPr>
      </p:pic>
      <p:sp>
        <p:nvSpPr>
          <p:cNvPr id="21" name="テキスト プレースホルダー 1">
            <a:extLst>
              <a:ext uri="{FF2B5EF4-FFF2-40B4-BE49-F238E27FC236}">
                <a16:creationId xmlns:a16="http://schemas.microsoft.com/office/drawing/2014/main" id="{3A8BB0E8-1E3D-4D7F-A10F-87FA6EEF0229}"/>
              </a:ext>
            </a:extLst>
          </p:cNvPr>
          <p:cNvSpPr txBox="1">
            <a:spLocks/>
          </p:cNvSpPr>
          <p:nvPr/>
        </p:nvSpPr>
        <p:spPr>
          <a:xfrm>
            <a:off x="5620984" y="4198585"/>
            <a:ext cx="533562" cy="416856"/>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2" name="図 21">
            <a:extLst>
              <a:ext uri="{FF2B5EF4-FFF2-40B4-BE49-F238E27FC236}">
                <a16:creationId xmlns:a16="http://schemas.microsoft.com/office/drawing/2014/main" id="{310424C1-E13B-4011-A7FB-18E38EBF0355}"/>
              </a:ext>
            </a:extLst>
          </p:cNvPr>
          <p:cNvPicPr>
            <a:picLocks noChangeAspect="1"/>
          </p:cNvPicPr>
          <p:nvPr/>
        </p:nvPicPr>
        <p:blipFill>
          <a:blip r:embed="rId8"/>
          <a:stretch>
            <a:fillRect/>
          </a:stretch>
        </p:blipFill>
        <p:spPr>
          <a:xfrm>
            <a:off x="3354237" y="5157192"/>
            <a:ext cx="1793827" cy="880606"/>
          </a:xfrm>
          <a:prstGeom prst="rect">
            <a:avLst/>
          </a:prstGeom>
        </p:spPr>
      </p:pic>
      <p:sp>
        <p:nvSpPr>
          <p:cNvPr id="23" name="テキスト プレースホルダー 1">
            <a:extLst>
              <a:ext uri="{FF2B5EF4-FFF2-40B4-BE49-F238E27FC236}">
                <a16:creationId xmlns:a16="http://schemas.microsoft.com/office/drawing/2014/main" id="{6F9D0238-18C7-4740-9912-14FC5A15CE75}"/>
              </a:ext>
            </a:extLst>
          </p:cNvPr>
          <p:cNvSpPr txBox="1">
            <a:spLocks/>
          </p:cNvSpPr>
          <p:nvPr/>
        </p:nvSpPr>
        <p:spPr>
          <a:xfrm>
            <a:off x="3384927" y="6002605"/>
            <a:ext cx="1875687" cy="575959"/>
          </a:xfrm>
          <a:prstGeom prst="rect">
            <a:avLst/>
          </a:prstGeom>
          <a:solidFill>
            <a:schemeClr val="bg1">
              <a:lumMod val="65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不要</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　ファイル</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保存に移動</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5" name="図 24">
            <a:extLst>
              <a:ext uri="{FF2B5EF4-FFF2-40B4-BE49-F238E27FC236}">
                <a16:creationId xmlns:a16="http://schemas.microsoft.com/office/drawing/2014/main" id="{5FAADBFC-BD67-49CD-96F3-3733842DEA3D}"/>
              </a:ext>
            </a:extLst>
          </p:cNvPr>
          <p:cNvPicPr>
            <a:picLocks noChangeAspect="1"/>
          </p:cNvPicPr>
          <p:nvPr/>
        </p:nvPicPr>
        <p:blipFill>
          <a:blip r:embed="rId9"/>
          <a:stretch>
            <a:fillRect/>
          </a:stretch>
        </p:blipFill>
        <p:spPr>
          <a:xfrm>
            <a:off x="6920805" y="4423756"/>
            <a:ext cx="2071141" cy="2033907"/>
          </a:xfrm>
          <a:prstGeom prst="rect">
            <a:avLst/>
          </a:prstGeom>
        </p:spPr>
      </p:pic>
      <p:sp>
        <p:nvSpPr>
          <p:cNvPr id="26" name="テキスト プレースホルダー 1">
            <a:extLst>
              <a:ext uri="{FF2B5EF4-FFF2-40B4-BE49-F238E27FC236}">
                <a16:creationId xmlns:a16="http://schemas.microsoft.com/office/drawing/2014/main" id="{8C8BE8F5-8732-4937-AA2B-551BB02BC6A5}"/>
              </a:ext>
            </a:extLst>
          </p:cNvPr>
          <p:cNvSpPr txBox="1">
            <a:spLocks/>
          </p:cNvSpPr>
          <p:nvPr/>
        </p:nvSpPr>
        <p:spPr>
          <a:xfrm>
            <a:off x="7155742" y="5051414"/>
            <a:ext cx="1836204" cy="1041882"/>
          </a:xfrm>
          <a:prstGeom prst="rect">
            <a:avLst/>
          </a:prstGeom>
          <a:solidFill>
            <a:schemeClr val="accent6">
              <a:lumMod val="40000"/>
              <a:lumOff val="6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ウィンドウ </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コピーウィンドウを開く</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波形表示</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時系列</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波形表示</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分布</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数値表示</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0" dirty="0" err="1">
                <a:latin typeface="Meiryo UI" panose="020B0604030504040204" pitchFamily="50" charset="-128"/>
                <a:ea typeface="Meiryo UI" panose="020B0604030504040204" pitchFamily="50" charset="-128"/>
                <a:cs typeface="Meiryo UI" panose="020B0604030504040204" pitchFamily="50" charset="-128"/>
              </a:rPr>
              <a:t>ー</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 マシンログ画面表示</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9739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
            <a:extLst>
              <a:ext uri="{FF2B5EF4-FFF2-40B4-BE49-F238E27FC236}">
                <a16:creationId xmlns:a16="http://schemas.microsoft.com/office/drawing/2014/main" id="{31DAD4B6-F5C5-493C-ACF6-96A2E2B0C9CF}"/>
              </a:ext>
            </a:extLst>
          </p:cNvPr>
          <p:cNvSpPr txBox="1">
            <a:spLocks/>
          </p:cNvSpPr>
          <p:nvPr/>
        </p:nvSpPr>
        <p:spPr>
          <a:xfrm>
            <a:off x="827584" y="188640"/>
            <a:ext cx="4104456"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 </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～ツールバー～</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6030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a:t>
            </a:r>
          </a:p>
        </p:txBody>
      </p:sp>
      <p:pic>
        <p:nvPicPr>
          <p:cNvPr id="3" name="図 2">
            <a:extLst>
              <a:ext uri="{FF2B5EF4-FFF2-40B4-BE49-F238E27FC236}">
                <a16:creationId xmlns:a16="http://schemas.microsoft.com/office/drawing/2014/main" id="{2DFBF9F0-1BF5-4741-B1C3-62786104895E}"/>
              </a:ext>
            </a:extLst>
          </p:cNvPr>
          <p:cNvPicPr>
            <a:picLocks noChangeAspect="1"/>
          </p:cNvPicPr>
          <p:nvPr/>
        </p:nvPicPr>
        <p:blipFill>
          <a:blip r:embed="rId2"/>
          <a:stretch>
            <a:fillRect/>
          </a:stretch>
        </p:blipFill>
        <p:spPr>
          <a:xfrm>
            <a:off x="484921" y="1052736"/>
            <a:ext cx="6679368" cy="733377"/>
          </a:xfrm>
          <a:prstGeom prst="rect">
            <a:avLst/>
          </a:prstGeom>
        </p:spPr>
      </p:pic>
      <p:sp>
        <p:nvSpPr>
          <p:cNvPr id="12" name="テキスト プレースホルダー 1">
            <a:extLst>
              <a:ext uri="{FF2B5EF4-FFF2-40B4-BE49-F238E27FC236}">
                <a16:creationId xmlns:a16="http://schemas.microsoft.com/office/drawing/2014/main" id="{29F16FA4-6716-46B6-8964-C56F1D15FCBF}"/>
              </a:ext>
            </a:extLst>
          </p:cNvPr>
          <p:cNvSpPr txBox="1">
            <a:spLocks/>
          </p:cNvSpPr>
          <p:nvPr/>
        </p:nvSpPr>
        <p:spPr>
          <a:xfrm>
            <a:off x="470676" y="2017329"/>
            <a:ext cx="4392488" cy="115212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■ファイルメニュー項目</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・ファイルを開く</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・ファイルを保存</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・終了する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プレースホルダー 1">
            <a:extLst>
              <a:ext uri="{FF2B5EF4-FFF2-40B4-BE49-F238E27FC236}">
                <a16:creationId xmlns:a16="http://schemas.microsoft.com/office/drawing/2014/main" id="{4914D837-97F3-4C6A-9763-3DAFE1E5056B}"/>
              </a:ext>
            </a:extLst>
          </p:cNvPr>
          <p:cNvSpPr txBox="1">
            <a:spLocks/>
          </p:cNvSpPr>
          <p:nvPr/>
        </p:nvSpPr>
        <p:spPr>
          <a:xfrm>
            <a:off x="470676" y="3283829"/>
            <a:ext cx="4392488" cy="115212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■ボタン</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・スタートを押すと計測開始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・ストップを押すと計測停止</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プレースホルダー 1">
            <a:extLst>
              <a:ext uri="{FF2B5EF4-FFF2-40B4-BE49-F238E27FC236}">
                <a16:creationId xmlns:a16="http://schemas.microsoft.com/office/drawing/2014/main" id="{8CE9AB39-893E-4A7D-A7A9-4E0F9FF15B35}"/>
              </a:ext>
            </a:extLst>
          </p:cNvPr>
          <p:cNvSpPr txBox="1">
            <a:spLocks/>
          </p:cNvSpPr>
          <p:nvPr/>
        </p:nvSpPr>
        <p:spPr>
          <a:xfrm>
            <a:off x="470676" y="4555084"/>
            <a:ext cx="4392488" cy="115212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■その他</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・画面サイズは可変</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96772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③データ保存</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プレースホルダー 1">
            <a:extLst>
              <a:ext uri="{FF2B5EF4-FFF2-40B4-BE49-F238E27FC236}">
                <a16:creationId xmlns:a16="http://schemas.microsoft.com/office/drawing/2014/main" id="{E64889FC-DD90-453C-9858-4FC8E796C5DE}"/>
              </a:ext>
            </a:extLst>
          </p:cNvPr>
          <p:cNvSpPr txBox="1">
            <a:spLocks/>
          </p:cNvSpPr>
          <p:nvPr/>
        </p:nvSpPr>
        <p:spPr>
          <a:xfrm>
            <a:off x="539552" y="1916832"/>
            <a:ext cx="6885160" cy="136815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①アプリ専用形式</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　開くとグラフ表示できる用に。</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バイナリでもなんでもよい</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プレースホルダー 1">
            <a:extLst>
              <a:ext uri="{FF2B5EF4-FFF2-40B4-BE49-F238E27FC236}">
                <a16:creationId xmlns:a16="http://schemas.microsoft.com/office/drawing/2014/main" id="{4A4790D0-53D4-42DB-91A6-2A3D4BA55795}"/>
              </a:ext>
            </a:extLst>
          </p:cNvPr>
          <p:cNvSpPr txBox="1">
            <a:spLocks/>
          </p:cNvSpPr>
          <p:nvPr/>
        </p:nvSpPr>
        <p:spPr>
          <a:xfrm>
            <a:off x="508472" y="3717032"/>
            <a:ext cx="8023968" cy="86409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形式</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　　→　後ほどエクセルやエディタで解析する用</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プレースホルダー 1">
            <a:extLst>
              <a:ext uri="{FF2B5EF4-FFF2-40B4-BE49-F238E27FC236}">
                <a16:creationId xmlns:a16="http://schemas.microsoft.com/office/drawing/2014/main" id="{BA47D9A6-17B1-4B31-A075-63A1F6F21E26}"/>
              </a:ext>
            </a:extLst>
          </p:cNvPr>
          <p:cNvSpPr txBox="1">
            <a:spLocks/>
          </p:cNvSpPr>
          <p:nvPr/>
        </p:nvSpPr>
        <p:spPr>
          <a:xfrm>
            <a:off x="539552" y="1153152"/>
            <a:ext cx="4104456"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保存データ形式</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599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④設定</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プレースホルダー 1">
            <a:extLst>
              <a:ext uri="{FF2B5EF4-FFF2-40B4-BE49-F238E27FC236}">
                <a16:creationId xmlns:a16="http://schemas.microsoft.com/office/drawing/2014/main" id="{BA47D9A6-17B1-4B31-A075-63A1F6F21E26}"/>
              </a:ext>
            </a:extLst>
          </p:cNvPr>
          <p:cNvSpPr txBox="1">
            <a:spLocks/>
          </p:cNvSpPr>
          <p:nvPr/>
        </p:nvSpPr>
        <p:spPr>
          <a:xfrm>
            <a:off x="395536" y="1052736"/>
            <a:ext cx="7920880"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いずれは画面上で設定したいが、とりあえずテキストファイルでよい</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E6B0335A-9569-453E-A24D-C87267416EA9}"/>
              </a:ext>
            </a:extLst>
          </p:cNvPr>
          <p:cNvPicPr>
            <a:picLocks noChangeAspect="1"/>
          </p:cNvPicPr>
          <p:nvPr/>
        </p:nvPicPr>
        <p:blipFill>
          <a:blip r:embed="rId2"/>
          <a:stretch>
            <a:fillRect/>
          </a:stretch>
        </p:blipFill>
        <p:spPr>
          <a:xfrm>
            <a:off x="395536" y="2462348"/>
            <a:ext cx="4104456" cy="3378498"/>
          </a:xfrm>
          <a:prstGeom prst="rect">
            <a:avLst/>
          </a:prstGeom>
        </p:spPr>
      </p:pic>
      <p:sp>
        <p:nvSpPr>
          <p:cNvPr id="26" name="テキスト プレースホルダー 1">
            <a:extLst>
              <a:ext uri="{FF2B5EF4-FFF2-40B4-BE49-F238E27FC236}">
                <a16:creationId xmlns:a16="http://schemas.microsoft.com/office/drawing/2014/main" id="{223E5648-1DBD-4278-A254-8F798C6BC6AD}"/>
              </a:ext>
            </a:extLst>
          </p:cNvPr>
          <p:cNvSpPr txBox="1">
            <a:spLocks/>
          </p:cNvSpPr>
          <p:nvPr/>
        </p:nvSpPr>
        <p:spPr>
          <a:xfrm>
            <a:off x="467544" y="1882924"/>
            <a:ext cx="280831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：グラフ表示</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プレースホルダー 1">
            <a:extLst>
              <a:ext uri="{FF2B5EF4-FFF2-40B4-BE49-F238E27FC236}">
                <a16:creationId xmlns:a16="http://schemas.microsoft.com/office/drawing/2014/main" id="{881776BE-CA6C-400B-B1E2-74B0600D9B1E}"/>
              </a:ext>
            </a:extLst>
          </p:cNvPr>
          <p:cNvSpPr txBox="1">
            <a:spLocks/>
          </p:cNvSpPr>
          <p:nvPr/>
        </p:nvSpPr>
        <p:spPr>
          <a:xfrm>
            <a:off x="2619214" y="3204888"/>
            <a:ext cx="280831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時系列</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プレースホルダー 1">
            <a:extLst>
              <a:ext uri="{FF2B5EF4-FFF2-40B4-BE49-F238E27FC236}">
                <a16:creationId xmlns:a16="http://schemas.microsoft.com/office/drawing/2014/main" id="{A3D6A87E-4F4B-4D57-A107-FDA72510BF03}"/>
              </a:ext>
            </a:extLst>
          </p:cNvPr>
          <p:cNvSpPr txBox="1">
            <a:spLocks/>
          </p:cNvSpPr>
          <p:nvPr/>
        </p:nvSpPr>
        <p:spPr>
          <a:xfrm>
            <a:off x="2027337" y="3666317"/>
            <a:ext cx="1123553"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グラフ表示位置</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プレースホルダー 1">
            <a:extLst>
              <a:ext uri="{FF2B5EF4-FFF2-40B4-BE49-F238E27FC236}">
                <a16:creationId xmlns:a16="http://schemas.microsoft.com/office/drawing/2014/main" id="{5873E0CB-5C75-4F1A-A5AD-689B2C604663}"/>
              </a:ext>
            </a:extLst>
          </p:cNvPr>
          <p:cNvSpPr txBox="1">
            <a:spLocks/>
          </p:cNvSpPr>
          <p:nvPr/>
        </p:nvSpPr>
        <p:spPr>
          <a:xfrm>
            <a:off x="4236913" y="4091396"/>
            <a:ext cx="1123553"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表示対象</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プレースホルダー 1">
            <a:extLst>
              <a:ext uri="{FF2B5EF4-FFF2-40B4-BE49-F238E27FC236}">
                <a16:creationId xmlns:a16="http://schemas.microsoft.com/office/drawing/2014/main" id="{51153AE1-8C91-411C-8748-F514609CC671}"/>
              </a:ext>
            </a:extLst>
          </p:cNvPr>
          <p:cNvSpPr txBox="1">
            <a:spLocks/>
          </p:cNvSpPr>
          <p:nvPr/>
        </p:nvSpPr>
        <p:spPr>
          <a:xfrm>
            <a:off x="5346948" y="4053296"/>
            <a:ext cx="3240360"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データを階層構造にしていたので、このように記載</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プレースホルダー 1">
            <a:extLst>
              <a:ext uri="{FF2B5EF4-FFF2-40B4-BE49-F238E27FC236}">
                <a16:creationId xmlns:a16="http://schemas.microsoft.com/office/drawing/2014/main" id="{0CC63592-0B6E-4827-A8EF-CD4E7135FCE6}"/>
              </a:ext>
            </a:extLst>
          </p:cNvPr>
          <p:cNvSpPr txBox="1">
            <a:spLocks/>
          </p:cNvSpPr>
          <p:nvPr/>
        </p:nvSpPr>
        <p:spPr>
          <a:xfrm>
            <a:off x="2844391" y="4966121"/>
            <a:ext cx="3240360"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凡例</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テキスト プレースホルダー 1">
            <a:extLst>
              <a:ext uri="{FF2B5EF4-FFF2-40B4-BE49-F238E27FC236}">
                <a16:creationId xmlns:a16="http://schemas.microsoft.com/office/drawing/2014/main" id="{CC73C8BD-03DE-4C70-8687-C431BD27516E}"/>
              </a:ext>
            </a:extLst>
          </p:cNvPr>
          <p:cNvSpPr txBox="1">
            <a:spLocks/>
          </p:cNvSpPr>
          <p:nvPr/>
        </p:nvSpPr>
        <p:spPr>
          <a:xfrm>
            <a:off x="1687166" y="5752972"/>
            <a:ext cx="1439738" cy="38472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600" b="0" dirty="0" err="1">
                <a:latin typeface="Meiryo UI" panose="020B0604030504040204" pitchFamily="50" charset="-128"/>
                <a:ea typeface="Meiryo UI" panose="020B0604030504040204" pitchFamily="50" charset="-128"/>
                <a:cs typeface="Meiryo UI" panose="020B0604030504040204" pitchFamily="50" charset="-128"/>
              </a:rPr>
              <a:t>yaml</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ファイル</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7197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④設定</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プレースホルダー 1">
            <a:extLst>
              <a:ext uri="{FF2B5EF4-FFF2-40B4-BE49-F238E27FC236}">
                <a16:creationId xmlns:a16="http://schemas.microsoft.com/office/drawing/2014/main" id="{223E5648-1DBD-4278-A254-8F798C6BC6AD}"/>
              </a:ext>
            </a:extLst>
          </p:cNvPr>
          <p:cNvSpPr txBox="1">
            <a:spLocks/>
          </p:cNvSpPr>
          <p:nvPr/>
        </p:nvSpPr>
        <p:spPr>
          <a:xfrm>
            <a:off x="467544" y="1265400"/>
            <a:ext cx="280831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：センサデータ取得</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a:extLst>
              <a:ext uri="{FF2B5EF4-FFF2-40B4-BE49-F238E27FC236}">
                <a16:creationId xmlns:a16="http://schemas.microsoft.com/office/drawing/2014/main" id="{ED832DE3-4AD3-435E-A2E4-94B88EB830DB}"/>
              </a:ext>
            </a:extLst>
          </p:cNvPr>
          <p:cNvPicPr>
            <a:picLocks noChangeAspect="1"/>
          </p:cNvPicPr>
          <p:nvPr/>
        </p:nvPicPr>
        <p:blipFill>
          <a:blip r:embed="rId2"/>
          <a:stretch>
            <a:fillRect/>
          </a:stretch>
        </p:blipFill>
        <p:spPr>
          <a:xfrm>
            <a:off x="566332" y="1772816"/>
            <a:ext cx="5419048" cy="1466667"/>
          </a:xfrm>
          <a:prstGeom prst="rect">
            <a:avLst/>
          </a:prstGeom>
        </p:spPr>
      </p:pic>
      <p:sp>
        <p:nvSpPr>
          <p:cNvPr id="38" name="テキスト プレースホルダー 1">
            <a:extLst>
              <a:ext uri="{FF2B5EF4-FFF2-40B4-BE49-F238E27FC236}">
                <a16:creationId xmlns:a16="http://schemas.microsoft.com/office/drawing/2014/main" id="{8A09F270-50F1-4FEA-82EB-9BE621A35B5B}"/>
              </a:ext>
            </a:extLst>
          </p:cNvPr>
          <p:cNvSpPr txBox="1">
            <a:spLocks/>
          </p:cNvSpPr>
          <p:nvPr/>
        </p:nvSpPr>
        <p:spPr>
          <a:xfrm>
            <a:off x="2411760" y="1909571"/>
            <a:ext cx="1123553"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シリアル通信設定</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プレースホルダー 1">
            <a:extLst>
              <a:ext uri="{FF2B5EF4-FFF2-40B4-BE49-F238E27FC236}">
                <a16:creationId xmlns:a16="http://schemas.microsoft.com/office/drawing/2014/main" id="{F3935430-50E5-419A-B787-8148DC5BDDD0}"/>
              </a:ext>
            </a:extLst>
          </p:cNvPr>
          <p:cNvSpPr txBox="1">
            <a:spLocks/>
          </p:cNvSpPr>
          <p:nvPr/>
        </p:nvSpPr>
        <p:spPr>
          <a:xfrm>
            <a:off x="2318035" y="2674496"/>
            <a:ext cx="1123553" cy="257509"/>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センサのパラメータ</a:t>
            </a:r>
            <a:endParaRPr kumimoji="1" lang="en-US" altLang="ja-JP" sz="1050" b="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022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正方形/長方形 72">
            <a:extLst>
              <a:ext uri="{FF2B5EF4-FFF2-40B4-BE49-F238E27FC236}">
                <a16:creationId xmlns:a16="http://schemas.microsoft.com/office/drawing/2014/main" id="{0F6AB7BE-9805-454D-8CDA-A4E92F45F9C1}"/>
              </a:ext>
            </a:extLst>
          </p:cNvPr>
          <p:cNvSpPr/>
          <p:nvPr/>
        </p:nvSpPr>
        <p:spPr>
          <a:xfrm>
            <a:off x="4376468" y="980728"/>
            <a:ext cx="4667199" cy="3856375"/>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6AD136A-DCF1-46DE-911D-6ECE66227E44}"/>
              </a:ext>
            </a:extLst>
          </p:cNvPr>
          <p:cNvSpPr/>
          <p:nvPr/>
        </p:nvSpPr>
        <p:spPr>
          <a:xfrm>
            <a:off x="35421" y="980729"/>
            <a:ext cx="4290917" cy="3856374"/>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p:cNvSpPr>
            <a:spLocks noGrp="1"/>
          </p:cNvSpPr>
          <p:nvPr>
            <p:ph type="body" sz="quarter" idx="10"/>
          </p:nvPr>
        </p:nvSpPr>
        <p:spPr>
          <a:xfrm>
            <a:off x="899592" y="188640"/>
            <a:ext cx="6030432" cy="632880"/>
          </a:xfrm>
        </p:spPr>
        <p:txBody>
          <a:bodyPr/>
          <a:lstStyle/>
          <a:p>
            <a:r>
              <a:rPr kumimoji="1" lang="ja-JP" altLang="en-US" sz="2000" b="0" dirty="0">
                <a:latin typeface="Meiryo UI" panose="020B0604030504040204" pitchFamily="50" charset="-128"/>
                <a:ea typeface="Meiryo UI" panose="020B0604030504040204" pitchFamily="50" charset="-128"/>
                <a:cs typeface="Meiryo UI" panose="020B0604030504040204" pitchFamily="50" charset="-128"/>
              </a:rPr>
              <a:t>概要</a:t>
            </a:r>
            <a:endParaRPr kumimoji="1" lang="en-US" altLang="ja-JP"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プレースホルダー 1">
            <a:extLst>
              <a:ext uri="{FF2B5EF4-FFF2-40B4-BE49-F238E27FC236}">
                <a16:creationId xmlns:a16="http://schemas.microsoft.com/office/drawing/2014/main" id="{5B9E9FA0-A0B1-45D6-B4D4-9D844C9926B3}"/>
              </a:ext>
            </a:extLst>
          </p:cNvPr>
          <p:cNvSpPr txBox="1">
            <a:spLocks/>
          </p:cNvSpPr>
          <p:nvPr/>
        </p:nvSpPr>
        <p:spPr>
          <a:xfrm>
            <a:off x="132292" y="1023943"/>
            <a:ext cx="1275005" cy="360040"/>
          </a:xfrm>
          <a:prstGeom prst="rect">
            <a:avLst/>
          </a:prstGeom>
          <a:solidFill>
            <a:schemeClr val="accent6">
              <a:lumMod val="60000"/>
              <a:lumOff val="4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従来の計測</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図 11">
            <a:extLst>
              <a:ext uri="{FF2B5EF4-FFF2-40B4-BE49-F238E27FC236}">
                <a16:creationId xmlns:a16="http://schemas.microsoft.com/office/drawing/2014/main" id="{FE72A9A0-3264-4173-AC19-AE73B8B7D46F}"/>
              </a:ext>
            </a:extLst>
          </p:cNvPr>
          <p:cNvPicPr>
            <a:picLocks noChangeAspect="1"/>
          </p:cNvPicPr>
          <p:nvPr/>
        </p:nvPicPr>
        <p:blipFill>
          <a:blip r:embed="rId2"/>
          <a:stretch>
            <a:fillRect/>
          </a:stretch>
        </p:blipFill>
        <p:spPr>
          <a:xfrm>
            <a:off x="152695" y="1453453"/>
            <a:ext cx="1661639" cy="1561368"/>
          </a:xfrm>
          <a:prstGeom prst="rect">
            <a:avLst/>
          </a:prstGeom>
        </p:spPr>
      </p:pic>
      <p:pic>
        <p:nvPicPr>
          <p:cNvPr id="13" name="図 12">
            <a:extLst>
              <a:ext uri="{FF2B5EF4-FFF2-40B4-BE49-F238E27FC236}">
                <a16:creationId xmlns:a16="http://schemas.microsoft.com/office/drawing/2014/main" id="{48803316-DC0F-4C2B-B607-7B0AEF123516}"/>
              </a:ext>
            </a:extLst>
          </p:cNvPr>
          <p:cNvPicPr>
            <a:picLocks noChangeAspect="1"/>
          </p:cNvPicPr>
          <p:nvPr/>
        </p:nvPicPr>
        <p:blipFill>
          <a:blip r:embed="rId3"/>
          <a:stretch>
            <a:fillRect/>
          </a:stretch>
        </p:blipFill>
        <p:spPr>
          <a:xfrm>
            <a:off x="2038242" y="1447905"/>
            <a:ext cx="1931444" cy="1284489"/>
          </a:xfrm>
          <a:prstGeom prst="rect">
            <a:avLst/>
          </a:prstGeom>
        </p:spPr>
      </p:pic>
      <p:sp>
        <p:nvSpPr>
          <p:cNvPr id="14" name="テキスト プレースホルダー 1">
            <a:extLst>
              <a:ext uri="{FF2B5EF4-FFF2-40B4-BE49-F238E27FC236}">
                <a16:creationId xmlns:a16="http://schemas.microsoft.com/office/drawing/2014/main" id="{D0FFA3A0-C00B-4CD7-A986-B0DF3DE267A3}"/>
              </a:ext>
            </a:extLst>
          </p:cNvPr>
          <p:cNvSpPr txBox="1">
            <a:spLocks/>
          </p:cNvSpPr>
          <p:nvPr/>
        </p:nvSpPr>
        <p:spPr>
          <a:xfrm>
            <a:off x="153784" y="2799446"/>
            <a:ext cx="1710680" cy="614301"/>
          </a:xfrm>
          <a:prstGeom prst="rect">
            <a:avLst/>
          </a:prstGeom>
          <a:solidFill>
            <a:schemeClr val="bg1"/>
          </a:solidFill>
          <a:ln w="19050">
            <a:solidFill>
              <a:schemeClr val="accent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正確に</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当てるのが難しく準備が大変</a:t>
            </a:r>
            <a:endParaRPr kumimoji="1" lang="en-US" altLang="ja-JP"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経時で</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汚れ</a:t>
            </a: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が溜まる・</a:t>
            </a:r>
            <a:endParaRPr kumimoji="1" lang="en-US" altLang="ja-JP" sz="8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スリーブ</a:t>
            </a:r>
            <a:r>
              <a:rPr kumimoji="1" lang="ja-JP" altLang="en-US" sz="800" b="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表層が破損</a:t>
            </a:r>
            <a:endParaRPr kumimoji="1" lang="en-US" altLang="ja-JP" sz="8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800" b="0" dirty="0">
                <a:latin typeface="Meiryo UI" panose="020B0604030504040204" pitchFamily="50" charset="-128"/>
                <a:ea typeface="Meiryo UI" panose="020B0604030504040204" pitchFamily="50" charset="-128"/>
                <a:cs typeface="Meiryo UI" panose="020B0604030504040204" pitchFamily="50" charset="-128"/>
              </a:rPr>
              <a:t>プローブも</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使い捨て</a:t>
            </a:r>
            <a:r>
              <a:rPr kumimoji="1" lang="en-US" altLang="ja-JP"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万円</a:t>
            </a:r>
            <a:r>
              <a:rPr kumimoji="1" lang="en-US" altLang="ja-JP"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本</a:t>
            </a:r>
            <a:r>
              <a:rPr kumimoji="1" lang="en-US" altLang="ja-JP" sz="8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5" name="テキスト プレースホルダー 1">
            <a:extLst>
              <a:ext uri="{FF2B5EF4-FFF2-40B4-BE49-F238E27FC236}">
                <a16:creationId xmlns:a16="http://schemas.microsoft.com/office/drawing/2014/main" id="{A4BFA303-7F19-46A7-8847-290B4F13CF8B}"/>
              </a:ext>
            </a:extLst>
          </p:cNvPr>
          <p:cNvSpPr txBox="1">
            <a:spLocks/>
          </p:cNvSpPr>
          <p:nvPr/>
        </p:nvSpPr>
        <p:spPr>
          <a:xfrm>
            <a:off x="2025244" y="2797767"/>
            <a:ext cx="1435549" cy="647881"/>
          </a:xfrm>
          <a:prstGeom prst="rect">
            <a:avLst/>
          </a:prstGeom>
          <a:solidFill>
            <a:schemeClr val="bg1"/>
          </a:solidFill>
          <a:ln w="19050">
            <a:solidFill>
              <a:schemeClr val="accent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プローブの取り扱いが煩雑</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多いと</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10</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本以上</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後ろドアが閉まらない・・・</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専用計測器が必要</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a:extLst>
              <a:ext uri="{FF2B5EF4-FFF2-40B4-BE49-F238E27FC236}">
                <a16:creationId xmlns:a16="http://schemas.microsoft.com/office/drawing/2014/main" id="{F4E9C12F-0083-412F-8C64-CEAF3018B5CE}"/>
              </a:ext>
            </a:extLst>
          </p:cNvPr>
          <p:cNvPicPr>
            <a:picLocks noChangeAspect="1"/>
          </p:cNvPicPr>
          <p:nvPr/>
        </p:nvPicPr>
        <p:blipFill>
          <a:blip r:embed="rId4"/>
          <a:stretch>
            <a:fillRect/>
          </a:stretch>
        </p:blipFill>
        <p:spPr>
          <a:xfrm>
            <a:off x="7016937" y="1076302"/>
            <a:ext cx="1584831" cy="1661798"/>
          </a:xfrm>
          <a:prstGeom prst="rect">
            <a:avLst/>
          </a:prstGeom>
        </p:spPr>
      </p:pic>
      <p:sp>
        <p:nvSpPr>
          <p:cNvPr id="39" name="テキスト プレースホルダー 1">
            <a:extLst>
              <a:ext uri="{FF2B5EF4-FFF2-40B4-BE49-F238E27FC236}">
                <a16:creationId xmlns:a16="http://schemas.microsoft.com/office/drawing/2014/main" id="{BDF033B8-6DCE-4869-BC81-457768EC0A33}"/>
              </a:ext>
            </a:extLst>
          </p:cNvPr>
          <p:cNvSpPr txBox="1">
            <a:spLocks/>
          </p:cNvSpPr>
          <p:nvPr/>
        </p:nvSpPr>
        <p:spPr>
          <a:xfrm>
            <a:off x="6971769" y="2696618"/>
            <a:ext cx="1871415" cy="553566"/>
          </a:xfrm>
          <a:prstGeom prst="rect">
            <a:avLst/>
          </a:prstGeom>
          <a:solidFill>
            <a:schemeClr val="bg1"/>
          </a:solidFill>
          <a:ln w="19050">
            <a:solidFill>
              <a:srgbClr val="00B05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本のハーネスで良い</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最大</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128</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個までセンサを数珠繋ぎ</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安い汎用マイコンで計測できる</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0" name="図 19">
            <a:extLst>
              <a:ext uri="{FF2B5EF4-FFF2-40B4-BE49-F238E27FC236}">
                <a16:creationId xmlns:a16="http://schemas.microsoft.com/office/drawing/2014/main" id="{1A4B30BF-21D4-460B-9118-74646AFEC732}"/>
              </a:ext>
            </a:extLst>
          </p:cNvPr>
          <p:cNvPicPr>
            <a:picLocks noChangeAspect="1"/>
          </p:cNvPicPr>
          <p:nvPr/>
        </p:nvPicPr>
        <p:blipFill>
          <a:blip r:embed="rId5"/>
          <a:stretch>
            <a:fillRect/>
          </a:stretch>
        </p:blipFill>
        <p:spPr>
          <a:xfrm>
            <a:off x="3350376" y="2599252"/>
            <a:ext cx="829714" cy="752367"/>
          </a:xfrm>
          <a:prstGeom prst="rect">
            <a:avLst/>
          </a:prstGeom>
        </p:spPr>
      </p:pic>
      <p:pic>
        <p:nvPicPr>
          <p:cNvPr id="22" name="図 21">
            <a:extLst>
              <a:ext uri="{FF2B5EF4-FFF2-40B4-BE49-F238E27FC236}">
                <a16:creationId xmlns:a16="http://schemas.microsoft.com/office/drawing/2014/main" id="{3E65DBF4-8677-4F12-9CDE-A19AAC2B04C7}"/>
              </a:ext>
            </a:extLst>
          </p:cNvPr>
          <p:cNvPicPr>
            <a:picLocks noChangeAspect="1"/>
          </p:cNvPicPr>
          <p:nvPr/>
        </p:nvPicPr>
        <p:blipFill>
          <a:blip r:embed="rId6"/>
          <a:stretch>
            <a:fillRect/>
          </a:stretch>
        </p:blipFill>
        <p:spPr>
          <a:xfrm>
            <a:off x="4527955" y="1517205"/>
            <a:ext cx="2220558" cy="1214664"/>
          </a:xfrm>
          <a:prstGeom prst="rect">
            <a:avLst/>
          </a:prstGeom>
        </p:spPr>
      </p:pic>
      <p:sp>
        <p:nvSpPr>
          <p:cNvPr id="45" name="テキスト プレースホルダー 1">
            <a:extLst>
              <a:ext uri="{FF2B5EF4-FFF2-40B4-BE49-F238E27FC236}">
                <a16:creationId xmlns:a16="http://schemas.microsoft.com/office/drawing/2014/main" id="{DDC2C5A7-868C-4F3D-9562-CD69207FB158}"/>
              </a:ext>
            </a:extLst>
          </p:cNvPr>
          <p:cNvSpPr txBox="1">
            <a:spLocks/>
          </p:cNvSpPr>
          <p:nvPr/>
        </p:nvSpPr>
        <p:spPr>
          <a:xfrm>
            <a:off x="4915874" y="2675922"/>
            <a:ext cx="1522904" cy="611665"/>
          </a:xfrm>
          <a:prstGeom prst="rect">
            <a:avLst/>
          </a:prstGeom>
          <a:solidFill>
            <a:schemeClr val="bg1"/>
          </a:solidFill>
          <a:ln w="19050">
            <a:solidFill>
              <a:srgbClr val="00B05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非接触で計測なので</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セッティングが容易</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初回のみ要あわせこみ</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使いまわし可 </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千円</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個</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55" name="テキスト プレースホルダー 1">
            <a:extLst>
              <a:ext uri="{FF2B5EF4-FFF2-40B4-BE49-F238E27FC236}">
                <a16:creationId xmlns:a16="http://schemas.microsoft.com/office/drawing/2014/main" id="{82B9A6EF-E110-4D12-ACBA-6C1190A41C4E}"/>
              </a:ext>
            </a:extLst>
          </p:cNvPr>
          <p:cNvSpPr txBox="1">
            <a:spLocks/>
          </p:cNvSpPr>
          <p:nvPr/>
        </p:nvSpPr>
        <p:spPr>
          <a:xfrm>
            <a:off x="2285636" y="3753913"/>
            <a:ext cx="618229"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温度</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吹き出し: 角を丸めた四角形 119">
            <a:extLst>
              <a:ext uri="{FF2B5EF4-FFF2-40B4-BE49-F238E27FC236}">
                <a16:creationId xmlns:a16="http://schemas.microsoft.com/office/drawing/2014/main" id="{A1140060-CE02-48EF-9E45-BBEE296BA618}"/>
              </a:ext>
            </a:extLst>
          </p:cNvPr>
          <p:cNvSpPr/>
          <p:nvPr/>
        </p:nvSpPr>
        <p:spPr>
          <a:xfrm>
            <a:off x="6633325" y="2208523"/>
            <a:ext cx="1113656" cy="243868"/>
          </a:xfrm>
          <a:prstGeom prst="wedgeRoundRectCallout">
            <a:avLst>
              <a:gd name="adj1" fmla="val 15751"/>
              <a:gd name="adj2" fmla="val 18704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solidFill>
              </a:rPr>
              <a:t>気軽に多点計測</a:t>
            </a:r>
            <a:endParaRPr kumimoji="1" lang="en-US" altLang="ja-JP" sz="800" dirty="0">
              <a:solidFill>
                <a:schemeClr val="tx1"/>
              </a:solidFill>
            </a:endParaRPr>
          </a:p>
        </p:txBody>
      </p:sp>
      <p:sp>
        <p:nvSpPr>
          <p:cNvPr id="126" name="テキスト プレースホルダー 1">
            <a:extLst>
              <a:ext uri="{FF2B5EF4-FFF2-40B4-BE49-F238E27FC236}">
                <a16:creationId xmlns:a16="http://schemas.microsoft.com/office/drawing/2014/main" id="{B35629D1-212E-4F17-95EF-210058953402}"/>
              </a:ext>
            </a:extLst>
          </p:cNvPr>
          <p:cNvSpPr txBox="1">
            <a:spLocks/>
          </p:cNvSpPr>
          <p:nvPr/>
        </p:nvSpPr>
        <p:spPr>
          <a:xfrm>
            <a:off x="8192803" y="2370421"/>
            <a:ext cx="535739" cy="21567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en-US" altLang="ja-JP" sz="700" b="0" dirty="0">
                <a:latin typeface="Meiryo UI" panose="020B0604030504040204" pitchFamily="50" charset="-128"/>
                <a:ea typeface="Meiryo UI" panose="020B0604030504040204" pitchFamily="50" charset="-128"/>
                <a:cs typeface="Meiryo UI" panose="020B0604030504040204" pitchFamily="50" charset="-128"/>
              </a:rPr>
              <a:t>I2C</a:t>
            </a: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通信</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8" name="直線矢印コネクタ 127">
            <a:extLst>
              <a:ext uri="{FF2B5EF4-FFF2-40B4-BE49-F238E27FC236}">
                <a16:creationId xmlns:a16="http://schemas.microsoft.com/office/drawing/2014/main" id="{6F77DEB4-AB76-43BE-9F3D-87285793AE22}"/>
              </a:ext>
            </a:extLst>
          </p:cNvPr>
          <p:cNvCxnSpPr/>
          <p:nvPr/>
        </p:nvCxnSpPr>
        <p:spPr>
          <a:xfrm flipH="1">
            <a:off x="8167403" y="2302943"/>
            <a:ext cx="267869" cy="16896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テキスト プレースホルダー 1">
            <a:extLst>
              <a:ext uri="{FF2B5EF4-FFF2-40B4-BE49-F238E27FC236}">
                <a16:creationId xmlns:a16="http://schemas.microsoft.com/office/drawing/2014/main" id="{CBF53FE3-8576-4F74-AA0C-0C9DA9257622}"/>
              </a:ext>
            </a:extLst>
          </p:cNvPr>
          <p:cNvSpPr txBox="1">
            <a:spLocks/>
          </p:cNvSpPr>
          <p:nvPr/>
        </p:nvSpPr>
        <p:spPr>
          <a:xfrm>
            <a:off x="4428830" y="1054250"/>
            <a:ext cx="1275005" cy="360040"/>
          </a:xfrm>
          <a:prstGeom prst="rect">
            <a:avLst/>
          </a:prstGeom>
          <a:solidFill>
            <a:schemeClr val="accent3">
              <a:lumMod val="60000"/>
              <a:lumOff val="40000"/>
            </a:schemeClr>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改善後</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4" name="図 133">
            <a:extLst>
              <a:ext uri="{FF2B5EF4-FFF2-40B4-BE49-F238E27FC236}">
                <a16:creationId xmlns:a16="http://schemas.microsoft.com/office/drawing/2014/main" id="{70F061E4-EB24-4E3B-95F1-8EB53B2C05BF}"/>
              </a:ext>
            </a:extLst>
          </p:cNvPr>
          <p:cNvPicPr>
            <a:picLocks noChangeAspect="1"/>
          </p:cNvPicPr>
          <p:nvPr/>
        </p:nvPicPr>
        <p:blipFill>
          <a:blip r:embed="rId7"/>
          <a:stretch>
            <a:fillRect/>
          </a:stretch>
        </p:blipFill>
        <p:spPr>
          <a:xfrm>
            <a:off x="4571373" y="1739805"/>
            <a:ext cx="559140" cy="873324"/>
          </a:xfrm>
          <a:prstGeom prst="rect">
            <a:avLst/>
          </a:prstGeom>
        </p:spPr>
      </p:pic>
      <p:pic>
        <p:nvPicPr>
          <p:cNvPr id="67" name="図 66">
            <a:extLst>
              <a:ext uri="{FF2B5EF4-FFF2-40B4-BE49-F238E27FC236}">
                <a16:creationId xmlns:a16="http://schemas.microsoft.com/office/drawing/2014/main" id="{AA6D734B-5813-4A1F-B50A-FA9F166CF5DD}"/>
              </a:ext>
            </a:extLst>
          </p:cNvPr>
          <p:cNvPicPr>
            <a:picLocks noChangeAspect="1"/>
          </p:cNvPicPr>
          <p:nvPr/>
        </p:nvPicPr>
        <p:blipFill>
          <a:blip r:embed="rId8"/>
          <a:stretch>
            <a:fillRect/>
          </a:stretch>
        </p:blipFill>
        <p:spPr>
          <a:xfrm>
            <a:off x="1737356" y="3659883"/>
            <a:ext cx="642655" cy="1026523"/>
          </a:xfrm>
          <a:prstGeom prst="rect">
            <a:avLst/>
          </a:prstGeom>
        </p:spPr>
      </p:pic>
      <p:cxnSp>
        <p:nvCxnSpPr>
          <p:cNvPr id="70" name="直線矢印コネクタ 69">
            <a:extLst>
              <a:ext uri="{FF2B5EF4-FFF2-40B4-BE49-F238E27FC236}">
                <a16:creationId xmlns:a16="http://schemas.microsoft.com/office/drawing/2014/main" id="{E4E9C3C6-1EE8-4206-96E4-C16C04058883}"/>
              </a:ext>
            </a:extLst>
          </p:cNvPr>
          <p:cNvCxnSpPr>
            <a:cxnSpLocks/>
          </p:cNvCxnSpPr>
          <p:nvPr/>
        </p:nvCxnSpPr>
        <p:spPr>
          <a:xfrm>
            <a:off x="2382473" y="4401865"/>
            <a:ext cx="5842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図 70">
            <a:extLst>
              <a:ext uri="{FF2B5EF4-FFF2-40B4-BE49-F238E27FC236}">
                <a16:creationId xmlns:a16="http://schemas.microsoft.com/office/drawing/2014/main" id="{581733FB-6A5B-417F-B250-B065B2B49279}"/>
              </a:ext>
            </a:extLst>
          </p:cNvPr>
          <p:cNvPicPr>
            <a:picLocks noChangeAspect="1"/>
          </p:cNvPicPr>
          <p:nvPr/>
        </p:nvPicPr>
        <p:blipFill>
          <a:blip r:embed="rId9"/>
          <a:stretch>
            <a:fillRect/>
          </a:stretch>
        </p:blipFill>
        <p:spPr>
          <a:xfrm>
            <a:off x="2817476" y="4448491"/>
            <a:ext cx="405679" cy="298840"/>
          </a:xfrm>
          <a:prstGeom prst="rect">
            <a:avLst/>
          </a:prstGeom>
        </p:spPr>
      </p:pic>
      <p:pic>
        <p:nvPicPr>
          <p:cNvPr id="16" name="図 15">
            <a:extLst>
              <a:ext uri="{FF2B5EF4-FFF2-40B4-BE49-F238E27FC236}">
                <a16:creationId xmlns:a16="http://schemas.microsoft.com/office/drawing/2014/main" id="{EFEE0B27-3510-4941-BB37-DB82207486F1}"/>
              </a:ext>
            </a:extLst>
          </p:cNvPr>
          <p:cNvPicPr>
            <a:picLocks noChangeAspect="1"/>
          </p:cNvPicPr>
          <p:nvPr/>
        </p:nvPicPr>
        <p:blipFill>
          <a:blip r:embed="rId10"/>
          <a:stretch>
            <a:fillRect/>
          </a:stretch>
        </p:blipFill>
        <p:spPr>
          <a:xfrm>
            <a:off x="2854650" y="4002284"/>
            <a:ext cx="403514" cy="262720"/>
          </a:xfrm>
          <a:prstGeom prst="rect">
            <a:avLst/>
          </a:prstGeom>
        </p:spPr>
      </p:pic>
      <p:pic>
        <p:nvPicPr>
          <p:cNvPr id="18" name="グラフィックス 17" descr="悲しそうな顔 (塗りつぶしなし)">
            <a:extLst>
              <a:ext uri="{FF2B5EF4-FFF2-40B4-BE49-F238E27FC236}">
                <a16:creationId xmlns:a16="http://schemas.microsoft.com/office/drawing/2014/main" id="{FCE43FE2-3FB5-46BB-9461-9617FE615ED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10232" y="4142174"/>
            <a:ext cx="380364" cy="380364"/>
          </a:xfrm>
          <a:prstGeom prst="rect">
            <a:avLst/>
          </a:prstGeom>
        </p:spPr>
      </p:pic>
      <p:pic>
        <p:nvPicPr>
          <p:cNvPr id="8" name="グラフィックス 7" descr="笑顔 (塗りつぶしなし)">
            <a:extLst>
              <a:ext uri="{FF2B5EF4-FFF2-40B4-BE49-F238E27FC236}">
                <a16:creationId xmlns:a16="http://schemas.microsoft.com/office/drawing/2014/main" id="{B93C3825-1905-4D5C-95EC-C5F2165E1C6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098660" y="4055522"/>
            <a:ext cx="362012" cy="362012"/>
          </a:xfrm>
          <a:prstGeom prst="rect">
            <a:avLst/>
          </a:prstGeom>
        </p:spPr>
      </p:pic>
      <p:sp>
        <p:nvSpPr>
          <p:cNvPr id="86" name="テキスト プレースホルダー 1">
            <a:extLst>
              <a:ext uri="{FF2B5EF4-FFF2-40B4-BE49-F238E27FC236}">
                <a16:creationId xmlns:a16="http://schemas.microsoft.com/office/drawing/2014/main" id="{B98C8BD4-CAC1-40F7-8CEF-DE97EB3586A3}"/>
              </a:ext>
            </a:extLst>
          </p:cNvPr>
          <p:cNvSpPr txBox="1">
            <a:spLocks/>
          </p:cNvSpPr>
          <p:nvPr/>
        </p:nvSpPr>
        <p:spPr>
          <a:xfrm>
            <a:off x="3067168" y="4077318"/>
            <a:ext cx="787249" cy="21889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専用ソフトで</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解析</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7" name="直線矢印コネクタ 86">
            <a:extLst>
              <a:ext uri="{FF2B5EF4-FFF2-40B4-BE49-F238E27FC236}">
                <a16:creationId xmlns:a16="http://schemas.microsoft.com/office/drawing/2014/main" id="{7947AE1D-2AB5-4623-8D0F-F2FBA05E16A4}"/>
              </a:ext>
            </a:extLst>
          </p:cNvPr>
          <p:cNvCxnSpPr>
            <a:cxnSpLocks/>
          </p:cNvCxnSpPr>
          <p:nvPr/>
        </p:nvCxnSpPr>
        <p:spPr>
          <a:xfrm>
            <a:off x="2382473" y="3969817"/>
            <a:ext cx="5842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プレースホルダー 1">
            <a:extLst>
              <a:ext uri="{FF2B5EF4-FFF2-40B4-BE49-F238E27FC236}">
                <a16:creationId xmlns:a16="http://schemas.microsoft.com/office/drawing/2014/main" id="{BB4FF0A1-9FA0-43E0-B779-F348826E72F8}"/>
              </a:ext>
            </a:extLst>
          </p:cNvPr>
          <p:cNvSpPr txBox="1">
            <a:spLocks/>
          </p:cNvSpPr>
          <p:nvPr/>
        </p:nvSpPr>
        <p:spPr>
          <a:xfrm>
            <a:off x="2274027" y="4173144"/>
            <a:ext cx="677054"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マシンログ</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テキスト プレースホルダー 1">
            <a:extLst>
              <a:ext uri="{FF2B5EF4-FFF2-40B4-BE49-F238E27FC236}">
                <a16:creationId xmlns:a16="http://schemas.microsoft.com/office/drawing/2014/main" id="{D213C23D-DBF9-4A63-9712-3E067114C623}"/>
              </a:ext>
            </a:extLst>
          </p:cNvPr>
          <p:cNvSpPr txBox="1">
            <a:spLocks/>
          </p:cNvSpPr>
          <p:nvPr/>
        </p:nvSpPr>
        <p:spPr>
          <a:xfrm>
            <a:off x="2966683" y="4451701"/>
            <a:ext cx="976622" cy="38823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エクセル等で</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解析</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テキスト プレースホルダー 1">
            <a:extLst>
              <a:ext uri="{FF2B5EF4-FFF2-40B4-BE49-F238E27FC236}">
                <a16:creationId xmlns:a16="http://schemas.microsoft.com/office/drawing/2014/main" id="{2C513C6A-9A60-4811-9C5E-3C55B0FA7BCA}"/>
              </a:ext>
            </a:extLst>
          </p:cNvPr>
          <p:cNvSpPr txBox="1">
            <a:spLocks/>
          </p:cNvSpPr>
          <p:nvPr/>
        </p:nvSpPr>
        <p:spPr>
          <a:xfrm>
            <a:off x="6704233" y="3724163"/>
            <a:ext cx="618229"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温度</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93" name="図 92">
            <a:extLst>
              <a:ext uri="{FF2B5EF4-FFF2-40B4-BE49-F238E27FC236}">
                <a16:creationId xmlns:a16="http://schemas.microsoft.com/office/drawing/2014/main" id="{8ECBDE3E-EF1A-4CCE-8026-ECA2BC35A650}"/>
              </a:ext>
            </a:extLst>
          </p:cNvPr>
          <p:cNvPicPr>
            <a:picLocks noChangeAspect="1"/>
          </p:cNvPicPr>
          <p:nvPr/>
        </p:nvPicPr>
        <p:blipFill>
          <a:blip r:embed="rId8"/>
          <a:stretch>
            <a:fillRect/>
          </a:stretch>
        </p:blipFill>
        <p:spPr>
          <a:xfrm>
            <a:off x="6201376" y="3629915"/>
            <a:ext cx="642655" cy="1026523"/>
          </a:xfrm>
          <a:prstGeom prst="rect">
            <a:avLst/>
          </a:prstGeom>
        </p:spPr>
      </p:pic>
      <p:cxnSp>
        <p:nvCxnSpPr>
          <p:cNvPr id="94" name="直線矢印コネクタ 93">
            <a:extLst>
              <a:ext uri="{FF2B5EF4-FFF2-40B4-BE49-F238E27FC236}">
                <a16:creationId xmlns:a16="http://schemas.microsoft.com/office/drawing/2014/main" id="{7DC9829A-C308-49ED-9F06-54147F49A6B2}"/>
              </a:ext>
            </a:extLst>
          </p:cNvPr>
          <p:cNvCxnSpPr>
            <a:cxnSpLocks/>
          </p:cNvCxnSpPr>
          <p:nvPr/>
        </p:nvCxnSpPr>
        <p:spPr>
          <a:xfrm flipV="1">
            <a:off x="6846493" y="4156796"/>
            <a:ext cx="427016" cy="215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7" name="図 96">
            <a:extLst>
              <a:ext uri="{FF2B5EF4-FFF2-40B4-BE49-F238E27FC236}">
                <a16:creationId xmlns:a16="http://schemas.microsoft.com/office/drawing/2014/main" id="{82C1E490-99E5-4448-BF27-ACCFF1B847E1}"/>
              </a:ext>
            </a:extLst>
          </p:cNvPr>
          <p:cNvPicPr>
            <a:picLocks noChangeAspect="1"/>
          </p:cNvPicPr>
          <p:nvPr/>
        </p:nvPicPr>
        <p:blipFill>
          <a:blip r:embed="rId10"/>
          <a:stretch>
            <a:fillRect/>
          </a:stretch>
        </p:blipFill>
        <p:spPr>
          <a:xfrm>
            <a:off x="7518911" y="3996122"/>
            <a:ext cx="549852" cy="357998"/>
          </a:xfrm>
          <a:prstGeom prst="rect">
            <a:avLst/>
          </a:prstGeom>
        </p:spPr>
      </p:pic>
      <p:sp>
        <p:nvSpPr>
          <p:cNvPr id="100" name="テキスト プレースホルダー 1">
            <a:extLst>
              <a:ext uri="{FF2B5EF4-FFF2-40B4-BE49-F238E27FC236}">
                <a16:creationId xmlns:a16="http://schemas.microsoft.com/office/drawing/2014/main" id="{398AFBB1-7209-45DE-A027-CEC49F786817}"/>
              </a:ext>
            </a:extLst>
          </p:cNvPr>
          <p:cNvSpPr txBox="1">
            <a:spLocks/>
          </p:cNvSpPr>
          <p:nvPr/>
        </p:nvSpPr>
        <p:spPr>
          <a:xfrm>
            <a:off x="7358490" y="3870956"/>
            <a:ext cx="787249" cy="21889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環境構築</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1" name="直線矢印コネクタ 100">
            <a:extLst>
              <a:ext uri="{FF2B5EF4-FFF2-40B4-BE49-F238E27FC236}">
                <a16:creationId xmlns:a16="http://schemas.microsoft.com/office/drawing/2014/main" id="{35F37C22-865F-4D53-BCE9-A6216C8AE756}"/>
              </a:ext>
            </a:extLst>
          </p:cNvPr>
          <p:cNvCxnSpPr>
            <a:cxnSpLocks/>
          </p:cNvCxnSpPr>
          <p:nvPr/>
        </p:nvCxnSpPr>
        <p:spPr>
          <a:xfrm>
            <a:off x="6846493" y="3939849"/>
            <a:ext cx="427016" cy="177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プレースホルダー 1">
            <a:extLst>
              <a:ext uri="{FF2B5EF4-FFF2-40B4-BE49-F238E27FC236}">
                <a16:creationId xmlns:a16="http://schemas.microsoft.com/office/drawing/2014/main" id="{BC4F4AA0-32E4-43B7-896A-1E2AB0B306D6}"/>
              </a:ext>
            </a:extLst>
          </p:cNvPr>
          <p:cNvSpPr txBox="1">
            <a:spLocks/>
          </p:cNvSpPr>
          <p:nvPr/>
        </p:nvSpPr>
        <p:spPr>
          <a:xfrm>
            <a:off x="476953" y="3645559"/>
            <a:ext cx="1244801" cy="1030784"/>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制御動作と温度を</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別々に計測しており、</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関連が分かりにくい。</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マシンログは実験後に</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解析するため、</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実験中は動作状況が</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分からない。</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テキスト プレースホルダー 1">
            <a:extLst>
              <a:ext uri="{FF2B5EF4-FFF2-40B4-BE49-F238E27FC236}">
                <a16:creationId xmlns:a16="http://schemas.microsoft.com/office/drawing/2014/main" id="{0176A40C-335F-48CE-AF2A-3E30466FD429}"/>
              </a:ext>
            </a:extLst>
          </p:cNvPr>
          <p:cNvSpPr txBox="1">
            <a:spLocks/>
          </p:cNvSpPr>
          <p:nvPr/>
        </p:nvSpPr>
        <p:spPr>
          <a:xfrm>
            <a:off x="2274027" y="4357102"/>
            <a:ext cx="677054"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制御</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テキスト プレースホルダー 1">
            <a:extLst>
              <a:ext uri="{FF2B5EF4-FFF2-40B4-BE49-F238E27FC236}">
                <a16:creationId xmlns:a16="http://schemas.microsoft.com/office/drawing/2014/main" id="{E0AAD0F9-DA2E-4D5E-AB5F-49B875FD2D43}"/>
              </a:ext>
            </a:extLst>
          </p:cNvPr>
          <p:cNvSpPr txBox="1">
            <a:spLocks/>
          </p:cNvSpPr>
          <p:nvPr/>
        </p:nvSpPr>
        <p:spPr>
          <a:xfrm>
            <a:off x="2267265" y="3918565"/>
            <a:ext cx="677054"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結果</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テキスト プレースホルダー 1">
            <a:extLst>
              <a:ext uri="{FF2B5EF4-FFF2-40B4-BE49-F238E27FC236}">
                <a16:creationId xmlns:a16="http://schemas.microsoft.com/office/drawing/2014/main" id="{DAD987A8-91FB-4080-B418-35957DC8AC78}"/>
              </a:ext>
            </a:extLst>
          </p:cNvPr>
          <p:cNvSpPr txBox="1">
            <a:spLocks/>
          </p:cNvSpPr>
          <p:nvPr/>
        </p:nvSpPr>
        <p:spPr>
          <a:xfrm>
            <a:off x="7405553" y="4358500"/>
            <a:ext cx="787249" cy="21889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・同期計測</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・統合表示</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2" name="テキスト プレースホルダー 1">
            <a:extLst>
              <a:ext uri="{FF2B5EF4-FFF2-40B4-BE49-F238E27FC236}">
                <a16:creationId xmlns:a16="http://schemas.microsoft.com/office/drawing/2014/main" id="{028CAF8F-EEF4-44DC-B5CD-A98BC6021740}"/>
              </a:ext>
            </a:extLst>
          </p:cNvPr>
          <p:cNvSpPr txBox="1">
            <a:spLocks/>
          </p:cNvSpPr>
          <p:nvPr/>
        </p:nvSpPr>
        <p:spPr>
          <a:xfrm>
            <a:off x="6727183" y="4367132"/>
            <a:ext cx="618229"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マシン</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ログ</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3" name="テキスト プレースホルダー 1">
            <a:extLst>
              <a:ext uri="{FF2B5EF4-FFF2-40B4-BE49-F238E27FC236}">
                <a16:creationId xmlns:a16="http://schemas.microsoft.com/office/drawing/2014/main" id="{93F24C17-96AC-4355-ADC3-8642AACD7DB5}"/>
              </a:ext>
            </a:extLst>
          </p:cNvPr>
          <p:cNvSpPr txBox="1">
            <a:spLocks/>
          </p:cNvSpPr>
          <p:nvPr/>
        </p:nvSpPr>
        <p:spPr>
          <a:xfrm>
            <a:off x="7868719" y="3910758"/>
            <a:ext cx="787249" cy="21889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わかりやすい</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テキスト プレースホルダー 1">
            <a:extLst>
              <a:ext uri="{FF2B5EF4-FFF2-40B4-BE49-F238E27FC236}">
                <a16:creationId xmlns:a16="http://schemas.microsoft.com/office/drawing/2014/main" id="{87F8E1AF-40EF-4FFA-BE11-C7F0349DE7F6}"/>
              </a:ext>
            </a:extLst>
          </p:cNvPr>
          <p:cNvSpPr txBox="1">
            <a:spLocks/>
          </p:cNvSpPr>
          <p:nvPr/>
        </p:nvSpPr>
        <p:spPr>
          <a:xfrm>
            <a:off x="5035365" y="3705994"/>
            <a:ext cx="1222095" cy="822264"/>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温度とマシンログを</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リアルタイムに</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同期計測</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統合表示するため、</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状況把握が容易</a:t>
            </a:r>
            <a:endParaRPr kumimoji="1" lang="en-US" altLang="ja-JP" sz="9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テキスト プレースホルダー 1">
            <a:extLst>
              <a:ext uri="{FF2B5EF4-FFF2-40B4-BE49-F238E27FC236}">
                <a16:creationId xmlns:a16="http://schemas.microsoft.com/office/drawing/2014/main" id="{82679A40-B05F-431A-A532-D008C7B41E8E}"/>
              </a:ext>
            </a:extLst>
          </p:cNvPr>
          <p:cNvSpPr txBox="1">
            <a:spLocks/>
          </p:cNvSpPr>
          <p:nvPr/>
        </p:nvSpPr>
        <p:spPr>
          <a:xfrm>
            <a:off x="7049286" y="3381474"/>
            <a:ext cx="618229" cy="296042"/>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テキスト プレースホルダー 1">
            <a:extLst>
              <a:ext uri="{FF2B5EF4-FFF2-40B4-BE49-F238E27FC236}">
                <a16:creationId xmlns:a16="http://schemas.microsoft.com/office/drawing/2014/main" id="{AB40B6AB-5E9D-40A5-A47A-EAD04469F17B}"/>
              </a:ext>
            </a:extLst>
          </p:cNvPr>
          <p:cNvSpPr txBox="1">
            <a:spLocks/>
          </p:cNvSpPr>
          <p:nvPr/>
        </p:nvSpPr>
        <p:spPr>
          <a:xfrm>
            <a:off x="2859135" y="3838050"/>
            <a:ext cx="473464" cy="20250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dirty="0">
                <a:latin typeface="Meiryo UI" panose="020B0604030504040204" pitchFamily="50" charset="-128"/>
                <a:ea typeface="Meiryo UI" panose="020B0604030504040204" pitchFamily="50" charset="-128"/>
                <a:cs typeface="Meiryo UI" panose="020B0604030504040204" pitchFamily="50" charset="-128"/>
              </a:rPr>
              <a:t>計測器</a:t>
            </a:r>
            <a:endParaRPr kumimoji="1" lang="en-US" altLang="ja-JP" sz="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テキスト プレースホルダー 1">
            <a:extLst>
              <a:ext uri="{FF2B5EF4-FFF2-40B4-BE49-F238E27FC236}">
                <a16:creationId xmlns:a16="http://schemas.microsoft.com/office/drawing/2014/main" id="{0341091D-2534-40F3-8767-BAA6B048A27C}"/>
              </a:ext>
            </a:extLst>
          </p:cNvPr>
          <p:cNvSpPr txBox="1">
            <a:spLocks/>
          </p:cNvSpPr>
          <p:nvPr/>
        </p:nvSpPr>
        <p:spPr>
          <a:xfrm>
            <a:off x="2856536" y="4290495"/>
            <a:ext cx="473464" cy="20250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テキスト プレースホルダー 1">
            <a:extLst>
              <a:ext uri="{FF2B5EF4-FFF2-40B4-BE49-F238E27FC236}">
                <a16:creationId xmlns:a16="http://schemas.microsoft.com/office/drawing/2014/main" id="{15D5C921-019E-4285-9A6C-14A6052F4BF8}"/>
              </a:ext>
            </a:extLst>
          </p:cNvPr>
          <p:cNvSpPr txBox="1">
            <a:spLocks/>
          </p:cNvSpPr>
          <p:nvPr/>
        </p:nvSpPr>
        <p:spPr>
          <a:xfrm>
            <a:off x="7091233" y="3886355"/>
            <a:ext cx="473464" cy="20250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600" dirty="0">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0" name="テキスト プレースホルダー 1">
            <a:extLst>
              <a:ext uri="{FF2B5EF4-FFF2-40B4-BE49-F238E27FC236}">
                <a16:creationId xmlns:a16="http://schemas.microsoft.com/office/drawing/2014/main" id="{0B6D9D85-46F4-4EBF-87A5-BC53EF5CF803}"/>
              </a:ext>
            </a:extLst>
          </p:cNvPr>
          <p:cNvSpPr txBox="1">
            <a:spLocks/>
          </p:cNvSpPr>
          <p:nvPr/>
        </p:nvSpPr>
        <p:spPr>
          <a:xfrm>
            <a:off x="7108680" y="4260233"/>
            <a:ext cx="473464" cy="202507"/>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600" dirty="0">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楕円 28">
            <a:extLst>
              <a:ext uri="{FF2B5EF4-FFF2-40B4-BE49-F238E27FC236}">
                <a16:creationId xmlns:a16="http://schemas.microsoft.com/office/drawing/2014/main" id="{5DAF7329-EA2B-4777-B6E6-CB1C4BC7A1A3}"/>
              </a:ext>
            </a:extLst>
          </p:cNvPr>
          <p:cNvSpPr/>
          <p:nvPr/>
        </p:nvSpPr>
        <p:spPr>
          <a:xfrm>
            <a:off x="1012606" y="2325796"/>
            <a:ext cx="201431" cy="149448"/>
          </a:xfrm>
          <a:prstGeom prst="ellipse">
            <a:avLst/>
          </a:prstGeom>
          <a:no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プレースホルダー 1">
            <a:extLst>
              <a:ext uri="{FF2B5EF4-FFF2-40B4-BE49-F238E27FC236}">
                <a16:creationId xmlns:a16="http://schemas.microsoft.com/office/drawing/2014/main" id="{33874405-5194-46F6-ADE7-F54AC6DD1D3D}"/>
              </a:ext>
            </a:extLst>
          </p:cNvPr>
          <p:cNvSpPr txBox="1">
            <a:spLocks/>
          </p:cNvSpPr>
          <p:nvPr/>
        </p:nvSpPr>
        <p:spPr>
          <a:xfrm>
            <a:off x="1239437" y="2302942"/>
            <a:ext cx="442153" cy="250367"/>
          </a:xfrm>
          <a:prstGeom prst="rect">
            <a:avLst/>
          </a:prstGeom>
          <a:solidFill>
            <a:schemeClr val="bg1"/>
          </a:solidFill>
          <a:ln>
            <a:solidFill>
              <a:schemeClr val="accent5"/>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表層が</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b="0" dirty="0">
                <a:latin typeface="Meiryo UI" panose="020B0604030504040204" pitchFamily="50" charset="-128"/>
                <a:ea typeface="Meiryo UI" panose="020B0604030504040204" pitchFamily="50" charset="-128"/>
                <a:cs typeface="Meiryo UI" panose="020B0604030504040204" pitchFamily="50" charset="-128"/>
              </a:rPr>
              <a:t>削れる</a:t>
            </a:r>
            <a:endParaRPr kumimoji="1" lang="en-US" altLang="ja-JP" sz="7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テキスト プレースホルダー 1">
            <a:extLst>
              <a:ext uri="{FF2B5EF4-FFF2-40B4-BE49-F238E27FC236}">
                <a16:creationId xmlns:a16="http://schemas.microsoft.com/office/drawing/2014/main" id="{93A10998-3914-4E20-B00C-83F86D55D97C}"/>
              </a:ext>
            </a:extLst>
          </p:cNvPr>
          <p:cNvSpPr txBox="1">
            <a:spLocks/>
          </p:cNvSpPr>
          <p:nvPr/>
        </p:nvSpPr>
        <p:spPr>
          <a:xfrm>
            <a:off x="35421" y="4989383"/>
            <a:ext cx="6030432"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000" b="0" dirty="0">
                <a:latin typeface="Meiryo UI" panose="020B0604030504040204" pitchFamily="50" charset="-128"/>
                <a:ea typeface="Meiryo UI" panose="020B0604030504040204" pitchFamily="50" charset="-128"/>
                <a:cs typeface="Meiryo UI" panose="020B0604030504040204" pitchFamily="50" charset="-128"/>
              </a:rPr>
              <a:t>サーモパイルをアレイ状に並べて非接触温度計測する</a:t>
            </a:r>
            <a:endParaRPr kumimoji="1" lang="en-US" altLang="ja-JP" sz="20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9700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計測システム</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6EA00076-4056-45E2-BD91-8C6BB38552FB}"/>
              </a:ext>
            </a:extLst>
          </p:cNvPr>
          <p:cNvPicPr>
            <a:picLocks noChangeAspect="1"/>
          </p:cNvPicPr>
          <p:nvPr/>
        </p:nvPicPr>
        <p:blipFill>
          <a:blip r:embed="rId2"/>
          <a:stretch>
            <a:fillRect/>
          </a:stretch>
        </p:blipFill>
        <p:spPr>
          <a:xfrm>
            <a:off x="-21282" y="1412776"/>
            <a:ext cx="9144000" cy="2690449"/>
          </a:xfrm>
          <a:prstGeom prst="rect">
            <a:avLst/>
          </a:prstGeom>
        </p:spPr>
      </p:pic>
    </p:spTree>
    <p:extLst>
      <p:ext uri="{BB962C8B-B14F-4D97-AF65-F5344CB8AC3E}">
        <p14:creationId xmlns:p14="http://schemas.microsoft.com/office/powerpoint/2010/main" val="79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イメージ</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a:extLst>
              <a:ext uri="{FF2B5EF4-FFF2-40B4-BE49-F238E27FC236}">
                <a16:creationId xmlns:a16="http://schemas.microsoft.com/office/drawing/2014/main" id="{1D7D03C1-0212-40A0-A019-E2B350E6B18D}"/>
              </a:ext>
            </a:extLst>
          </p:cNvPr>
          <p:cNvPicPr>
            <a:picLocks noChangeAspect="1"/>
          </p:cNvPicPr>
          <p:nvPr/>
        </p:nvPicPr>
        <p:blipFill>
          <a:blip r:embed="rId2"/>
          <a:stretch>
            <a:fillRect/>
          </a:stretch>
        </p:blipFill>
        <p:spPr>
          <a:xfrm>
            <a:off x="323528" y="980729"/>
            <a:ext cx="2808312" cy="2454148"/>
          </a:xfrm>
          <a:prstGeom prst="rect">
            <a:avLst/>
          </a:prstGeom>
        </p:spPr>
      </p:pic>
      <p:pic>
        <p:nvPicPr>
          <p:cNvPr id="6" name="図 5">
            <a:extLst>
              <a:ext uri="{FF2B5EF4-FFF2-40B4-BE49-F238E27FC236}">
                <a16:creationId xmlns:a16="http://schemas.microsoft.com/office/drawing/2014/main" id="{6043CE0B-818E-413E-BBA9-B82E43F9B4A3}"/>
              </a:ext>
            </a:extLst>
          </p:cNvPr>
          <p:cNvPicPr>
            <a:picLocks noChangeAspect="1"/>
          </p:cNvPicPr>
          <p:nvPr/>
        </p:nvPicPr>
        <p:blipFill>
          <a:blip r:embed="rId3"/>
          <a:stretch>
            <a:fillRect/>
          </a:stretch>
        </p:blipFill>
        <p:spPr>
          <a:xfrm>
            <a:off x="3367464" y="1055546"/>
            <a:ext cx="5587633" cy="2541092"/>
          </a:xfrm>
          <a:prstGeom prst="rect">
            <a:avLst/>
          </a:prstGeom>
        </p:spPr>
      </p:pic>
      <p:sp>
        <p:nvSpPr>
          <p:cNvPr id="7" name="テキスト プレースホルダー 1">
            <a:extLst>
              <a:ext uri="{FF2B5EF4-FFF2-40B4-BE49-F238E27FC236}">
                <a16:creationId xmlns:a16="http://schemas.microsoft.com/office/drawing/2014/main" id="{50F4ED26-4A89-4B2D-B0E5-4B8C3EBFE593}"/>
              </a:ext>
            </a:extLst>
          </p:cNvPr>
          <p:cNvSpPr txBox="1">
            <a:spLocks/>
          </p:cNvSpPr>
          <p:nvPr/>
        </p:nvSpPr>
        <p:spPr>
          <a:xfrm>
            <a:off x="4572000" y="1218977"/>
            <a:ext cx="955551" cy="301248"/>
          </a:xfrm>
          <a:prstGeom prst="rect">
            <a:avLst/>
          </a:prstGeom>
          <a:solidFill>
            <a:schemeClr val="bg1"/>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時系列グラフ</a:t>
            </a:r>
            <a:r>
              <a:rPr kumimoji="1" lang="en-US" altLang="ja-JP" sz="1000" b="0" dirty="0">
                <a:latin typeface="Meiryo UI" panose="020B0604030504040204" pitchFamily="50" charset="-128"/>
                <a:ea typeface="Meiryo UI" panose="020B0604030504040204" pitchFamily="50" charset="-128"/>
                <a:cs typeface="Meiryo UI" panose="020B0604030504040204" pitchFamily="50" charset="-128"/>
              </a:rPr>
              <a:t>1</a:t>
            </a:r>
          </a:p>
        </p:txBody>
      </p:sp>
      <p:sp>
        <p:nvSpPr>
          <p:cNvPr id="11" name="テキスト プレースホルダー 1">
            <a:extLst>
              <a:ext uri="{FF2B5EF4-FFF2-40B4-BE49-F238E27FC236}">
                <a16:creationId xmlns:a16="http://schemas.microsoft.com/office/drawing/2014/main" id="{9C3FFF54-0347-4940-B5EB-3A03C3F7D39F}"/>
              </a:ext>
            </a:extLst>
          </p:cNvPr>
          <p:cNvSpPr txBox="1">
            <a:spLocks/>
          </p:cNvSpPr>
          <p:nvPr/>
        </p:nvSpPr>
        <p:spPr>
          <a:xfrm>
            <a:off x="4454264" y="2492896"/>
            <a:ext cx="955551" cy="301248"/>
          </a:xfrm>
          <a:prstGeom prst="rect">
            <a:avLst/>
          </a:prstGeom>
          <a:solidFill>
            <a:schemeClr val="bg1"/>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時系列グラフ</a:t>
            </a:r>
            <a:r>
              <a:rPr kumimoji="1" lang="en-US" altLang="ja-JP" sz="1000" b="0" dirty="0">
                <a:latin typeface="Meiryo UI" panose="020B0604030504040204" pitchFamily="50" charset="-128"/>
                <a:ea typeface="Meiryo UI" panose="020B0604030504040204" pitchFamily="50" charset="-128"/>
                <a:cs typeface="Meiryo UI" panose="020B0604030504040204" pitchFamily="50" charset="-128"/>
              </a:rPr>
              <a:t>2</a:t>
            </a:r>
          </a:p>
        </p:txBody>
      </p:sp>
      <p:sp>
        <p:nvSpPr>
          <p:cNvPr id="12" name="テキスト プレースホルダー 1">
            <a:extLst>
              <a:ext uri="{FF2B5EF4-FFF2-40B4-BE49-F238E27FC236}">
                <a16:creationId xmlns:a16="http://schemas.microsoft.com/office/drawing/2014/main" id="{6C722D69-FB35-4E4F-8F02-821DCFC8E43C}"/>
              </a:ext>
            </a:extLst>
          </p:cNvPr>
          <p:cNvSpPr txBox="1">
            <a:spLocks/>
          </p:cNvSpPr>
          <p:nvPr/>
        </p:nvSpPr>
        <p:spPr>
          <a:xfrm>
            <a:off x="7308304" y="2496592"/>
            <a:ext cx="955551" cy="301248"/>
          </a:xfrm>
          <a:prstGeom prst="rect">
            <a:avLst/>
          </a:prstGeom>
          <a:solidFill>
            <a:schemeClr val="bg1"/>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時系列グラフ</a:t>
            </a:r>
            <a:r>
              <a:rPr kumimoji="1" lang="en-US" altLang="ja-JP" sz="1000" b="0" dirty="0">
                <a:latin typeface="Meiryo UI" panose="020B0604030504040204" pitchFamily="50" charset="-128"/>
                <a:ea typeface="Meiryo UI" panose="020B0604030504040204" pitchFamily="50" charset="-128"/>
                <a:cs typeface="Meiryo UI" panose="020B0604030504040204" pitchFamily="50" charset="-128"/>
              </a:rPr>
              <a:t>3</a:t>
            </a:r>
          </a:p>
        </p:txBody>
      </p:sp>
      <p:sp>
        <p:nvSpPr>
          <p:cNvPr id="13" name="テキスト プレースホルダー 1">
            <a:extLst>
              <a:ext uri="{FF2B5EF4-FFF2-40B4-BE49-F238E27FC236}">
                <a16:creationId xmlns:a16="http://schemas.microsoft.com/office/drawing/2014/main" id="{B94CD63C-7644-4B5A-9FD3-7CDF164D0360}"/>
              </a:ext>
            </a:extLst>
          </p:cNvPr>
          <p:cNvSpPr txBox="1">
            <a:spLocks/>
          </p:cNvSpPr>
          <p:nvPr/>
        </p:nvSpPr>
        <p:spPr>
          <a:xfrm>
            <a:off x="7236296" y="1218977"/>
            <a:ext cx="1152128" cy="301248"/>
          </a:xfrm>
          <a:prstGeom prst="rect">
            <a:avLst/>
          </a:prstGeom>
          <a:solidFill>
            <a:schemeClr val="bg1"/>
          </a:solidFill>
          <a:ln>
            <a:solidFill>
              <a:schemeClr val="tx1"/>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00" b="0" dirty="0">
                <a:latin typeface="Meiryo UI" panose="020B0604030504040204" pitchFamily="50" charset="-128"/>
                <a:ea typeface="Meiryo UI" panose="020B0604030504040204" pitchFamily="50" charset="-128"/>
                <a:cs typeface="Meiryo UI" panose="020B0604030504040204" pitchFamily="50" charset="-128"/>
              </a:rPr>
              <a:t>温度分布グラフ</a:t>
            </a:r>
            <a:endParaRPr kumimoji="1" lang="en-US" altLang="ja-JP" sz="1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プレースホルダー 1">
            <a:extLst>
              <a:ext uri="{FF2B5EF4-FFF2-40B4-BE49-F238E27FC236}">
                <a16:creationId xmlns:a16="http://schemas.microsoft.com/office/drawing/2014/main" id="{7121BAA6-D1BE-4597-9A08-0755556B7A4D}"/>
              </a:ext>
            </a:extLst>
          </p:cNvPr>
          <p:cNvSpPr txBox="1">
            <a:spLocks/>
          </p:cNvSpPr>
          <p:nvPr/>
        </p:nvSpPr>
        <p:spPr>
          <a:xfrm>
            <a:off x="3344644" y="3679597"/>
            <a:ext cx="4104456"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800" b="0" dirty="0">
                <a:latin typeface="Meiryo UI" panose="020B0604030504040204" pitchFamily="50" charset="-128"/>
                <a:ea typeface="Meiryo UI" panose="020B0604030504040204" pitchFamily="50" charset="-128"/>
                <a:cs typeface="Meiryo UI" panose="020B0604030504040204" pitchFamily="50" charset="-128"/>
              </a:rPr>
              <a:t>・時系列は好きなものを重ねて比較</a:t>
            </a:r>
            <a:endParaRPr kumimoji="1" lang="en-US" altLang="ja-JP" sz="18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dirty="0">
                <a:latin typeface="Meiryo UI" panose="020B0604030504040204" pitchFamily="50" charset="-128"/>
                <a:ea typeface="Meiryo UI" panose="020B0604030504040204" pitchFamily="50" charset="-128"/>
                <a:cs typeface="Meiryo UI" panose="020B0604030504040204" pitchFamily="50" charset="-128"/>
              </a:rPr>
              <a:t>・温度分布も表示</a:t>
            </a:r>
            <a:endParaRPr kumimoji="1" lang="en-US" altLang="ja-JP" sz="18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2634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アプリケーションの基本構成</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01DF2158-3A97-493F-BDFA-3621F7ED3577}"/>
              </a:ext>
            </a:extLst>
          </p:cNvPr>
          <p:cNvSpPr txBox="1"/>
          <p:nvPr/>
        </p:nvSpPr>
        <p:spPr>
          <a:xfrm>
            <a:off x="2915816" y="1916832"/>
            <a:ext cx="2736304" cy="1694425"/>
          </a:xfrm>
          <a:prstGeom prst="rect">
            <a:avLst/>
          </a:prstGeom>
          <a:noFill/>
          <a:ln>
            <a:solidFill>
              <a:schemeClr val="tx1"/>
            </a:solidFill>
          </a:ln>
        </p:spPr>
        <p:txBody>
          <a:bodyPr wrap="square" rtlCol="0">
            <a:spAutoFit/>
          </a:bodyPr>
          <a:lstStyle/>
          <a:p>
            <a:endParaRPr kumimoji="1" lang="ja-JP" altLang="en-US" dirty="0"/>
          </a:p>
        </p:txBody>
      </p:sp>
      <p:cxnSp>
        <p:nvCxnSpPr>
          <p:cNvPr id="6" name="直線矢印コネクタ 5">
            <a:extLst>
              <a:ext uri="{FF2B5EF4-FFF2-40B4-BE49-F238E27FC236}">
                <a16:creationId xmlns:a16="http://schemas.microsoft.com/office/drawing/2014/main" id="{F68F09A9-DC17-4884-B6C2-72395908F83B}"/>
              </a:ext>
            </a:extLst>
          </p:cNvPr>
          <p:cNvCxnSpPr/>
          <p:nvPr/>
        </p:nvCxnSpPr>
        <p:spPr>
          <a:xfrm>
            <a:off x="1331639" y="2521419"/>
            <a:ext cx="1584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92FF4A5-4103-47ED-88F4-F428B05BDBED}"/>
              </a:ext>
            </a:extLst>
          </p:cNvPr>
          <p:cNvCxnSpPr>
            <a:cxnSpLocks/>
          </p:cNvCxnSpPr>
          <p:nvPr/>
        </p:nvCxnSpPr>
        <p:spPr>
          <a:xfrm>
            <a:off x="5652120" y="2372696"/>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プレースホルダー 1">
            <a:extLst>
              <a:ext uri="{FF2B5EF4-FFF2-40B4-BE49-F238E27FC236}">
                <a16:creationId xmlns:a16="http://schemas.microsoft.com/office/drawing/2014/main" id="{6EBDEE42-D707-4003-93E7-91C42D45832A}"/>
              </a:ext>
            </a:extLst>
          </p:cNvPr>
          <p:cNvSpPr txBox="1">
            <a:spLocks/>
          </p:cNvSpPr>
          <p:nvPr/>
        </p:nvSpPr>
        <p:spPr>
          <a:xfrm>
            <a:off x="5718823" y="1998452"/>
            <a:ext cx="1423655" cy="374244"/>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③データ保存</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直線矢印コネクタ 16">
            <a:extLst>
              <a:ext uri="{FF2B5EF4-FFF2-40B4-BE49-F238E27FC236}">
                <a16:creationId xmlns:a16="http://schemas.microsoft.com/office/drawing/2014/main" id="{18F6F5D1-F700-4FAF-89E2-528F91455CAD}"/>
              </a:ext>
            </a:extLst>
          </p:cNvPr>
          <p:cNvCxnSpPr>
            <a:cxnSpLocks/>
          </p:cNvCxnSpPr>
          <p:nvPr/>
        </p:nvCxnSpPr>
        <p:spPr>
          <a:xfrm flipH="1">
            <a:off x="5652120" y="3057433"/>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プレースホルダー 1">
            <a:extLst>
              <a:ext uri="{FF2B5EF4-FFF2-40B4-BE49-F238E27FC236}">
                <a16:creationId xmlns:a16="http://schemas.microsoft.com/office/drawing/2014/main" id="{04B19240-D81B-42CD-8B1D-EF24E3DC2DD5}"/>
              </a:ext>
            </a:extLst>
          </p:cNvPr>
          <p:cNvSpPr txBox="1">
            <a:spLocks/>
          </p:cNvSpPr>
          <p:nvPr/>
        </p:nvSpPr>
        <p:spPr>
          <a:xfrm>
            <a:off x="5808918" y="2556384"/>
            <a:ext cx="1836204"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④データを開く</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プレースホルダー 1">
            <a:extLst>
              <a:ext uri="{FF2B5EF4-FFF2-40B4-BE49-F238E27FC236}">
                <a16:creationId xmlns:a16="http://schemas.microsoft.com/office/drawing/2014/main" id="{83FE0E15-6350-4B90-90A0-4697589F9881}"/>
              </a:ext>
            </a:extLst>
          </p:cNvPr>
          <p:cNvSpPr txBox="1">
            <a:spLocks/>
          </p:cNvSpPr>
          <p:nvPr/>
        </p:nvSpPr>
        <p:spPr>
          <a:xfrm>
            <a:off x="465856" y="2337537"/>
            <a:ext cx="1664636"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センサデータ</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プレースホルダー 1">
            <a:extLst>
              <a:ext uri="{FF2B5EF4-FFF2-40B4-BE49-F238E27FC236}">
                <a16:creationId xmlns:a16="http://schemas.microsoft.com/office/drawing/2014/main" id="{A994886A-E54B-43CD-A68D-B5CC600E7EAC}"/>
              </a:ext>
            </a:extLst>
          </p:cNvPr>
          <p:cNvSpPr txBox="1">
            <a:spLocks/>
          </p:cNvSpPr>
          <p:nvPr/>
        </p:nvSpPr>
        <p:spPr>
          <a:xfrm>
            <a:off x="3612401" y="2521419"/>
            <a:ext cx="1343133" cy="57574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画面</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プレースホルダー 1">
            <a:extLst>
              <a:ext uri="{FF2B5EF4-FFF2-40B4-BE49-F238E27FC236}">
                <a16:creationId xmlns:a16="http://schemas.microsoft.com/office/drawing/2014/main" id="{54E5AC7E-E253-4E53-99C7-65B9E509781E}"/>
              </a:ext>
            </a:extLst>
          </p:cNvPr>
          <p:cNvSpPr txBox="1">
            <a:spLocks/>
          </p:cNvSpPr>
          <p:nvPr/>
        </p:nvSpPr>
        <p:spPr>
          <a:xfrm>
            <a:off x="6516216" y="3486769"/>
            <a:ext cx="871832" cy="42177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⑤設定</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4" name="直線矢印コネクタ 23">
            <a:extLst>
              <a:ext uri="{FF2B5EF4-FFF2-40B4-BE49-F238E27FC236}">
                <a16:creationId xmlns:a16="http://schemas.microsoft.com/office/drawing/2014/main" id="{2B3696B0-189B-490C-BB5B-2958D29E7AD6}"/>
              </a:ext>
            </a:extLst>
          </p:cNvPr>
          <p:cNvCxnSpPr>
            <a:cxnSpLocks/>
          </p:cNvCxnSpPr>
          <p:nvPr/>
        </p:nvCxnSpPr>
        <p:spPr>
          <a:xfrm>
            <a:off x="5846455" y="3486769"/>
            <a:ext cx="669761" cy="20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プレースホルダー 1">
            <a:extLst>
              <a:ext uri="{FF2B5EF4-FFF2-40B4-BE49-F238E27FC236}">
                <a16:creationId xmlns:a16="http://schemas.microsoft.com/office/drawing/2014/main" id="{5742624F-DE3A-48AA-9CF2-D9A3E8572F32}"/>
              </a:ext>
            </a:extLst>
          </p:cNvPr>
          <p:cNvSpPr txBox="1">
            <a:spLocks/>
          </p:cNvSpPr>
          <p:nvPr/>
        </p:nvSpPr>
        <p:spPr>
          <a:xfrm>
            <a:off x="3017160" y="4390129"/>
            <a:ext cx="2829295" cy="632880"/>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上記のような構成からなる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7" name="直線矢印コネクタ 36">
            <a:extLst>
              <a:ext uri="{FF2B5EF4-FFF2-40B4-BE49-F238E27FC236}">
                <a16:creationId xmlns:a16="http://schemas.microsoft.com/office/drawing/2014/main" id="{BF0C7F2F-52F7-4153-8366-A2544E98F0D4}"/>
              </a:ext>
            </a:extLst>
          </p:cNvPr>
          <p:cNvCxnSpPr/>
          <p:nvPr/>
        </p:nvCxnSpPr>
        <p:spPr>
          <a:xfrm>
            <a:off x="1331640" y="3356992"/>
            <a:ext cx="1584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プレースホルダー 1">
            <a:extLst>
              <a:ext uri="{FF2B5EF4-FFF2-40B4-BE49-F238E27FC236}">
                <a16:creationId xmlns:a16="http://schemas.microsoft.com/office/drawing/2014/main" id="{3C55B3F2-C786-4EF2-A80A-67290FF9803D}"/>
              </a:ext>
            </a:extLst>
          </p:cNvPr>
          <p:cNvSpPr txBox="1">
            <a:spLocks/>
          </p:cNvSpPr>
          <p:nvPr/>
        </p:nvSpPr>
        <p:spPr>
          <a:xfrm>
            <a:off x="1122380" y="1694299"/>
            <a:ext cx="1008112"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①入力</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プレースホルダー 1">
            <a:extLst>
              <a:ext uri="{FF2B5EF4-FFF2-40B4-BE49-F238E27FC236}">
                <a16:creationId xmlns:a16="http://schemas.microsoft.com/office/drawing/2014/main" id="{79A8B6D4-B9B5-4E86-95CE-EF1263FF7D83}"/>
              </a:ext>
            </a:extLst>
          </p:cNvPr>
          <p:cNvSpPr txBox="1">
            <a:spLocks/>
          </p:cNvSpPr>
          <p:nvPr/>
        </p:nvSpPr>
        <p:spPr>
          <a:xfrm>
            <a:off x="449901" y="3171762"/>
            <a:ext cx="1664636"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マシンデータ</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0" name="直線矢印コネクタ 39">
            <a:extLst>
              <a:ext uri="{FF2B5EF4-FFF2-40B4-BE49-F238E27FC236}">
                <a16:creationId xmlns:a16="http://schemas.microsoft.com/office/drawing/2014/main" id="{08BEE811-7B8E-41EC-8B07-A27CE94E35B4}"/>
              </a:ext>
            </a:extLst>
          </p:cNvPr>
          <p:cNvCxnSpPr>
            <a:cxnSpLocks/>
          </p:cNvCxnSpPr>
          <p:nvPr/>
        </p:nvCxnSpPr>
        <p:spPr>
          <a:xfrm flipH="1">
            <a:off x="1331639" y="3490443"/>
            <a:ext cx="1512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プレースホルダー 1">
            <a:extLst>
              <a:ext uri="{FF2B5EF4-FFF2-40B4-BE49-F238E27FC236}">
                <a16:creationId xmlns:a16="http://schemas.microsoft.com/office/drawing/2014/main" id="{C8D67FFF-65F8-41CF-954B-A6DF39FFE77E}"/>
              </a:ext>
            </a:extLst>
          </p:cNvPr>
          <p:cNvSpPr txBox="1">
            <a:spLocks/>
          </p:cNvSpPr>
          <p:nvPr/>
        </p:nvSpPr>
        <p:spPr>
          <a:xfrm>
            <a:off x="1807605" y="3155843"/>
            <a:ext cx="667341" cy="23603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200" b="0" dirty="0">
                <a:latin typeface="Meiryo UI" panose="020B0604030504040204" pitchFamily="50" charset="-128"/>
                <a:ea typeface="Meiryo UI" panose="020B0604030504040204" pitchFamily="50" charset="-128"/>
                <a:cs typeface="Meiryo UI" panose="020B0604030504040204" pitchFamily="50" charset="-128"/>
              </a:rPr>
              <a:t>read</a:t>
            </a:r>
          </a:p>
        </p:txBody>
      </p:sp>
      <p:sp>
        <p:nvSpPr>
          <p:cNvPr id="44" name="テキスト プレースホルダー 1">
            <a:extLst>
              <a:ext uri="{FF2B5EF4-FFF2-40B4-BE49-F238E27FC236}">
                <a16:creationId xmlns:a16="http://schemas.microsoft.com/office/drawing/2014/main" id="{2069DAA7-ECF2-46C4-9484-9C5BC15E7A99}"/>
              </a:ext>
            </a:extLst>
          </p:cNvPr>
          <p:cNvSpPr txBox="1">
            <a:spLocks/>
          </p:cNvSpPr>
          <p:nvPr/>
        </p:nvSpPr>
        <p:spPr>
          <a:xfrm>
            <a:off x="1807605" y="2276549"/>
            <a:ext cx="667341" cy="23603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200" b="0" dirty="0">
                <a:latin typeface="Meiryo UI" panose="020B0604030504040204" pitchFamily="50" charset="-128"/>
                <a:ea typeface="Meiryo UI" panose="020B0604030504040204" pitchFamily="50" charset="-128"/>
                <a:cs typeface="Meiryo UI" panose="020B0604030504040204" pitchFamily="50" charset="-128"/>
              </a:rPr>
              <a:t>read</a:t>
            </a:r>
          </a:p>
        </p:txBody>
      </p:sp>
      <p:sp>
        <p:nvSpPr>
          <p:cNvPr id="45" name="テキスト プレースホルダー 1">
            <a:extLst>
              <a:ext uri="{FF2B5EF4-FFF2-40B4-BE49-F238E27FC236}">
                <a16:creationId xmlns:a16="http://schemas.microsoft.com/office/drawing/2014/main" id="{4B2D0FD9-9C2B-4A21-BEC1-21D623D8DB58}"/>
              </a:ext>
            </a:extLst>
          </p:cNvPr>
          <p:cNvSpPr txBox="1">
            <a:spLocks/>
          </p:cNvSpPr>
          <p:nvPr/>
        </p:nvSpPr>
        <p:spPr>
          <a:xfrm>
            <a:off x="1817637" y="3486769"/>
            <a:ext cx="667341" cy="23603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200" b="0" dirty="0">
                <a:latin typeface="Meiryo UI" panose="020B0604030504040204" pitchFamily="50" charset="-128"/>
                <a:ea typeface="Meiryo UI" panose="020B0604030504040204" pitchFamily="50" charset="-128"/>
                <a:cs typeface="Meiryo UI" panose="020B0604030504040204" pitchFamily="50" charset="-128"/>
              </a:rPr>
              <a:t>write</a:t>
            </a:r>
          </a:p>
        </p:txBody>
      </p:sp>
      <p:sp>
        <p:nvSpPr>
          <p:cNvPr id="46" name="テキスト プレースホルダー 1">
            <a:extLst>
              <a:ext uri="{FF2B5EF4-FFF2-40B4-BE49-F238E27FC236}">
                <a16:creationId xmlns:a16="http://schemas.microsoft.com/office/drawing/2014/main" id="{477DB1BE-06C8-4F1D-B63E-A0F67FEEA0BF}"/>
              </a:ext>
            </a:extLst>
          </p:cNvPr>
          <p:cNvSpPr txBox="1">
            <a:spLocks/>
          </p:cNvSpPr>
          <p:nvPr/>
        </p:nvSpPr>
        <p:spPr>
          <a:xfrm>
            <a:off x="1069080" y="2631123"/>
            <a:ext cx="883365" cy="195271"/>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900" b="0" dirty="0">
                <a:solidFill>
                  <a:schemeClr val="accent1"/>
                </a:solidFill>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900" b="0" dirty="0">
              <a:solidFill>
                <a:schemeClr val="accent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テキスト プレースホルダー 1">
            <a:extLst>
              <a:ext uri="{FF2B5EF4-FFF2-40B4-BE49-F238E27FC236}">
                <a16:creationId xmlns:a16="http://schemas.microsoft.com/office/drawing/2014/main" id="{45C363EF-5544-4779-8BC2-622522B6084E}"/>
              </a:ext>
            </a:extLst>
          </p:cNvPr>
          <p:cNvSpPr txBox="1">
            <a:spLocks/>
          </p:cNvSpPr>
          <p:nvPr/>
        </p:nvSpPr>
        <p:spPr>
          <a:xfrm>
            <a:off x="1069080" y="3558142"/>
            <a:ext cx="883365" cy="195271"/>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900" b="0" dirty="0">
                <a:solidFill>
                  <a:schemeClr val="accent1"/>
                </a:solidFill>
                <a:latin typeface="Meiryo UI" panose="020B0604030504040204" pitchFamily="50" charset="-128"/>
                <a:ea typeface="Meiryo UI" panose="020B0604030504040204" pitchFamily="50" charset="-128"/>
                <a:cs typeface="Meiryo UI" panose="020B0604030504040204" pitchFamily="50" charset="-128"/>
              </a:rPr>
              <a:t>シリアル通信</a:t>
            </a:r>
            <a:endParaRPr kumimoji="1" lang="en-US" altLang="ja-JP" sz="900" b="0" dirty="0">
              <a:solidFill>
                <a:schemeClr val="accent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4101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アプリケーションの利用手順</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プレースホルダー 1">
            <a:extLst>
              <a:ext uri="{FF2B5EF4-FFF2-40B4-BE49-F238E27FC236}">
                <a16:creationId xmlns:a16="http://schemas.microsoft.com/office/drawing/2014/main" id="{4D971C3D-FDBC-4904-BD24-65E3B859A1D8}"/>
              </a:ext>
            </a:extLst>
          </p:cNvPr>
          <p:cNvSpPr txBox="1">
            <a:spLocks/>
          </p:cNvSpPr>
          <p:nvPr/>
        </p:nvSpPr>
        <p:spPr>
          <a:xfrm>
            <a:off x="323528" y="1124744"/>
            <a:ext cx="8676456" cy="3096344"/>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■基本手順</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①アプリ起動</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②設定</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③ボタンを押して計測開始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　計測値をグラフ表示</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④ボタンを押して計測終了</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⑤データ保存</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■その他</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⑥再度計測開始すると、前データが破棄されて再度計測開始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⑦保存したデータを開くと、前回のグラフが表示される </a:t>
            </a:r>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&amp;</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 前回設定条件で計測できる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5009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①入力データ</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a:extLst>
              <a:ext uri="{FF2B5EF4-FFF2-40B4-BE49-F238E27FC236}">
                <a16:creationId xmlns:a16="http://schemas.microsoft.com/office/drawing/2014/main" id="{24B94B04-928A-466D-B46C-05A71796F36E}"/>
              </a:ext>
            </a:extLst>
          </p:cNvPr>
          <p:cNvPicPr>
            <a:picLocks noChangeAspect="1"/>
          </p:cNvPicPr>
          <p:nvPr/>
        </p:nvPicPr>
        <p:blipFill>
          <a:blip r:embed="rId2"/>
          <a:stretch>
            <a:fillRect/>
          </a:stretch>
        </p:blipFill>
        <p:spPr>
          <a:xfrm>
            <a:off x="467544" y="2270437"/>
            <a:ext cx="5038080" cy="1440160"/>
          </a:xfrm>
          <a:prstGeom prst="rect">
            <a:avLst/>
          </a:prstGeom>
        </p:spPr>
      </p:pic>
      <p:sp>
        <p:nvSpPr>
          <p:cNvPr id="27" name="テキスト プレースホルダー 1">
            <a:extLst>
              <a:ext uri="{FF2B5EF4-FFF2-40B4-BE49-F238E27FC236}">
                <a16:creationId xmlns:a16="http://schemas.microsoft.com/office/drawing/2014/main" id="{244F2CCE-67FA-4C19-9C11-FD850588BCB1}"/>
              </a:ext>
            </a:extLst>
          </p:cNvPr>
          <p:cNvSpPr txBox="1">
            <a:spLocks/>
          </p:cNvSpPr>
          <p:nvPr/>
        </p:nvSpPr>
        <p:spPr>
          <a:xfrm>
            <a:off x="216756" y="1857122"/>
            <a:ext cx="1915295"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■入力データリスト</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プレースホルダー 1">
            <a:extLst>
              <a:ext uri="{FF2B5EF4-FFF2-40B4-BE49-F238E27FC236}">
                <a16:creationId xmlns:a16="http://schemas.microsoft.com/office/drawing/2014/main" id="{2495C3B2-7834-4AA1-A922-28DB24F806A2}"/>
              </a:ext>
            </a:extLst>
          </p:cNvPr>
          <p:cNvSpPr txBox="1">
            <a:spLocks/>
          </p:cNvSpPr>
          <p:nvPr/>
        </p:nvSpPr>
        <p:spPr>
          <a:xfrm>
            <a:off x="287863" y="4728687"/>
            <a:ext cx="8280920" cy="1224136"/>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400" b="0" dirty="0">
                <a:latin typeface="Meiryo UI" panose="020B0604030504040204" pitchFamily="50" charset="-128"/>
                <a:ea typeface="Meiryo UI" panose="020B0604030504040204" pitchFamily="50" charset="-128"/>
                <a:cs typeface="Meiryo UI" panose="020B0604030504040204" pitchFamily="50" charset="-128"/>
              </a:rPr>
              <a:t>■補足</a:t>
            </a:r>
            <a:endParaRPr kumimoji="1" lang="en-US" altLang="ja-JP" sz="14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　・２系統のデータは非同期に流れてきます。</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　・稀にシリアル通信のエラーで文字化けする場合があります。</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b="0" dirty="0">
                <a:latin typeface="Meiryo UI" panose="020B0604030504040204" pitchFamily="50" charset="-128"/>
                <a:ea typeface="Meiryo UI" panose="020B0604030504040204" pitchFamily="50" charset="-128"/>
                <a:cs typeface="Meiryo UI" panose="020B0604030504040204" pitchFamily="50" charset="-128"/>
              </a:rPr>
              <a:t>例外処理を行うか、特定の文字列に合致する場合のみ読むようにする必要がありそうです</a:t>
            </a:r>
            <a:r>
              <a:rPr kumimoji="1" lang="en-US" altLang="ja-JP" sz="900" b="0" dirty="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200" b="0" dirty="0">
                <a:latin typeface="Meiryo UI" panose="020B0604030504040204" pitchFamily="50" charset="-128"/>
                <a:ea typeface="Meiryo UI" panose="020B0604030504040204" pitchFamily="50" charset="-128"/>
                <a:cs typeface="Meiryo UI" panose="020B0604030504040204" pitchFamily="50" charset="-128"/>
              </a:rPr>
              <a:t>　・マシンログのフォーマットが変更される場合があります。</a:t>
            </a:r>
            <a:endParaRPr kumimoji="1" lang="en-US" altLang="ja-JP"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プレースホルダー 1">
            <a:extLst>
              <a:ext uri="{FF2B5EF4-FFF2-40B4-BE49-F238E27FC236}">
                <a16:creationId xmlns:a16="http://schemas.microsoft.com/office/drawing/2014/main" id="{F1880E28-531E-4288-8D51-1BB84A8715D1}"/>
              </a:ext>
            </a:extLst>
          </p:cNvPr>
          <p:cNvSpPr txBox="1">
            <a:spLocks/>
          </p:cNvSpPr>
          <p:nvPr/>
        </p:nvSpPr>
        <p:spPr>
          <a:xfrm>
            <a:off x="287863" y="1070075"/>
            <a:ext cx="3351248" cy="680635"/>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何を計測するか？</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1744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C60E60B8-7C4E-448A-A88E-77556864C4EB}"/>
              </a:ext>
            </a:extLst>
          </p:cNvPr>
          <p:cNvSpPr/>
          <p:nvPr/>
        </p:nvSpPr>
        <p:spPr>
          <a:xfrm>
            <a:off x="683568" y="1486346"/>
            <a:ext cx="7981428" cy="830997"/>
          </a:xfrm>
          <a:prstGeom prst="rect">
            <a:avLst/>
          </a:prstGeom>
        </p:spPr>
        <p:txBody>
          <a:bodyPr wrap="square">
            <a:spAutoFit/>
          </a:bodyPr>
          <a:lstStyle/>
          <a:p>
            <a:r>
              <a:rPr lang="ja-JP" altLang="en-US" sz="1200" u="sng" dirty="0"/>
              <a:t>0:171.00:153.00</a:t>
            </a:r>
            <a:r>
              <a:rPr lang="ja-JP" altLang="en-US" sz="1200" dirty="0"/>
              <a:t>,</a:t>
            </a:r>
            <a:r>
              <a:rPr lang="ja-JP" altLang="en-US" sz="1200" u="sng" dirty="0"/>
              <a:t>1:177.00:145.00</a:t>
            </a:r>
            <a:r>
              <a:rPr lang="ja-JP" altLang="en-US" sz="1200" dirty="0"/>
              <a:t>,2:152.00:199.00,3:163.00:182.00,4:112.00:113.00,5:132.00:105.00,6:175.00:133.00,7:191.00:161.00,8:148.00:130.00,9:188.00:151.00,10:106.00:155.00,11:100.00:176.00,12:175.00:122.00,13:163.00:145.00,14:160.00:181.00,15:173.00:194.00,16:102.00:156.00,17:118.00:190.00,18:151.00:176.00,19:145.00:150.00,20:164.00:162.00,21:100.00:183.00,22:112.00:149.00,23:164.00:145.00,</a:t>
            </a:r>
          </a:p>
        </p:txBody>
      </p:sp>
      <p:sp>
        <p:nvSpPr>
          <p:cNvPr id="21" name="テキスト プレースホルダー 1">
            <a:extLst>
              <a:ext uri="{FF2B5EF4-FFF2-40B4-BE49-F238E27FC236}">
                <a16:creationId xmlns:a16="http://schemas.microsoft.com/office/drawing/2014/main" id="{E72A0ACA-9BF0-4BD6-BD62-E33CE21C0DEC}"/>
              </a:ext>
            </a:extLst>
          </p:cNvPr>
          <p:cNvSpPr txBox="1">
            <a:spLocks/>
          </p:cNvSpPr>
          <p:nvPr/>
        </p:nvSpPr>
        <p:spPr>
          <a:xfrm>
            <a:off x="179512" y="1116473"/>
            <a:ext cx="2202912" cy="36987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サーモパイル温度イメージ</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プレースホルダー 1">
            <a:extLst>
              <a:ext uri="{FF2B5EF4-FFF2-40B4-BE49-F238E27FC236}">
                <a16:creationId xmlns:a16="http://schemas.microsoft.com/office/drawing/2014/main" id="{72042D8E-384C-4DCA-9E34-EF92B518F235}"/>
              </a:ext>
            </a:extLst>
          </p:cNvPr>
          <p:cNvSpPr txBox="1">
            <a:spLocks/>
          </p:cNvSpPr>
          <p:nvPr/>
        </p:nvSpPr>
        <p:spPr>
          <a:xfrm>
            <a:off x="187499" y="2584082"/>
            <a:ext cx="2202912" cy="369873"/>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f22</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イメージ</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6" name="図 25">
            <a:extLst>
              <a:ext uri="{FF2B5EF4-FFF2-40B4-BE49-F238E27FC236}">
                <a16:creationId xmlns:a16="http://schemas.microsoft.com/office/drawing/2014/main" id="{24C1BCE1-49E5-44D6-9BF5-88AFDD6F2015}"/>
              </a:ext>
            </a:extLst>
          </p:cNvPr>
          <p:cNvPicPr>
            <a:picLocks noChangeAspect="1"/>
          </p:cNvPicPr>
          <p:nvPr/>
        </p:nvPicPr>
        <p:blipFill>
          <a:blip r:embed="rId2"/>
          <a:stretch>
            <a:fillRect/>
          </a:stretch>
        </p:blipFill>
        <p:spPr>
          <a:xfrm>
            <a:off x="617836" y="2982169"/>
            <a:ext cx="5930363" cy="1700906"/>
          </a:xfrm>
          <a:prstGeom prst="rect">
            <a:avLst/>
          </a:prstGeom>
        </p:spPr>
      </p:pic>
      <p:sp>
        <p:nvSpPr>
          <p:cNvPr id="8" name="正方形/長方形 7">
            <a:extLst>
              <a:ext uri="{FF2B5EF4-FFF2-40B4-BE49-F238E27FC236}">
                <a16:creationId xmlns:a16="http://schemas.microsoft.com/office/drawing/2014/main" id="{EBA8147E-1D30-4E00-AA4E-AA8703302F66}"/>
              </a:ext>
            </a:extLst>
          </p:cNvPr>
          <p:cNvSpPr/>
          <p:nvPr/>
        </p:nvSpPr>
        <p:spPr>
          <a:xfrm>
            <a:off x="821126" y="4942626"/>
            <a:ext cx="5852492" cy="307777"/>
          </a:xfrm>
          <a:prstGeom prst="rect">
            <a:avLst/>
          </a:prstGeom>
        </p:spPr>
        <p:txBody>
          <a:bodyPr wrap="square">
            <a:spAutoFit/>
          </a:bodyPr>
          <a:lstStyle/>
          <a:p>
            <a:r>
              <a:rPr lang="ja-JP" altLang="en-US" sz="1400" dirty="0"/>
              <a:t>@f22@|[Sensor1]|000:52.680 |</a:t>
            </a:r>
            <a:r>
              <a:rPr lang="ja-JP" altLang="en-US" sz="1400" dirty="0">
                <a:solidFill>
                  <a:srgbClr val="FF0000"/>
                </a:solidFill>
              </a:rPr>
              <a:t>Tar=,000</a:t>
            </a:r>
            <a:r>
              <a:rPr lang="ja-JP" altLang="en-US" sz="1400" dirty="0"/>
              <a:t>,Cur=,025,Sen=,025,Air=,000,</a:t>
            </a:r>
          </a:p>
        </p:txBody>
      </p:sp>
      <p:sp>
        <p:nvSpPr>
          <p:cNvPr id="9" name="正方形/長方形 8">
            <a:extLst>
              <a:ext uri="{FF2B5EF4-FFF2-40B4-BE49-F238E27FC236}">
                <a16:creationId xmlns:a16="http://schemas.microsoft.com/office/drawing/2014/main" id="{20015D84-D35A-4A28-BEE5-1738EF66357E}"/>
              </a:ext>
            </a:extLst>
          </p:cNvPr>
          <p:cNvSpPr/>
          <p:nvPr/>
        </p:nvSpPr>
        <p:spPr>
          <a:xfrm>
            <a:off x="821126" y="5336812"/>
            <a:ext cx="6932612" cy="307777"/>
          </a:xfrm>
          <a:prstGeom prst="rect">
            <a:avLst/>
          </a:prstGeom>
        </p:spPr>
        <p:txBody>
          <a:bodyPr wrap="square">
            <a:spAutoFit/>
          </a:bodyPr>
          <a:lstStyle/>
          <a:p>
            <a:r>
              <a:rPr lang="ja-JP" altLang="en-US" sz="1400" dirty="0"/>
              <a:t>@f26@|[Heat1]|004:53.302 |MVn=027,FF_Duty=038,MAX_Duty=100,DUTY=065</a:t>
            </a:r>
          </a:p>
        </p:txBody>
      </p:sp>
      <p:sp>
        <p:nvSpPr>
          <p:cNvPr id="12" name="テキスト プレースホルダー 1">
            <a:extLst>
              <a:ext uri="{FF2B5EF4-FFF2-40B4-BE49-F238E27FC236}">
                <a16:creationId xmlns:a16="http://schemas.microsoft.com/office/drawing/2014/main" id="{ECDE4E7A-3E0A-420D-81F8-382E58F17958}"/>
              </a:ext>
            </a:extLst>
          </p:cNvPr>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①入力データ</a:t>
            </a:r>
            <a:endParaRPr kumimoji="1" lang="en-US" altLang="ja-JP" sz="24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8124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827584" y="188640"/>
            <a:ext cx="4104456" cy="632880"/>
          </a:xfrm>
        </p:spPr>
        <p:txBody>
          <a:bodyPr/>
          <a:lstStyle/>
          <a:p>
            <a:r>
              <a:rPr kumimoji="1" lang="ja-JP" altLang="en-US" sz="2400" b="0" dirty="0">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dirty="0">
                <a:latin typeface="Meiryo UI" panose="020B0604030504040204" pitchFamily="50" charset="-128"/>
                <a:ea typeface="Meiryo UI" panose="020B0604030504040204" pitchFamily="50" charset="-128"/>
                <a:cs typeface="Meiryo UI" panose="020B0604030504040204" pitchFamily="50" charset="-128"/>
              </a:rPr>
              <a:t>GUI</a:t>
            </a:r>
          </a:p>
        </p:txBody>
      </p:sp>
      <p:sp>
        <p:nvSpPr>
          <p:cNvPr id="7" name="テキスト プレースホルダー 1">
            <a:extLst>
              <a:ext uri="{FF2B5EF4-FFF2-40B4-BE49-F238E27FC236}">
                <a16:creationId xmlns:a16="http://schemas.microsoft.com/office/drawing/2014/main" id="{FCEBD2D0-BCBF-48AC-8F2B-BB3BD090083E}"/>
              </a:ext>
            </a:extLst>
          </p:cNvPr>
          <p:cNvSpPr txBox="1">
            <a:spLocks/>
          </p:cNvSpPr>
          <p:nvPr/>
        </p:nvSpPr>
        <p:spPr>
          <a:xfrm>
            <a:off x="323528" y="1186598"/>
            <a:ext cx="6120680" cy="79208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プレースホルダー 1">
            <a:extLst>
              <a:ext uri="{FF2B5EF4-FFF2-40B4-BE49-F238E27FC236}">
                <a16:creationId xmlns:a16="http://schemas.microsoft.com/office/drawing/2014/main" id="{32D21A9A-1FAF-4490-A41E-9E90637F5376}"/>
              </a:ext>
            </a:extLst>
          </p:cNvPr>
          <p:cNvSpPr txBox="1">
            <a:spLocks/>
          </p:cNvSpPr>
          <p:nvPr/>
        </p:nvSpPr>
        <p:spPr>
          <a:xfrm>
            <a:off x="179509" y="944500"/>
            <a:ext cx="2746216" cy="432048"/>
          </a:xfrm>
          <a:prstGeom prst="rect">
            <a:avLst/>
          </a:prstGeom>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1600" b="0" dirty="0">
                <a:latin typeface="Meiryo UI" panose="020B0604030504040204" pitchFamily="50" charset="-128"/>
                <a:ea typeface="Meiryo UI" panose="020B0604030504040204" pitchFamily="50" charset="-128"/>
                <a:cs typeface="Meiryo UI" panose="020B0604030504040204" pitchFamily="50" charset="-128"/>
              </a:rPr>
              <a:t>Wave Logger</a:t>
            </a:r>
            <a:r>
              <a:rPr kumimoji="1" lang="ja-JP" altLang="en-US" sz="1600" b="0" dirty="0">
                <a:latin typeface="Meiryo UI" panose="020B0604030504040204" pitchFamily="50" charset="-128"/>
                <a:ea typeface="Meiryo UI" panose="020B0604030504040204" pitchFamily="50" charset="-128"/>
                <a:cs typeface="Meiryo UI" panose="020B0604030504040204" pitchFamily="50" charset="-128"/>
              </a:rPr>
              <a:t>を参考にする</a:t>
            </a:r>
            <a:endParaRPr kumimoji="1" lang="en-US" altLang="ja-JP" sz="1600" b="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AFE780A6-0BDE-4D61-B920-25C49CF0BEC1}"/>
              </a:ext>
            </a:extLst>
          </p:cNvPr>
          <p:cNvPicPr>
            <a:picLocks noChangeAspect="1"/>
          </p:cNvPicPr>
          <p:nvPr/>
        </p:nvPicPr>
        <p:blipFill>
          <a:blip r:embed="rId2"/>
          <a:stretch>
            <a:fillRect/>
          </a:stretch>
        </p:blipFill>
        <p:spPr>
          <a:xfrm>
            <a:off x="107504" y="1406098"/>
            <a:ext cx="8902665" cy="4822277"/>
          </a:xfrm>
          <a:prstGeom prst="rect">
            <a:avLst/>
          </a:prstGeom>
        </p:spPr>
      </p:pic>
      <p:sp>
        <p:nvSpPr>
          <p:cNvPr id="5" name="正方形/長方形 4">
            <a:extLst>
              <a:ext uri="{FF2B5EF4-FFF2-40B4-BE49-F238E27FC236}">
                <a16:creationId xmlns:a16="http://schemas.microsoft.com/office/drawing/2014/main" id="{B0E75A9C-E6AB-4172-B64E-ADA726F061E0}"/>
              </a:ext>
            </a:extLst>
          </p:cNvPr>
          <p:cNvSpPr/>
          <p:nvPr/>
        </p:nvSpPr>
        <p:spPr>
          <a:xfrm>
            <a:off x="107503" y="1484584"/>
            <a:ext cx="3424750" cy="12954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1A5664D-C312-4235-B69E-75674F77A248}"/>
              </a:ext>
            </a:extLst>
          </p:cNvPr>
          <p:cNvSpPr/>
          <p:nvPr/>
        </p:nvSpPr>
        <p:spPr>
          <a:xfrm>
            <a:off x="107502" y="1615501"/>
            <a:ext cx="3424751" cy="135783"/>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40742E2-1F9F-4902-8D3D-A2448C8AEDA2}"/>
              </a:ext>
            </a:extLst>
          </p:cNvPr>
          <p:cNvSpPr/>
          <p:nvPr/>
        </p:nvSpPr>
        <p:spPr>
          <a:xfrm>
            <a:off x="107501" y="1929338"/>
            <a:ext cx="4464499" cy="278687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5CE0463C-4DC8-4E09-B8DC-920249049E0B}"/>
              </a:ext>
            </a:extLst>
          </p:cNvPr>
          <p:cNvSpPr/>
          <p:nvPr/>
        </p:nvSpPr>
        <p:spPr>
          <a:xfrm>
            <a:off x="4644009" y="1929338"/>
            <a:ext cx="2520281" cy="1922774"/>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9942BAC6-9995-4042-B25C-D4C7D6DCA764}"/>
              </a:ext>
            </a:extLst>
          </p:cNvPr>
          <p:cNvPicPr>
            <a:picLocks noChangeAspect="1"/>
          </p:cNvPicPr>
          <p:nvPr/>
        </p:nvPicPr>
        <p:blipFill>
          <a:blip r:embed="rId3"/>
          <a:stretch>
            <a:fillRect/>
          </a:stretch>
        </p:blipFill>
        <p:spPr>
          <a:xfrm>
            <a:off x="4716018" y="4140144"/>
            <a:ext cx="3888432" cy="1115253"/>
          </a:xfrm>
          <a:prstGeom prst="rect">
            <a:avLst/>
          </a:prstGeom>
          <a:ln w="50800">
            <a:solidFill>
              <a:srgbClr val="92D050"/>
            </a:solidFill>
          </a:ln>
        </p:spPr>
      </p:pic>
      <p:sp>
        <p:nvSpPr>
          <p:cNvPr id="23" name="テキスト プレースホルダー 1">
            <a:extLst>
              <a:ext uri="{FF2B5EF4-FFF2-40B4-BE49-F238E27FC236}">
                <a16:creationId xmlns:a16="http://schemas.microsoft.com/office/drawing/2014/main" id="{8A74DD29-D033-4775-BC0D-B2D3B70FB5DC}"/>
              </a:ext>
            </a:extLst>
          </p:cNvPr>
          <p:cNvSpPr txBox="1">
            <a:spLocks/>
          </p:cNvSpPr>
          <p:nvPr/>
        </p:nvSpPr>
        <p:spPr>
          <a:xfrm>
            <a:off x="3635896" y="1248427"/>
            <a:ext cx="834760" cy="221550"/>
          </a:xfrm>
          <a:prstGeom prst="rect">
            <a:avLst/>
          </a:prstGeom>
          <a:solidFill>
            <a:schemeClr val="bg1"/>
          </a:solidFill>
          <a:ln w="28575">
            <a:solidFill>
              <a:srgbClr val="00B05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メニューバー</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プレースホルダー 1">
            <a:extLst>
              <a:ext uri="{FF2B5EF4-FFF2-40B4-BE49-F238E27FC236}">
                <a16:creationId xmlns:a16="http://schemas.microsoft.com/office/drawing/2014/main" id="{9135BFF7-4B21-46D1-B197-D5CE2E5AB56B}"/>
              </a:ext>
            </a:extLst>
          </p:cNvPr>
          <p:cNvSpPr txBox="1">
            <a:spLocks/>
          </p:cNvSpPr>
          <p:nvPr/>
        </p:nvSpPr>
        <p:spPr>
          <a:xfrm>
            <a:off x="3635896" y="1614124"/>
            <a:ext cx="834760" cy="221550"/>
          </a:xfrm>
          <a:prstGeom prst="rect">
            <a:avLst/>
          </a:prstGeom>
          <a:solidFill>
            <a:schemeClr val="bg1"/>
          </a:solidFill>
          <a:ln w="28575">
            <a:solidFill>
              <a:srgbClr val="FF660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ツールバー</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プレースホルダー 1">
            <a:extLst>
              <a:ext uri="{FF2B5EF4-FFF2-40B4-BE49-F238E27FC236}">
                <a16:creationId xmlns:a16="http://schemas.microsoft.com/office/drawing/2014/main" id="{61AA265F-E3EE-4422-9760-F1FD73C55C0E}"/>
              </a:ext>
            </a:extLst>
          </p:cNvPr>
          <p:cNvSpPr txBox="1">
            <a:spLocks/>
          </p:cNvSpPr>
          <p:nvPr/>
        </p:nvSpPr>
        <p:spPr>
          <a:xfrm>
            <a:off x="1922370" y="4809872"/>
            <a:ext cx="834760" cy="221550"/>
          </a:xfrm>
          <a:prstGeom prst="rect">
            <a:avLst/>
          </a:prstGeom>
          <a:solidFill>
            <a:schemeClr val="bg1"/>
          </a:solidFill>
          <a:ln w="28575">
            <a:solidFill>
              <a:srgbClr val="00B0F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グラフ表示</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プレースホルダー 1">
            <a:extLst>
              <a:ext uri="{FF2B5EF4-FFF2-40B4-BE49-F238E27FC236}">
                <a16:creationId xmlns:a16="http://schemas.microsoft.com/office/drawing/2014/main" id="{EAE6FD91-50F9-429C-896E-ABF20E2106EF}"/>
              </a:ext>
            </a:extLst>
          </p:cNvPr>
          <p:cNvSpPr txBox="1">
            <a:spLocks/>
          </p:cNvSpPr>
          <p:nvPr/>
        </p:nvSpPr>
        <p:spPr>
          <a:xfrm>
            <a:off x="7236299" y="2338726"/>
            <a:ext cx="834760" cy="221550"/>
          </a:xfrm>
          <a:prstGeom prst="rect">
            <a:avLst/>
          </a:prstGeom>
          <a:solidFill>
            <a:schemeClr val="bg1"/>
          </a:solidFill>
          <a:ln w="28575">
            <a:solidFill>
              <a:srgbClr val="0000FF"/>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数値表示</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プレースホルダー 1">
            <a:extLst>
              <a:ext uri="{FF2B5EF4-FFF2-40B4-BE49-F238E27FC236}">
                <a16:creationId xmlns:a16="http://schemas.microsoft.com/office/drawing/2014/main" id="{DB92C1FF-59E4-416D-B574-66E86781535A}"/>
              </a:ext>
            </a:extLst>
          </p:cNvPr>
          <p:cNvSpPr txBox="1">
            <a:spLocks/>
          </p:cNvSpPr>
          <p:nvPr/>
        </p:nvSpPr>
        <p:spPr>
          <a:xfrm>
            <a:off x="6012160" y="5391323"/>
            <a:ext cx="2160240" cy="267893"/>
          </a:xfrm>
          <a:prstGeom prst="rect">
            <a:avLst/>
          </a:prstGeom>
          <a:solidFill>
            <a:schemeClr val="bg1"/>
          </a:solidFill>
          <a:ln w="28575">
            <a:solidFill>
              <a:srgbClr val="92D050"/>
            </a:solidFill>
          </a:ln>
        </p:spPr>
        <p:txBody>
          <a:bodyPr t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3200" b="1" i="0" kern="1200" baseline="0">
                <a:solidFill>
                  <a:srgbClr val="000000"/>
                </a:solidFill>
                <a:latin typeface="ＭＳ Ｐゴシック" panose="020B0600070205080204" pitchFamily="50" charset="-128"/>
                <a:ea typeface="ＭＳ Ｐゴシック" panose="020B0600070205080204" pitchFamily="50" charset="-128"/>
                <a:cs typeface="+mn-cs"/>
              </a:defRPr>
            </a:lvl1pPr>
            <a:lvl2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2pPr>
            <a:lvl3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3pPr>
            <a:lvl4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4pPr>
            <a:lvl5pPr marL="0" indent="0" algn="l" defTabSz="914400" rtl="0" eaLnBrk="1" latinLnBrk="0" hangingPunct="1">
              <a:spcBef>
                <a:spcPct val="20000"/>
              </a:spcBef>
              <a:buFont typeface="Arial" pitchFamily="34" charset="0"/>
              <a:buNone/>
              <a:defRPr sz="3200" b="1" i="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マシンログ生データ表示</a:t>
            </a:r>
            <a:r>
              <a:rPr kumimoji="1" lang="en-US" altLang="ja-JP" sz="1050" b="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050" b="0" dirty="0">
                <a:latin typeface="Meiryo UI" panose="020B0604030504040204" pitchFamily="50" charset="-128"/>
                <a:ea typeface="Meiryo UI" panose="020B0604030504040204" pitchFamily="50" charset="-128"/>
                <a:cs typeface="Meiryo UI" panose="020B0604030504040204" pitchFamily="50" charset="-128"/>
              </a:rPr>
              <a:t>書き込み</a:t>
            </a:r>
            <a:endParaRPr kumimoji="1" lang="en-US" altLang="ja-JP" sz="105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97559259"/>
      </p:ext>
    </p:extLst>
  </p:cSld>
  <p:clrMapOvr>
    <a:masterClrMapping/>
  </p:clrMapOvr>
</p:sld>
</file>

<file path=ppt/theme/theme1.xml><?xml version="1.0" encoding="utf-8"?>
<a:theme xmlns:a="http://schemas.openxmlformats.org/drawingml/2006/main" name="2_Custom Design">
  <a:themeElements>
    <a:clrScheme name="Custom 8">
      <a:dk1>
        <a:srgbClr val="000000"/>
      </a:dk1>
      <a:lt1>
        <a:srgbClr val="FFFFFF"/>
      </a:lt1>
      <a:dk2>
        <a:srgbClr val="000000"/>
      </a:dk2>
      <a:lt2>
        <a:srgbClr val="EEECE1"/>
      </a:lt2>
      <a:accent1>
        <a:srgbClr val="C00000"/>
      </a:accent1>
      <a:accent2>
        <a:srgbClr val="C0504D"/>
      </a:accent2>
      <a:accent3>
        <a:srgbClr val="9BBB59"/>
      </a:accent3>
      <a:accent4>
        <a:srgbClr val="8064A2"/>
      </a:accent4>
      <a:accent5>
        <a:srgbClr val="CF1428"/>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ICOH template_white_2010-j20140408" id="{22CE268B-0202-44D5-A9EB-6070F1C9F0B8}" vid="{4B2973B5-49F7-4C96-BD6F-520D3F4D8844}"/>
    </a:ext>
  </a:extLst>
</a:theme>
</file>

<file path=ppt/theme/theme2.xml><?xml version="1.0" encoding="utf-8"?>
<a:theme xmlns:a="http://schemas.openxmlformats.org/drawingml/2006/main" name="3_Custom Design">
  <a:themeElements>
    <a:clrScheme name="Custom 8">
      <a:dk1>
        <a:srgbClr val="000000"/>
      </a:dk1>
      <a:lt1>
        <a:srgbClr val="FFFFFF"/>
      </a:lt1>
      <a:dk2>
        <a:srgbClr val="000000"/>
      </a:dk2>
      <a:lt2>
        <a:srgbClr val="EEECE1"/>
      </a:lt2>
      <a:accent1>
        <a:srgbClr val="C00000"/>
      </a:accent1>
      <a:accent2>
        <a:srgbClr val="C0504D"/>
      </a:accent2>
      <a:accent3>
        <a:srgbClr val="9BBB59"/>
      </a:accent3>
      <a:accent4>
        <a:srgbClr val="8064A2"/>
      </a:accent4>
      <a:accent5>
        <a:srgbClr val="CF1428"/>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ICOH template_white_2010-j20140408" id="{22CE268B-0202-44D5-A9EB-6070F1C9F0B8}" vid="{AA2D7339-EE38-4241-B9C8-ACD582BB05A4}"/>
    </a:ext>
  </a:extLst>
</a:theme>
</file>

<file path=ppt/theme/theme3.xml><?xml version="1.0" encoding="utf-8"?>
<a:theme xmlns:a="http://schemas.openxmlformats.org/drawingml/2006/main" name="4_Custom Design">
  <a:themeElements>
    <a:clrScheme name="Custom 8">
      <a:dk1>
        <a:srgbClr val="000000"/>
      </a:dk1>
      <a:lt1>
        <a:srgbClr val="FFFFFF"/>
      </a:lt1>
      <a:dk2>
        <a:srgbClr val="000000"/>
      </a:dk2>
      <a:lt2>
        <a:srgbClr val="EEECE1"/>
      </a:lt2>
      <a:accent1>
        <a:srgbClr val="C00000"/>
      </a:accent1>
      <a:accent2>
        <a:srgbClr val="C0504D"/>
      </a:accent2>
      <a:accent3>
        <a:srgbClr val="9BBB59"/>
      </a:accent3>
      <a:accent4>
        <a:srgbClr val="8064A2"/>
      </a:accent4>
      <a:accent5>
        <a:srgbClr val="CF1428"/>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ICOH template_white_2010-j20140408" id="{22CE268B-0202-44D5-A9EB-6070F1C9F0B8}" vid="{AC0A576F-1CD8-4959-B9F1-8F40C7023F58}"/>
    </a:ext>
  </a:extLst>
</a:theme>
</file>

<file path=ppt/theme/theme4.xml><?xml version="1.0" encoding="utf-8"?>
<a:theme xmlns:a="http://schemas.openxmlformats.org/drawingml/2006/main" name="5_Custom Design">
  <a:themeElements>
    <a:clrScheme name="Custom 8">
      <a:dk1>
        <a:srgbClr val="000000"/>
      </a:dk1>
      <a:lt1>
        <a:srgbClr val="FFFFFF"/>
      </a:lt1>
      <a:dk2>
        <a:srgbClr val="000000"/>
      </a:dk2>
      <a:lt2>
        <a:srgbClr val="EEECE1"/>
      </a:lt2>
      <a:accent1>
        <a:srgbClr val="C00000"/>
      </a:accent1>
      <a:accent2>
        <a:srgbClr val="7F7F7F"/>
      </a:accent2>
      <a:accent3>
        <a:srgbClr val="9BBB59"/>
      </a:accent3>
      <a:accent4>
        <a:srgbClr val="8064A2"/>
      </a:accent4>
      <a:accent5>
        <a:srgbClr val="CF1428"/>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ICOH template_white_2010-j20140408" id="{22CE268B-0202-44D5-A9EB-6070F1C9F0B8}" vid="{99C90D8E-F42E-46D0-99A8-ACCFDFC5E27B}"/>
    </a:ext>
  </a:extLst>
</a:theme>
</file>

<file path=ppt/theme/theme5.xml><?xml version="1.0" encoding="utf-8"?>
<a:theme xmlns:a="http://schemas.openxmlformats.org/drawingml/2006/main" name="Assets">
  <a:themeElements>
    <a:clrScheme name="Ricoh Colour Set">
      <a:dk1>
        <a:srgbClr val="CF142B"/>
      </a:dk1>
      <a:lt1>
        <a:sysClr val="window" lastClr="FFFFFF"/>
      </a:lt1>
      <a:dk2>
        <a:srgbClr val="CF142B"/>
      </a:dk2>
      <a:lt2>
        <a:srgbClr val="FFFFFF"/>
      </a:lt2>
      <a:accent1>
        <a:srgbClr val="CF142B"/>
      </a:accent1>
      <a:accent2>
        <a:srgbClr val="717171"/>
      </a:accent2>
      <a:accent3>
        <a:srgbClr val="F09192"/>
      </a:accent3>
      <a:accent4>
        <a:srgbClr val="F9C14B"/>
      </a:accent4>
      <a:accent5>
        <a:srgbClr val="B7D342"/>
      </a:accent5>
      <a:accent6>
        <a:srgbClr val="45BDCF"/>
      </a:accent6>
      <a:hlink>
        <a:srgbClr val="0000FF"/>
      </a:hlink>
      <a:folHlink>
        <a:srgbClr val="800080"/>
      </a:folHlink>
    </a:clrScheme>
    <a:fontScheme name="Rico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miter lim="800000"/>
          <a:headEnd/>
          <a:tailEnd/>
        </a:ln>
      </a:spPr>
      <a:bodyPr vert="horz" wrap="square" lIns="91440" tIns="45720" rIns="91440" bIns="45720" numCol="1"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1" sz="3600" b="0" i="0" u="none" strike="noStrike" kern="1200" cap="none" spc="0" normalizeH="0" baseline="0" noProof="0" dirty="0" smtClean="0">
            <a:ln>
              <a:noFill/>
            </a:ln>
            <a:solidFill>
              <a:schemeClr val="bg1"/>
            </a:solidFill>
            <a:effectLst/>
            <a:uLnTx/>
            <a:uFillTx/>
            <a:latin typeface="Arial" charset="0"/>
            <a:ea typeface="+mj-ea"/>
            <a:cs typeface="ＭＳ Ｐゴシック" charset="0"/>
          </a:defRPr>
        </a:defPPr>
      </a:lstStyle>
    </a:txDef>
  </a:objectDefaults>
  <a:extraClrSchemeLst/>
  <a:extLst>
    <a:ext uri="{05A4C25C-085E-4340-85A3-A5531E510DB2}">
      <thm15:themeFamily xmlns:thm15="http://schemas.microsoft.com/office/thememl/2012/main" name="RICOH template_white_2010-j20140408" id="{22CE268B-0202-44D5-A9EB-6070F1C9F0B8}" vid="{C4516347-A666-4FFE-BE6F-A09AEC53E184}"/>
    </a:ext>
  </a:extLst>
</a:theme>
</file>

<file path=ppt/theme/theme6.xml><?xml version="1.0" encoding="utf-8"?>
<a:theme xmlns:a="http://schemas.openxmlformats.org/drawingml/2006/main" name="1_Assets">
  <a:themeElements>
    <a:clrScheme name="Ricoh Colour Set">
      <a:dk1>
        <a:srgbClr val="CF142B"/>
      </a:dk1>
      <a:lt1>
        <a:sysClr val="window" lastClr="FFFFFF"/>
      </a:lt1>
      <a:dk2>
        <a:srgbClr val="CF142B"/>
      </a:dk2>
      <a:lt2>
        <a:srgbClr val="FFFFFF"/>
      </a:lt2>
      <a:accent1>
        <a:srgbClr val="CF142B"/>
      </a:accent1>
      <a:accent2>
        <a:srgbClr val="717171"/>
      </a:accent2>
      <a:accent3>
        <a:srgbClr val="F09192"/>
      </a:accent3>
      <a:accent4>
        <a:srgbClr val="F9C14B"/>
      </a:accent4>
      <a:accent5>
        <a:srgbClr val="B7D342"/>
      </a:accent5>
      <a:accent6>
        <a:srgbClr val="45BDCF"/>
      </a:accent6>
      <a:hlink>
        <a:srgbClr val="0000FF"/>
      </a:hlink>
      <a:folHlink>
        <a:srgbClr val="800080"/>
      </a:folHlink>
    </a:clrScheme>
    <a:fontScheme name="Rico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miter lim="800000"/>
          <a:headEnd/>
          <a:tailEnd/>
        </a:ln>
      </a:spPr>
      <a:bodyPr vert="horz" wrap="square" lIns="91440" tIns="45720" rIns="91440" bIns="45720" numCol="1"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1" sz="3600" b="0" i="0" u="none" strike="noStrike" kern="1200" cap="none" spc="0" normalizeH="0" baseline="0" noProof="0" dirty="0" smtClean="0">
            <a:ln>
              <a:noFill/>
            </a:ln>
            <a:solidFill>
              <a:schemeClr val="bg1"/>
            </a:solidFill>
            <a:effectLst/>
            <a:uLnTx/>
            <a:uFillTx/>
            <a:latin typeface="Arial" charset="0"/>
            <a:ea typeface="+mj-ea"/>
            <a:cs typeface="ＭＳ Ｐゴシック" charset="0"/>
          </a:defRPr>
        </a:defPPr>
      </a:lstStyle>
    </a:txDef>
  </a:objectDefaults>
  <a:extraClrSchemeLst/>
  <a:extLst>
    <a:ext uri="{05A4C25C-085E-4340-85A3-A5531E510DB2}">
      <thm15:themeFamily xmlns:thm15="http://schemas.microsoft.com/office/thememl/2012/main" name="RICOH template_white_2010-j20140408" id="{22CE268B-0202-44D5-A9EB-6070F1C9F0B8}" vid="{8E2AA008-8B6A-4879-877C-EA2A2E02AD8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RICOH ppt template_2010_white_j201405</Template>
  <TotalTime>60243</TotalTime>
  <Words>582</Words>
  <Application>Microsoft Office PowerPoint</Application>
  <PresentationFormat>画面に合わせる (4:3)</PresentationFormat>
  <Paragraphs>181</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6</vt:i4>
      </vt:variant>
      <vt:variant>
        <vt:lpstr>スライド タイトル</vt:lpstr>
      </vt:variant>
      <vt:variant>
        <vt:i4>16</vt:i4>
      </vt:variant>
    </vt:vector>
  </HeadingPairs>
  <TitlesOfParts>
    <vt:vector size="27" baseType="lpstr">
      <vt:lpstr>Meiryo UI</vt:lpstr>
      <vt:lpstr>ＭＳ Ｐゴシック</vt:lpstr>
      <vt:lpstr>Arial</vt:lpstr>
      <vt:lpstr>Calibri</vt:lpstr>
      <vt:lpstr>Wingdings</vt:lpstr>
      <vt:lpstr>2_Custom Design</vt:lpstr>
      <vt:lpstr>3_Custom Design</vt:lpstr>
      <vt:lpstr>4_Custom Design</vt:lpstr>
      <vt:lpstr>5_Custom Design</vt:lpstr>
      <vt:lpstr>Assets</vt:lpstr>
      <vt:lpstr>1_Assets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川端 圭輔</dc:creator>
  <cp:lastModifiedBy>Waida Takumi (和井田 匠)</cp:lastModifiedBy>
  <cp:revision>1289</cp:revision>
  <cp:lastPrinted>2018-01-25T12:19:15Z</cp:lastPrinted>
  <dcterms:created xsi:type="dcterms:W3CDTF">2014-06-05T01:34:18Z</dcterms:created>
  <dcterms:modified xsi:type="dcterms:W3CDTF">2018-07-27T05:11:53Z</dcterms:modified>
</cp:coreProperties>
</file>