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  <p:sldMasterId id="2147483696" r:id="rId2"/>
    <p:sldMasterId id="2147483716" r:id="rId3"/>
    <p:sldMasterId id="2147483714" r:id="rId4"/>
    <p:sldMasterId id="2147483719" r:id="rId5"/>
    <p:sldMasterId id="2147483722" r:id="rId6"/>
  </p:sldMasterIdLst>
  <p:notesMasterIdLst>
    <p:notesMasterId r:id="rId29"/>
  </p:notesMasterIdLst>
  <p:handoutMasterIdLst>
    <p:handoutMasterId r:id="rId30"/>
  </p:handoutMasterIdLst>
  <p:sldIdLst>
    <p:sldId id="448" r:id="rId7"/>
    <p:sldId id="449" r:id="rId8"/>
    <p:sldId id="450" r:id="rId9"/>
    <p:sldId id="463" r:id="rId10"/>
    <p:sldId id="458" r:id="rId11"/>
    <p:sldId id="476" r:id="rId12"/>
    <p:sldId id="478" r:id="rId13"/>
    <p:sldId id="475" r:id="rId14"/>
    <p:sldId id="473" r:id="rId15"/>
    <p:sldId id="472" r:id="rId16"/>
    <p:sldId id="465" r:id="rId17"/>
    <p:sldId id="455" r:id="rId18"/>
    <p:sldId id="469" r:id="rId19"/>
    <p:sldId id="468" r:id="rId20"/>
    <p:sldId id="471" r:id="rId21"/>
    <p:sldId id="470" r:id="rId22"/>
    <p:sldId id="466" r:id="rId23"/>
    <p:sldId id="456" r:id="rId24"/>
    <p:sldId id="461" r:id="rId25"/>
    <p:sldId id="467" r:id="rId26"/>
    <p:sldId id="460" r:id="rId27"/>
    <p:sldId id="459" r:id="rId2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ED69EC8-7DD6-4676-8861-31B673AF8F0B}">
          <p14:sldIdLst>
            <p14:sldId id="448"/>
            <p14:sldId id="449"/>
            <p14:sldId id="450"/>
            <p14:sldId id="463"/>
            <p14:sldId id="458"/>
            <p14:sldId id="476"/>
            <p14:sldId id="478"/>
            <p14:sldId id="475"/>
            <p14:sldId id="473"/>
            <p14:sldId id="472"/>
            <p14:sldId id="465"/>
            <p14:sldId id="455"/>
            <p14:sldId id="469"/>
            <p14:sldId id="468"/>
            <p14:sldId id="471"/>
            <p14:sldId id="470"/>
            <p14:sldId id="466"/>
            <p14:sldId id="456"/>
            <p14:sldId id="461"/>
            <p14:sldId id="467"/>
            <p14:sldId id="460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2795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1079">
          <p15:clr>
            <a:srgbClr val="A4A3A4"/>
          </p15:clr>
        </p15:guide>
        <p15:guide id="6" orient="horz" pos="3730">
          <p15:clr>
            <a:srgbClr val="A4A3A4"/>
          </p15:clr>
        </p15:guide>
        <p15:guide id="7" orient="horz" pos="4247">
          <p15:clr>
            <a:srgbClr val="A4A3A4"/>
          </p15:clr>
        </p15:guide>
        <p15:guide id="8" orient="horz" pos="194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459">
          <p15:clr>
            <a:srgbClr val="A4A3A4"/>
          </p15:clr>
        </p15:guide>
        <p15:guide id="11" pos="4439">
          <p15:clr>
            <a:srgbClr val="A4A3A4"/>
          </p15:clr>
        </p15:guide>
        <p15:guide id="12" pos="235">
          <p15:clr>
            <a:srgbClr val="A4A3A4"/>
          </p15:clr>
        </p15:guide>
        <p15:guide id="13" pos="5556">
          <p15:clr>
            <a:srgbClr val="A4A3A4"/>
          </p15:clr>
        </p15:guide>
        <p15:guide id="14" pos="494">
          <p15:clr>
            <a:srgbClr val="A4A3A4"/>
          </p15:clr>
        </p15:guide>
        <p15:guide id="15" pos="2608">
          <p15:clr>
            <a:srgbClr val="A4A3A4"/>
          </p15:clr>
        </p15:guide>
        <p15:guide id="16" pos="732">
          <p15:clr>
            <a:srgbClr val="A4A3A4"/>
          </p15:clr>
        </p15:guide>
        <p15:guide id="17" pos="2999">
          <p15:clr>
            <a:srgbClr val="A4A3A4"/>
          </p15:clr>
        </p15:guide>
        <p15:guide id="18" pos="2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66FFFF"/>
    <a:srgbClr val="FFFF99"/>
    <a:srgbClr val="99CCFF"/>
    <a:srgbClr val="CCFFCC"/>
    <a:srgbClr val="CCECFF"/>
    <a:srgbClr val="CCFFFF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523" autoAdjust="0"/>
  </p:normalViewPr>
  <p:slideViewPr>
    <p:cSldViewPr showGuides="1">
      <p:cViewPr varScale="1">
        <p:scale>
          <a:sx n="80" d="100"/>
          <a:sy n="80" d="100"/>
        </p:scale>
        <p:origin x="1464" y="90"/>
      </p:cViewPr>
      <p:guideLst>
        <p:guide orient="horz" pos="935"/>
        <p:guide orient="horz" pos="572"/>
        <p:guide orient="horz" pos="2795"/>
        <p:guide orient="horz"/>
        <p:guide orient="horz" pos="1079"/>
        <p:guide orient="horz" pos="3730"/>
        <p:guide orient="horz" pos="4247"/>
        <p:guide orient="horz" pos="194"/>
        <p:guide orient="horz" pos="4065"/>
        <p:guide orient="horz" pos="459"/>
        <p:guide pos="4439"/>
        <p:guide pos="235"/>
        <p:guide pos="5556"/>
        <p:guide pos="494"/>
        <p:guide pos="2608"/>
        <p:guide pos="732"/>
        <p:guide pos="2999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2384" y="-11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da Takumi (和井田 匠)" userId="88b2899a-5f6b-4c14-bf3e-7f9ae408b91f" providerId="ADAL" clId="{DFDC9B46-B0A0-4B04-A820-F0AF54C14940}"/>
    <pc:docChg chg="modSld">
      <pc:chgData name="Waida Takumi (和井田 匠)" userId="88b2899a-5f6b-4c14-bf3e-7f9ae408b91f" providerId="ADAL" clId="{DFDC9B46-B0A0-4B04-A820-F0AF54C14940}" dt="2020-04-13T06:32:17.528" v="0" actId="14100"/>
      <pc:docMkLst>
        <pc:docMk/>
      </pc:docMkLst>
      <pc:sldChg chg="modSp">
        <pc:chgData name="Waida Takumi (和井田 匠)" userId="88b2899a-5f6b-4c14-bf3e-7f9ae408b91f" providerId="ADAL" clId="{DFDC9B46-B0A0-4B04-A820-F0AF54C14940}" dt="2020-04-13T06:32:17.528" v="0" actId="14100"/>
        <pc:sldMkLst>
          <pc:docMk/>
          <pc:sldMk cId="753276477" sldId="469"/>
        </pc:sldMkLst>
        <pc:picChg chg="mod">
          <ac:chgData name="Waida Takumi (和井田 匠)" userId="88b2899a-5f6b-4c14-bf3e-7f9ae408b91f" providerId="ADAL" clId="{DFDC9B46-B0A0-4B04-A820-F0AF54C14940}" dt="2020-04-13T06:32:17.528" v="0" actId="14100"/>
          <ac:picMkLst>
            <pc:docMk/>
            <pc:sldMk cId="753276477" sldId="469"/>
            <ac:picMk id="9" creationId="{F81769BE-374F-44CD-928E-2252ACA9447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F15C28F6-2BFA-B943-AFC1-5876DD1607E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A7870218-6D86-6F46-9AE4-02055AF69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458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A6EA4893-BFB8-4BD0-B283-10BC1B9E1A6E}" type="datetimeFigureOut">
              <a:rPr lang="en-GB" smtClean="0"/>
              <a:t>13/04/2020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99B4CA19-2564-4A47-98A2-079A8A3DCD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61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イマジネーションバルーン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6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91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60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0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8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8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12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00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73062" y="992823"/>
            <a:ext cx="8447087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itchFamily="34" charset="0"/>
              </a:defRPr>
            </a:lvl1pPr>
            <a:lvl2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見出しを入力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73063" y="1694688"/>
            <a:ext cx="8447087" cy="46696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36638" indent="-274638">
              <a:buClr>
                <a:srgbClr val="C00000"/>
              </a:buClr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altLang="ja-JP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74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377825"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</a:lstStyle>
          <a:p>
            <a:pPr lvl="0"/>
            <a:r>
              <a:rPr lang="ja-JP" altLang="en-US" dirty="0"/>
              <a:t>テ</a:t>
            </a:r>
            <a:r>
              <a:rPr lang="en-US" altLang="ja-JP" dirty="0"/>
              <a:t>s</a:t>
            </a:r>
            <a:r>
              <a:rPr lang="ja-JP" altLang="en-US" dirty="0"/>
              <a:t>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2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90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10"/>
          <p:cNvSpPr/>
          <p:nvPr userDrawn="1"/>
        </p:nvSpPr>
        <p:spPr>
          <a:xfrm>
            <a:off x="116173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Plaque 10"/>
          <p:cNvSpPr/>
          <p:nvPr userDrawn="1"/>
        </p:nvSpPr>
        <p:spPr>
          <a:xfrm>
            <a:off x="2387027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Plaque 10"/>
          <p:cNvSpPr/>
          <p:nvPr userDrawn="1"/>
        </p:nvSpPr>
        <p:spPr>
          <a:xfrm>
            <a:off x="4102541" y="4311650"/>
            <a:ext cx="1169987" cy="117070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B7D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laque 10"/>
          <p:cNvSpPr/>
          <p:nvPr userDrawn="1"/>
        </p:nvSpPr>
        <p:spPr>
          <a:xfrm>
            <a:off x="5814966" y="4311650"/>
            <a:ext cx="1194434" cy="119516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45BD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laque 10"/>
          <p:cNvSpPr/>
          <p:nvPr userDrawn="1"/>
        </p:nvSpPr>
        <p:spPr>
          <a:xfrm>
            <a:off x="7551839" y="4311650"/>
            <a:ext cx="1196874" cy="1197610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laque 10"/>
          <p:cNvSpPr/>
          <p:nvPr userDrawn="1"/>
        </p:nvSpPr>
        <p:spPr>
          <a:xfrm>
            <a:off x="378682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Plaque 10"/>
          <p:cNvSpPr/>
          <p:nvPr userDrawn="1"/>
        </p:nvSpPr>
        <p:spPr>
          <a:xfrm>
            <a:off x="641191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laque 10"/>
          <p:cNvSpPr/>
          <p:nvPr userDrawn="1"/>
        </p:nvSpPr>
        <p:spPr>
          <a:xfrm>
            <a:off x="671513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1118506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Ricoh Red: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207/20/43</a:t>
            </a:r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3767817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Gray: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113/113/113</a:t>
            </a:r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6270172" y="3350697"/>
            <a:ext cx="1743074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White: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255/255/255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553809" y="5636697"/>
            <a:ext cx="130764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240/145/146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2369684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249/193/75</a:t>
            </a:r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4100512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183/211/66</a:t>
            </a:r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5823177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69/189/207</a:t>
            </a:r>
          </a:p>
        </p:txBody>
      </p:sp>
      <p:sp>
        <p:nvSpPr>
          <p:cNvPr id="23" name="TextBox 22"/>
          <p:cNvSpPr txBox="1"/>
          <p:nvPr userDrawn="1"/>
        </p:nvSpPr>
        <p:spPr bwMode="auto">
          <a:xfrm>
            <a:off x="7444596" y="5636697"/>
            <a:ext cx="130411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113/188/233</a:t>
            </a:r>
          </a:p>
        </p:txBody>
      </p:sp>
      <p:sp>
        <p:nvSpPr>
          <p:cNvPr id="24" name="TextBox 23"/>
          <p:cNvSpPr txBox="1"/>
          <p:nvPr userDrawn="1"/>
        </p:nvSpPr>
        <p:spPr bwMode="auto">
          <a:xfrm>
            <a:off x="684213" y="1293297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Primary Colours</a:t>
            </a:r>
          </a:p>
        </p:txBody>
      </p:sp>
      <p:sp>
        <p:nvSpPr>
          <p:cNvPr id="25" name="TextBox 24"/>
          <p:cNvSpPr txBox="1"/>
          <p:nvPr userDrawn="1"/>
        </p:nvSpPr>
        <p:spPr bwMode="auto">
          <a:xfrm>
            <a:off x="671513" y="3875644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Secondary Colours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イマジネーションバルーン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2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16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5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10"/>
          <p:cNvSpPr/>
          <p:nvPr userDrawn="1"/>
        </p:nvSpPr>
        <p:spPr>
          <a:xfrm>
            <a:off x="116173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Plaque 10"/>
          <p:cNvSpPr/>
          <p:nvPr userDrawn="1"/>
        </p:nvSpPr>
        <p:spPr>
          <a:xfrm>
            <a:off x="2387027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Plaque 10"/>
          <p:cNvSpPr/>
          <p:nvPr userDrawn="1"/>
        </p:nvSpPr>
        <p:spPr>
          <a:xfrm>
            <a:off x="4102541" y="4311650"/>
            <a:ext cx="1169987" cy="117070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B7D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laque 10"/>
          <p:cNvSpPr/>
          <p:nvPr userDrawn="1"/>
        </p:nvSpPr>
        <p:spPr>
          <a:xfrm>
            <a:off x="5814966" y="4311650"/>
            <a:ext cx="1194434" cy="119516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45BD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laque 10"/>
          <p:cNvSpPr/>
          <p:nvPr userDrawn="1"/>
        </p:nvSpPr>
        <p:spPr>
          <a:xfrm>
            <a:off x="7551839" y="4311650"/>
            <a:ext cx="1196874" cy="1197610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laque 10"/>
          <p:cNvSpPr/>
          <p:nvPr userDrawn="1"/>
        </p:nvSpPr>
        <p:spPr>
          <a:xfrm>
            <a:off x="378682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Plaque 10"/>
          <p:cNvSpPr/>
          <p:nvPr userDrawn="1"/>
        </p:nvSpPr>
        <p:spPr>
          <a:xfrm>
            <a:off x="641191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laque 10"/>
          <p:cNvSpPr/>
          <p:nvPr userDrawn="1"/>
        </p:nvSpPr>
        <p:spPr>
          <a:xfrm>
            <a:off x="671513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1118506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Ricoh Red: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207/20/43</a:t>
            </a:r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3767817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Gray: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113/113/113</a:t>
            </a:r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6270172" y="3350697"/>
            <a:ext cx="1743074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White: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255/255/255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553809" y="5636697"/>
            <a:ext cx="130764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240/145/146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2369684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249/193/75</a:t>
            </a:r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4100512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183/211/66</a:t>
            </a:r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5823177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69/189/207</a:t>
            </a:r>
          </a:p>
        </p:txBody>
      </p:sp>
      <p:sp>
        <p:nvSpPr>
          <p:cNvPr id="23" name="TextBox 22"/>
          <p:cNvSpPr txBox="1"/>
          <p:nvPr userDrawn="1"/>
        </p:nvSpPr>
        <p:spPr bwMode="auto">
          <a:xfrm>
            <a:off x="7444596" y="5636697"/>
            <a:ext cx="130411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113/188/233</a:t>
            </a:r>
          </a:p>
        </p:txBody>
      </p:sp>
      <p:sp>
        <p:nvSpPr>
          <p:cNvPr id="24" name="TextBox 23"/>
          <p:cNvSpPr txBox="1"/>
          <p:nvPr userDrawn="1"/>
        </p:nvSpPr>
        <p:spPr bwMode="auto">
          <a:xfrm>
            <a:off x="684213" y="1293297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Primary Colours</a:t>
            </a:r>
          </a:p>
        </p:txBody>
      </p:sp>
      <p:sp>
        <p:nvSpPr>
          <p:cNvPr id="25" name="TextBox 24"/>
          <p:cNvSpPr txBox="1"/>
          <p:nvPr userDrawn="1"/>
        </p:nvSpPr>
        <p:spPr bwMode="auto">
          <a:xfrm>
            <a:off x="671513" y="3875644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Secondary Colours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イマジネーションバルーン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47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42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67362" y="1477963"/>
            <a:ext cx="6123064" cy="2232025"/>
          </a:xfrm>
          <a:prstGeom prst="roundRect">
            <a:avLst>
              <a:gd name="adj" fmla="val 7449"/>
            </a:avLst>
          </a:pr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95445" y="1592580"/>
            <a:ext cx="5820727" cy="2004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2800" baseline="0">
                <a:latin typeface="Arial" pitchFamily="34" charset="0"/>
              </a:defRPr>
            </a:lvl2pPr>
            <a:lvl3pPr marL="0" indent="0">
              <a:buNone/>
              <a:defRPr sz="2800" baseline="0">
                <a:latin typeface="Arial" pitchFamily="34" charset="0"/>
              </a:defRPr>
            </a:lvl3pPr>
            <a:lvl4pPr marL="0" indent="0">
              <a:buNone/>
              <a:defRPr sz="2800" baseline="0">
                <a:latin typeface="Arial" pitchFamily="34" charset="0"/>
              </a:defRPr>
            </a:lvl4pPr>
            <a:lvl5pPr marL="0" indent="0">
              <a:buNone/>
              <a:defRPr sz="2800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テキストを入力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67559" y="3854450"/>
            <a:ext cx="6134163" cy="412750"/>
          </a:xfrm>
          <a:prstGeom prst="rect">
            <a:avLst/>
          </a:prstGeom>
        </p:spPr>
        <p:txBody>
          <a:bodyPr/>
          <a:lstStyle>
            <a:lvl1pPr>
              <a:buNone/>
              <a:defRPr sz="1600" b="1" i="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z="1600" b="1" i="0" baseline="0" dirty="0">
                <a:latin typeface="Arial" pitchFamily="34" charset="0"/>
              </a:rPr>
              <a:t>（オプション）　ヘッダーの入力</a:t>
            </a:r>
            <a:endParaRPr lang="en-GB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7362" y="4359275"/>
            <a:ext cx="6134360" cy="479425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（オプション）　本文の入力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8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364149" y="1477963"/>
            <a:ext cx="6675279" cy="322357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362593" y="1477963"/>
            <a:ext cx="6676836" cy="322357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62657" y="4815840"/>
            <a:ext cx="6661792" cy="412750"/>
          </a:xfrm>
          <a:prstGeom prst="rect">
            <a:avLst/>
          </a:prstGeom>
        </p:spPr>
        <p:txBody>
          <a:bodyPr/>
          <a:lstStyle>
            <a:lvl1pPr>
              <a:buNone/>
              <a:defRPr sz="1600" b="1" i="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z="1600" b="1" i="0" baseline="0" dirty="0">
                <a:latin typeface="Arial" pitchFamily="34" charset="0"/>
              </a:rPr>
              <a:t>オプション　ヘッダーの入力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2593" y="5320665"/>
            <a:ext cx="6669347" cy="479425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オプション　本文の入力</a:t>
            </a:r>
            <a:endParaRPr lang="en-GB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8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358155" y="1477963"/>
            <a:ext cx="3995738" cy="237648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1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4799104" y="1477963"/>
            <a:ext cx="4001770" cy="237648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2623185" y="3644801"/>
            <a:ext cx="4036695" cy="237648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8783" y="3983991"/>
            <a:ext cx="1918335" cy="98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キャプション（テキスト）の入力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830379" y="3983991"/>
            <a:ext cx="1883410" cy="98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キャプション（テキスト）の入力</a:t>
            </a:r>
            <a:endParaRPr lang="en-US" altLang="ja-JP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2107882" y="6002215"/>
            <a:ext cx="4928235" cy="2969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キャプション（テキスト）の入力</a:t>
            </a:r>
            <a:endParaRPr lang="en-US" altLang="ja-JP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367083" y="1477963"/>
            <a:ext cx="3993267" cy="2399556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dirty="0"/>
              <a:t>アイコンをクリックして画像を挿入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4587649" y="1477963"/>
            <a:ext cx="4213225" cy="4830762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600"/>
              </a:spcAft>
              <a:buClr>
                <a:srgbClr val="CF142B"/>
              </a:buClr>
              <a:buFont typeface="Wingdings" pitchFamily="2" charset="2"/>
              <a:buChar char="§"/>
              <a:defRPr sz="2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Aft>
                <a:spcPts val="600"/>
              </a:spcAft>
              <a:buClrTx/>
              <a:buFont typeface="Arial" pitchFamily="34" charset="0"/>
              <a:buChar char="–"/>
              <a:defRPr sz="2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</a:lstStyle>
          <a:p>
            <a:pPr lvl="0"/>
            <a:r>
              <a:rPr lang="ja-JP" altLang="en-US" dirty="0"/>
              <a:t>テキストを入力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0"/>
            <a:r>
              <a:rPr lang="ja-JP" altLang="en-US" dirty="0"/>
              <a:t>テキストを入力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  <a:p>
            <a:pPr lvl="0"/>
            <a:r>
              <a:rPr lang="ja-JP" altLang="en-US" dirty="0"/>
              <a:t>テキストを入力</a:t>
            </a:r>
            <a:endParaRPr lang="en-US" dirty="0"/>
          </a:p>
          <a:p>
            <a:pPr lvl="1"/>
            <a:r>
              <a:rPr lang="ja-JP" altLang="en-US" dirty="0"/>
              <a:t>テキストを入力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603043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内容ページタイトル</a:t>
            </a:r>
            <a:endParaRPr kumimoji="0" lang="en-GB" altLang="ja-JP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9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7605" y="3258503"/>
            <a:ext cx="6157658" cy="632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質 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4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319" y="3258503"/>
            <a:ext cx="6150916" cy="6416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lvl="0"/>
            <a:r>
              <a:rPr lang="ja-JP" altLang="en-US" dirty="0"/>
              <a:t>ご清聴ありがとうございました。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GB" sz="600" kern="0" baseline="0" dirty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Version: [###] Classification: Internal  Owner: [Insert name]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fld id="{0FF7A957-39D7-428D-95B8-2D11BCF7CF5B}" type="datetime1">
              <a:rPr lang="en-GB" sz="600" kern="0" baseline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13/04/2020</a:t>
            </a:fld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oh_lock_up_rgb_positive-03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ricoh_lock_up_rgb_positive-0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0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ricoh_lock_up_rgb_positive-0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GB" sz="600" kern="0" baseline="0" dirty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Version: [###] Classification: Internal  Owner: [Insert name]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fld id="{0FF7A957-39D7-428D-95B8-2D11BCF7CF5B}" type="datetime1">
              <a:rPr lang="en-GB" sz="600" kern="0" baseline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13/04/2020</a:t>
            </a:fld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icoh_logo_rg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47512" y="2557409"/>
            <a:ext cx="3547390" cy="13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8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テキスト ボックス 8"/>
          <p:cNvSpPr txBox="1">
            <a:spLocks noChangeArrowheads="1"/>
          </p:cNvSpPr>
          <p:nvPr/>
        </p:nvSpPr>
        <p:spPr bwMode="auto">
          <a:xfrm>
            <a:off x="17924463" y="291465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endParaRPr lang="ja-JP" altLang="en-US">
              <a:solidFill>
                <a:srgbClr val="CF142B"/>
              </a:solidFill>
              <a:cs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pPr algn="r"/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kern="0" dirty="0">
                <a:solidFill>
                  <a:srgbClr val="717171"/>
                </a:solidFill>
              </a:rPr>
              <a:t>Version: [###] Classification: Internal  Owner: [Insert name]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F7A957-39D7-428D-95B8-2D11BCF7CF5B}" type="datetime1">
              <a:rPr lang="en-GB" sz="600" kern="0" smtClean="0">
                <a:solidFill>
                  <a:srgbClr val="717171"/>
                </a:solidFill>
              </a:rPr>
              <a:pPr/>
              <a:t>13/04/2020</a:t>
            </a:fld>
            <a:endParaRPr lang="en-GB" sz="600" kern="0" dirty="0">
              <a:solidFill>
                <a:srgbClr val="717171"/>
              </a:solidFill>
            </a:endParaRPr>
          </a:p>
        </p:txBody>
      </p:sp>
      <p:sp>
        <p:nvSpPr>
          <p:cNvPr id="10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ricoh_lock_up_rgb_positive-03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5" r:id="rId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rgbClr val="FFFFFF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テキスト ボックス 8"/>
          <p:cNvSpPr txBox="1">
            <a:spLocks noChangeArrowheads="1"/>
          </p:cNvSpPr>
          <p:nvPr/>
        </p:nvSpPr>
        <p:spPr bwMode="auto">
          <a:xfrm>
            <a:off x="17924463" y="291465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endParaRPr lang="ja-JP" altLang="en-US">
              <a:solidFill>
                <a:srgbClr val="CF142B"/>
              </a:solidFill>
              <a:cs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pPr algn="r"/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kern="0" dirty="0">
                <a:solidFill>
                  <a:srgbClr val="717171"/>
                </a:solidFill>
              </a:rPr>
              <a:t>Version: [###] Classification: Internal  Owner: [Insert name]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F7A957-39D7-428D-95B8-2D11BCF7CF5B}" type="datetime1">
              <a:rPr lang="en-GB" sz="600" kern="0" smtClean="0">
                <a:solidFill>
                  <a:srgbClr val="717171"/>
                </a:solidFill>
              </a:rPr>
              <a:pPr/>
              <a:t>13/04/2020</a:t>
            </a:fld>
            <a:endParaRPr lang="en-GB" sz="600" kern="0" dirty="0">
              <a:solidFill>
                <a:srgbClr val="717171"/>
              </a:solidFill>
            </a:endParaRPr>
          </a:p>
        </p:txBody>
      </p:sp>
      <p:sp>
        <p:nvSpPr>
          <p:cNvPr id="10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ricoh_lock_up_rgb_positive-03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2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6" r:id="rId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rgbClr val="FFFFFF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555776" y="2996952"/>
            <a:ext cx="4968552" cy="432048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サーモパイル計測ソフト要求仕様書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67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60E60B8-7C4E-448A-A88E-77556864C4EB}"/>
              </a:ext>
            </a:extLst>
          </p:cNvPr>
          <p:cNvSpPr/>
          <p:nvPr/>
        </p:nvSpPr>
        <p:spPr>
          <a:xfrm>
            <a:off x="683568" y="1486346"/>
            <a:ext cx="7981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u="sng" dirty="0"/>
              <a:t>0:171.00:153.00</a:t>
            </a:r>
            <a:r>
              <a:rPr lang="ja-JP" altLang="en-US" sz="1200" dirty="0"/>
              <a:t>,</a:t>
            </a:r>
            <a:r>
              <a:rPr lang="ja-JP" altLang="en-US" sz="1200" u="sng" dirty="0"/>
              <a:t>1:177.00:145.00</a:t>
            </a:r>
            <a:r>
              <a:rPr lang="ja-JP" altLang="en-US" sz="1200" dirty="0"/>
              <a:t>,2:152.00:199.00,3:163.00:182.00,4:112.00:113.00,5:132.00:105.00,6:175.00:133.00,7:191.00:161.00,8:148.00:130.00,9:188.00:151.00,10:106.00:155.00,11:100.00:176.00,12:175.00:122.00,13:163.00:145.00,14:160.00:181.00,15:173.00:194.00,16:102.00:156.00,17:118.00:190.00,18:151.00:176.00,19:145.00:150.00,20:164.00:162.00,21:100.00:183.00,22:112.00:149.00,23:164.00:145.00,</a:t>
            </a:r>
          </a:p>
        </p:txBody>
      </p:sp>
      <p:sp>
        <p:nvSpPr>
          <p:cNvPr id="21" name="テキスト プレースホルダー 1">
            <a:extLst>
              <a:ext uri="{FF2B5EF4-FFF2-40B4-BE49-F238E27FC236}">
                <a16:creationId xmlns:a16="http://schemas.microsoft.com/office/drawing/2014/main" id="{E72A0ACA-9BF0-4BD6-BD62-E33CE21C0DEC}"/>
              </a:ext>
            </a:extLst>
          </p:cNvPr>
          <p:cNvSpPr txBox="1">
            <a:spLocks/>
          </p:cNvSpPr>
          <p:nvPr/>
        </p:nvSpPr>
        <p:spPr>
          <a:xfrm>
            <a:off x="179512" y="1116473"/>
            <a:ext cx="2202912" cy="36987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サーモパイル温度イメージ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プレースホルダー 1">
            <a:extLst>
              <a:ext uri="{FF2B5EF4-FFF2-40B4-BE49-F238E27FC236}">
                <a16:creationId xmlns:a16="http://schemas.microsoft.com/office/drawing/2014/main" id="{72042D8E-384C-4DCA-9E34-EF92B518F235}"/>
              </a:ext>
            </a:extLst>
          </p:cNvPr>
          <p:cNvSpPr txBox="1">
            <a:spLocks/>
          </p:cNvSpPr>
          <p:nvPr/>
        </p:nvSpPr>
        <p:spPr>
          <a:xfrm>
            <a:off x="187499" y="2584082"/>
            <a:ext cx="2202912" cy="36987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f22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イメージ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24C1BCE1-49E5-44D6-9BF5-88AFDD6F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6" y="2982169"/>
            <a:ext cx="5930363" cy="170090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A8147E-1D30-4E00-AA4E-AA8703302F66}"/>
              </a:ext>
            </a:extLst>
          </p:cNvPr>
          <p:cNvSpPr/>
          <p:nvPr/>
        </p:nvSpPr>
        <p:spPr>
          <a:xfrm>
            <a:off x="821126" y="4942626"/>
            <a:ext cx="585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@f22@|[Sensor1]|000:52.680 |</a:t>
            </a:r>
            <a:r>
              <a:rPr lang="ja-JP" altLang="en-US" sz="1400" dirty="0">
                <a:solidFill>
                  <a:srgbClr val="FF0000"/>
                </a:solidFill>
              </a:rPr>
              <a:t>Tar=,000</a:t>
            </a:r>
            <a:r>
              <a:rPr lang="ja-JP" altLang="en-US" sz="1400" dirty="0"/>
              <a:t>,Cur=,025,Sen=,025,Air=,000,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015D84-D35A-4A28-BEE5-1738EF66357E}"/>
              </a:ext>
            </a:extLst>
          </p:cNvPr>
          <p:cNvSpPr/>
          <p:nvPr/>
        </p:nvSpPr>
        <p:spPr>
          <a:xfrm>
            <a:off x="821126" y="5336812"/>
            <a:ext cx="6932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@f26@|[Heat1]|004:53.302 |MVn=027,FF_Duty=038,MAX_Duty=100,DUTY=065</a:t>
            </a:r>
          </a:p>
        </p:txBody>
      </p:sp>
      <p:sp>
        <p:nvSpPr>
          <p:cNvPr id="12" name="テキスト プレースホルダー 1">
            <a:extLst>
              <a:ext uri="{FF2B5EF4-FFF2-40B4-BE49-F238E27FC236}">
                <a16:creationId xmlns:a16="http://schemas.microsoft.com/office/drawing/2014/main" id="{ECDE4E7A-3E0A-420D-81F8-382E58F17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１．入力データ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294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プレースホルダー 1">
            <a:extLst>
              <a:ext uri="{FF2B5EF4-FFF2-40B4-BE49-F238E27FC236}">
                <a16:creationId xmlns:a16="http://schemas.microsoft.com/office/drawing/2014/main" id="{EC39900C-0ED1-44D4-A2B5-18E4350B3D27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データとグラフの関係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プレースホルダー 1">
            <a:extLst>
              <a:ext uri="{FF2B5EF4-FFF2-40B4-BE49-F238E27FC236}">
                <a16:creationId xmlns:a16="http://schemas.microsoft.com/office/drawing/2014/main" id="{27D8FEB3-B2F2-41ED-926F-092201F1DDDD}"/>
              </a:ext>
            </a:extLst>
          </p:cNvPr>
          <p:cNvSpPr txBox="1">
            <a:spLocks/>
          </p:cNvSpPr>
          <p:nvPr/>
        </p:nvSpPr>
        <p:spPr>
          <a:xfrm>
            <a:off x="309887" y="2674848"/>
            <a:ext cx="1080120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センサデータ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プレースホルダー 1">
            <a:extLst>
              <a:ext uri="{FF2B5EF4-FFF2-40B4-BE49-F238E27FC236}">
                <a16:creationId xmlns:a16="http://schemas.microsoft.com/office/drawing/2014/main" id="{F95F76DF-387F-44A2-A369-B27EEA46DA0F}"/>
              </a:ext>
            </a:extLst>
          </p:cNvPr>
          <p:cNvSpPr txBox="1">
            <a:spLocks/>
          </p:cNvSpPr>
          <p:nvPr/>
        </p:nvSpPr>
        <p:spPr>
          <a:xfrm>
            <a:off x="298919" y="3468541"/>
            <a:ext cx="1080120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04DC04-3F3B-486A-A573-122591F21998}"/>
              </a:ext>
            </a:extLst>
          </p:cNvPr>
          <p:cNvSpPr txBox="1"/>
          <p:nvPr/>
        </p:nvSpPr>
        <p:spPr>
          <a:xfrm>
            <a:off x="3003610" y="213391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統合データ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9C9967C-29D7-4E14-8214-5F333F1330C9}"/>
              </a:ext>
            </a:extLst>
          </p:cNvPr>
          <p:cNvSpPr/>
          <p:nvPr/>
        </p:nvSpPr>
        <p:spPr>
          <a:xfrm>
            <a:off x="2555776" y="2421215"/>
            <a:ext cx="1492579" cy="171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">
            <a:extLst>
              <a:ext uri="{FF2B5EF4-FFF2-40B4-BE49-F238E27FC236}">
                <a16:creationId xmlns:a16="http://schemas.microsoft.com/office/drawing/2014/main" id="{439350DB-49A0-4713-BCC5-70CE79CE8816}"/>
              </a:ext>
            </a:extLst>
          </p:cNvPr>
          <p:cNvSpPr txBox="1">
            <a:spLocks/>
          </p:cNvSpPr>
          <p:nvPr/>
        </p:nvSpPr>
        <p:spPr>
          <a:xfrm>
            <a:off x="2775991" y="2677606"/>
            <a:ext cx="1080120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センサデータ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テキスト プレースホルダー 1">
            <a:extLst>
              <a:ext uri="{FF2B5EF4-FFF2-40B4-BE49-F238E27FC236}">
                <a16:creationId xmlns:a16="http://schemas.microsoft.com/office/drawing/2014/main" id="{5EF1A8B4-F9C1-4006-9674-7346E6EC90B7}"/>
              </a:ext>
            </a:extLst>
          </p:cNvPr>
          <p:cNvSpPr txBox="1">
            <a:spLocks/>
          </p:cNvSpPr>
          <p:nvPr/>
        </p:nvSpPr>
        <p:spPr>
          <a:xfrm>
            <a:off x="2771799" y="3498022"/>
            <a:ext cx="1080120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1BA3B5E-623C-4F76-A0A4-3D065CDD40B6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1390007" y="2854868"/>
            <a:ext cx="1385984" cy="2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4CE3EDD-59E3-49F8-ABC6-DC39F29D53E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1379039" y="3648561"/>
            <a:ext cx="1392760" cy="29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D8DD43-7218-4728-9A16-B2987A25F2D9}"/>
              </a:ext>
            </a:extLst>
          </p:cNvPr>
          <p:cNvCxnSpPr>
            <a:cxnSpLocks/>
            <a:stCxn id="32" idx="3"/>
            <a:endCxn id="54" idx="1"/>
          </p:cNvCxnSpPr>
          <p:nvPr/>
        </p:nvCxnSpPr>
        <p:spPr>
          <a:xfrm flipV="1">
            <a:off x="4048355" y="2864002"/>
            <a:ext cx="1181859" cy="413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プレースホルダー 1">
            <a:extLst>
              <a:ext uri="{FF2B5EF4-FFF2-40B4-BE49-F238E27FC236}">
                <a16:creationId xmlns:a16="http://schemas.microsoft.com/office/drawing/2014/main" id="{47A5069C-3939-48D3-BC08-8820ED69E5D6}"/>
              </a:ext>
            </a:extLst>
          </p:cNvPr>
          <p:cNvSpPr txBox="1">
            <a:spLocks/>
          </p:cNvSpPr>
          <p:nvPr/>
        </p:nvSpPr>
        <p:spPr>
          <a:xfrm>
            <a:off x="5230214" y="2550180"/>
            <a:ext cx="1453886" cy="627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②時系列グラフ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テキスト プレースホルダー 1">
            <a:extLst>
              <a:ext uri="{FF2B5EF4-FFF2-40B4-BE49-F238E27FC236}">
                <a16:creationId xmlns:a16="http://schemas.microsoft.com/office/drawing/2014/main" id="{D1B42FDC-7D44-4A23-BD4A-1CFA5046FEED}"/>
              </a:ext>
            </a:extLst>
          </p:cNvPr>
          <p:cNvSpPr txBox="1">
            <a:spLocks/>
          </p:cNvSpPr>
          <p:nvPr/>
        </p:nvSpPr>
        <p:spPr>
          <a:xfrm>
            <a:off x="5230214" y="1510409"/>
            <a:ext cx="1601590" cy="6463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①温度分布グラフ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2BEFCB2-0DA3-48B7-841A-21B62CBCFDBA}"/>
              </a:ext>
            </a:extLst>
          </p:cNvPr>
          <p:cNvCxnSpPr>
            <a:cxnSpLocks/>
            <a:stCxn id="33" idx="3"/>
            <a:endCxn id="59" idx="1"/>
          </p:cNvCxnSpPr>
          <p:nvPr/>
        </p:nvCxnSpPr>
        <p:spPr>
          <a:xfrm flipV="1">
            <a:off x="3856111" y="1833579"/>
            <a:ext cx="1374103" cy="1024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C54F088-9A53-47C1-B57C-3F5D6237879A}"/>
              </a:ext>
            </a:extLst>
          </p:cNvPr>
          <p:cNvSpPr txBox="1"/>
          <p:nvPr/>
        </p:nvSpPr>
        <p:spPr>
          <a:xfrm>
            <a:off x="5039326" y="1196752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サーモパイル＆熱電対のみ</a:t>
            </a:r>
          </a:p>
        </p:txBody>
      </p:sp>
      <p:sp>
        <p:nvSpPr>
          <p:cNvPr id="69" name="テキスト プレースホルダー 1">
            <a:extLst>
              <a:ext uri="{FF2B5EF4-FFF2-40B4-BE49-F238E27FC236}">
                <a16:creationId xmlns:a16="http://schemas.microsoft.com/office/drawing/2014/main" id="{1287E35D-CBC8-493E-9F21-9F637C7B0E5B}"/>
              </a:ext>
            </a:extLst>
          </p:cNvPr>
          <p:cNvSpPr txBox="1">
            <a:spLocks/>
          </p:cNvSpPr>
          <p:nvPr/>
        </p:nvSpPr>
        <p:spPr>
          <a:xfrm>
            <a:off x="5245208" y="3440210"/>
            <a:ext cx="1304256" cy="5475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③数値表示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519EFF8-20AA-4503-B94E-E1A9A2B4A2A1}"/>
              </a:ext>
            </a:extLst>
          </p:cNvPr>
          <p:cNvCxnSpPr>
            <a:cxnSpLocks/>
            <a:stCxn id="32" idx="3"/>
            <a:endCxn id="69" idx="1"/>
          </p:cNvCxnSpPr>
          <p:nvPr/>
        </p:nvCxnSpPr>
        <p:spPr>
          <a:xfrm>
            <a:off x="4048355" y="3277351"/>
            <a:ext cx="1196853" cy="436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プレースホルダー 1">
            <a:extLst>
              <a:ext uri="{FF2B5EF4-FFF2-40B4-BE49-F238E27FC236}">
                <a16:creationId xmlns:a16="http://schemas.microsoft.com/office/drawing/2014/main" id="{B3AA35BD-2586-4882-9B23-FD02AF99CC73}"/>
              </a:ext>
            </a:extLst>
          </p:cNvPr>
          <p:cNvSpPr txBox="1">
            <a:spLocks/>
          </p:cNvSpPr>
          <p:nvPr/>
        </p:nvSpPr>
        <p:spPr>
          <a:xfrm>
            <a:off x="5245208" y="4444503"/>
            <a:ext cx="1196853" cy="475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④ログ表示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F137064-4BAD-4574-B9DB-FF8A661131CF}"/>
              </a:ext>
            </a:extLst>
          </p:cNvPr>
          <p:cNvCxnSpPr>
            <a:cxnSpLocks/>
            <a:stCxn id="34" idx="3"/>
            <a:endCxn id="74" idx="1"/>
          </p:cNvCxnSpPr>
          <p:nvPr/>
        </p:nvCxnSpPr>
        <p:spPr>
          <a:xfrm>
            <a:off x="3851919" y="3678042"/>
            <a:ext cx="1393289" cy="100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AEC1B91-46ED-41CB-AFC5-B1AFA64971E9}"/>
              </a:ext>
            </a:extLst>
          </p:cNvPr>
          <p:cNvSpPr txBox="1"/>
          <p:nvPr/>
        </p:nvSpPr>
        <p:spPr>
          <a:xfrm>
            <a:off x="1663006" y="30741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独立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4157BA4-F19D-4FD2-ACB1-6A1CC22E65CE}"/>
              </a:ext>
            </a:extLst>
          </p:cNvPr>
          <p:cNvCxnSpPr/>
          <p:nvPr/>
        </p:nvCxnSpPr>
        <p:spPr>
          <a:xfrm>
            <a:off x="1677942" y="2964906"/>
            <a:ext cx="0" cy="4631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9956D96-D999-4299-99EF-234C46FD4E18}"/>
              </a:ext>
            </a:extLst>
          </p:cNvPr>
          <p:cNvSpPr txBox="1"/>
          <p:nvPr/>
        </p:nvSpPr>
        <p:spPr>
          <a:xfrm>
            <a:off x="2425726" y="4228238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側のタイマー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データ受信タイミング）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で２つのデータの時刻を揃える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EEB4B09B-B440-4BE5-96FF-DC1EE368CD11}"/>
              </a:ext>
            </a:extLst>
          </p:cNvPr>
          <p:cNvSpPr/>
          <p:nvPr/>
        </p:nvSpPr>
        <p:spPr>
          <a:xfrm flipH="1">
            <a:off x="6684100" y="2421215"/>
            <a:ext cx="408179" cy="1712270"/>
          </a:xfrm>
          <a:prstGeom prst="leftBrace">
            <a:avLst>
              <a:gd name="adj1" fmla="val 18131"/>
              <a:gd name="adj2" fmla="val 534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5E93104-7ADD-434C-A2E5-96D08F32043F}"/>
              </a:ext>
            </a:extLst>
          </p:cNvPr>
          <p:cNvSpPr txBox="1"/>
          <p:nvPr/>
        </p:nvSpPr>
        <p:spPr>
          <a:xfrm>
            <a:off x="7064585" y="2896388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ウィンドウをコピーできる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2DF85AA-E25A-47F8-950B-FD8B9D27853F}"/>
              </a:ext>
            </a:extLst>
          </p:cNvPr>
          <p:cNvSpPr txBox="1"/>
          <p:nvPr/>
        </p:nvSpPr>
        <p:spPr>
          <a:xfrm>
            <a:off x="7064585" y="3218670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表示項目を選択できる</a:t>
            </a:r>
          </a:p>
        </p:txBody>
      </p:sp>
      <p:sp>
        <p:nvSpPr>
          <p:cNvPr id="102" name="テキスト プレースホルダー 1">
            <a:extLst>
              <a:ext uri="{FF2B5EF4-FFF2-40B4-BE49-F238E27FC236}">
                <a16:creationId xmlns:a16="http://schemas.microsoft.com/office/drawing/2014/main" id="{7D624DF1-5E21-4FC6-B8E9-10E26C3E94C0}"/>
              </a:ext>
            </a:extLst>
          </p:cNvPr>
          <p:cNvSpPr txBox="1">
            <a:spLocks/>
          </p:cNvSpPr>
          <p:nvPr/>
        </p:nvSpPr>
        <p:spPr>
          <a:xfrm>
            <a:off x="996954" y="5362534"/>
            <a:ext cx="6865693" cy="8996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・入力源が片方だけの場合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センサデータのみ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でも動作するようにしたい。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・接続の無いものは表示値が無い 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 0</a:t>
            </a:r>
            <a:r>
              <a:rPr kumimoji="1" lang="ja-JP" altLang="en-US" sz="160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よい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688D06E-6560-483C-8D6B-F98F0C6F0D3E}"/>
              </a:ext>
            </a:extLst>
          </p:cNvPr>
          <p:cNvSpPr txBox="1"/>
          <p:nvPr/>
        </p:nvSpPr>
        <p:spPr>
          <a:xfrm>
            <a:off x="1535545" y="2540192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COM**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8C1813C-8805-437C-8FB6-A791B14CC89C}"/>
              </a:ext>
            </a:extLst>
          </p:cNvPr>
          <p:cNvSpPr txBox="1"/>
          <p:nvPr/>
        </p:nvSpPr>
        <p:spPr>
          <a:xfrm>
            <a:off x="1516334" y="3710766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COM**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56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755576" y="119361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</a:t>
            </a:r>
          </a:p>
        </p:txBody>
      </p:sp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FCEBD2D0-BCBF-48AC-8F2B-BB3BD090083E}"/>
              </a:ext>
            </a:extLst>
          </p:cNvPr>
          <p:cNvSpPr txBox="1">
            <a:spLocks/>
          </p:cNvSpPr>
          <p:nvPr/>
        </p:nvSpPr>
        <p:spPr>
          <a:xfrm>
            <a:off x="323528" y="1186598"/>
            <a:ext cx="6120680" cy="792088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プレースホルダー 1">
            <a:extLst>
              <a:ext uri="{FF2B5EF4-FFF2-40B4-BE49-F238E27FC236}">
                <a16:creationId xmlns:a16="http://schemas.microsoft.com/office/drawing/2014/main" id="{32D21A9A-1FAF-4490-A41E-9E90637F5376}"/>
              </a:ext>
            </a:extLst>
          </p:cNvPr>
          <p:cNvSpPr txBox="1">
            <a:spLocks/>
          </p:cNvSpPr>
          <p:nvPr/>
        </p:nvSpPr>
        <p:spPr>
          <a:xfrm>
            <a:off x="107501" y="897322"/>
            <a:ext cx="4025720" cy="432048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Wave Logger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&amp;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Teraterm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を参考にする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E780A6-0BDE-4D61-B920-25C49CF0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06098"/>
            <a:ext cx="8902665" cy="48222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E75A9C-E6AB-4172-B64E-ADA726F061E0}"/>
              </a:ext>
            </a:extLst>
          </p:cNvPr>
          <p:cNvSpPr/>
          <p:nvPr/>
        </p:nvSpPr>
        <p:spPr>
          <a:xfrm>
            <a:off x="107503" y="1484584"/>
            <a:ext cx="3424750" cy="1295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1A5664D-C312-4235-B69E-75674F77A248}"/>
              </a:ext>
            </a:extLst>
          </p:cNvPr>
          <p:cNvSpPr/>
          <p:nvPr/>
        </p:nvSpPr>
        <p:spPr>
          <a:xfrm>
            <a:off x="107502" y="1615501"/>
            <a:ext cx="3424751" cy="13578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40742E2-1F9F-4902-8D3D-A2448C8AEDA2}"/>
              </a:ext>
            </a:extLst>
          </p:cNvPr>
          <p:cNvSpPr/>
          <p:nvPr/>
        </p:nvSpPr>
        <p:spPr>
          <a:xfrm>
            <a:off x="107501" y="1929338"/>
            <a:ext cx="4464499" cy="27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CE0463C-4DC8-4E09-B8DC-920249049E0B}"/>
              </a:ext>
            </a:extLst>
          </p:cNvPr>
          <p:cNvSpPr/>
          <p:nvPr/>
        </p:nvSpPr>
        <p:spPr>
          <a:xfrm>
            <a:off x="4644009" y="1929338"/>
            <a:ext cx="2520281" cy="192277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942BAC6-9995-4042-B25C-D4C7D6DC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8" y="4140144"/>
            <a:ext cx="3888432" cy="1115253"/>
          </a:xfrm>
          <a:prstGeom prst="rect">
            <a:avLst/>
          </a:prstGeom>
          <a:ln w="50800">
            <a:solidFill>
              <a:srgbClr val="92D050"/>
            </a:solidFill>
          </a:ln>
        </p:spPr>
      </p:pic>
      <p:sp>
        <p:nvSpPr>
          <p:cNvPr id="23" name="テキスト プレースホルダー 1">
            <a:extLst>
              <a:ext uri="{FF2B5EF4-FFF2-40B4-BE49-F238E27FC236}">
                <a16:creationId xmlns:a16="http://schemas.microsoft.com/office/drawing/2014/main" id="{8A74DD29-D033-4775-BC0D-B2D3B70FB5DC}"/>
              </a:ext>
            </a:extLst>
          </p:cNvPr>
          <p:cNvSpPr txBox="1">
            <a:spLocks/>
          </p:cNvSpPr>
          <p:nvPr/>
        </p:nvSpPr>
        <p:spPr>
          <a:xfrm>
            <a:off x="3635896" y="1248427"/>
            <a:ext cx="834760" cy="2215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メニューバー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プレースホルダー 1">
            <a:extLst>
              <a:ext uri="{FF2B5EF4-FFF2-40B4-BE49-F238E27FC236}">
                <a16:creationId xmlns:a16="http://schemas.microsoft.com/office/drawing/2014/main" id="{9135BFF7-4B21-46D1-B197-D5CE2E5AB56B}"/>
              </a:ext>
            </a:extLst>
          </p:cNvPr>
          <p:cNvSpPr txBox="1">
            <a:spLocks/>
          </p:cNvSpPr>
          <p:nvPr/>
        </p:nvSpPr>
        <p:spPr>
          <a:xfrm>
            <a:off x="3635896" y="1614124"/>
            <a:ext cx="834760" cy="221550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ツールバー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プレースホルダー 1">
            <a:extLst>
              <a:ext uri="{FF2B5EF4-FFF2-40B4-BE49-F238E27FC236}">
                <a16:creationId xmlns:a16="http://schemas.microsoft.com/office/drawing/2014/main" id="{61AA265F-E3EE-4422-9760-F1FD73C55C0E}"/>
              </a:ext>
            </a:extLst>
          </p:cNvPr>
          <p:cNvSpPr txBox="1">
            <a:spLocks/>
          </p:cNvSpPr>
          <p:nvPr/>
        </p:nvSpPr>
        <p:spPr>
          <a:xfrm>
            <a:off x="2533134" y="4135534"/>
            <a:ext cx="1102762" cy="22956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②時系列グラフ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プレースホルダー 1">
            <a:extLst>
              <a:ext uri="{FF2B5EF4-FFF2-40B4-BE49-F238E27FC236}">
                <a16:creationId xmlns:a16="http://schemas.microsoft.com/office/drawing/2014/main" id="{EAE6FD91-50F9-429C-896E-ABF20E2106EF}"/>
              </a:ext>
            </a:extLst>
          </p:cNvPr>
          <p:cNvSpPr txBox="1">
            <a:spLocks/>
          </p:cNvSpPr>
          <p:nvPr/>
        </p:nvSpPr>
        <p:spPr>
          <a:xfrm>
            <a:off x="7236298" y="2338726"/>
            <a:ext cx="1224133" cy="298186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③数値表示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プレースホルダー 1">
            <a:extLst>
              <a:ext uri="{FF2B5EF4-FFF2-40B4-BE49-F238E27FC236}">
                <a16:creationId xmlns:a16="http://schemas.microsoft.com/office/drawing/2014/main" id="{DB92C1FF-59E4-416D-B574-66E86781535A}"/>
              </a:ext>
            </a:extLst>
          </p:cNvPr>
          <p:cNvSpPr txBox="1">
            <a:spLocks/>
          </p:cNvSpPr>
          <p:nvPr/>
        </p:nvSpPr>
        <p:spPr>
          <a:xfrm>
            <a:off x="6012160" y="5391323"/>
            <a:ext cx="2160240" cy="267893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④ログ表示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6ED3B79-1E90-4CD5-BA1B-546A3434C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181" y="4819894"/>
            <a:ext cx="2666667" cy="11428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7" name="テキスト プレースホルダー 1">
            <a:extLst>
              <a:ext uri="{FF2B5EF4-FFF2-40B4-BE49-F238E27FC236}">
                <a16:creationId xmlns:a16="http://schemas.microsoft.com/office/drawing/2014/main" id="{29AAC0D4-1756-470A-8E5C-D56DAD1E7536}"/>
              </a:ext>
            </a:extLst>
          </p:cNvPr>
          <p:cNvSpPr txBox="1">
            <a:spLocks/>
          </p:cNvSpPr>
          <p:nvPr/>
        </p:nvSpPr>
        <p:spPr>
          <a:xfrm>
            <a:off x="3102466" y="5009879"/>
            <a:ext cx="1368189" cy="2295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①温度分布グラフ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55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テキスト プレースホルダー 1">
            <a:extLst>
              <a:ext uri="{FF2B5EF4-FFF2-40B4-BE49-F238E27FC236}">
                <a16:creationId xmlns:a16="http://schemas.microsoft.com/office/drawing/2014/main" id="{ED5792D6-81AC-4868-B53D-608BB6477451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①温度分布グラフ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プレースホルダー 1">
            <a:extLst>
              <a:ext uri="{FF2B5EF4-FFF2-40B4-BE49-F238E27FC236}">
                <a16:creationId xmlns:a16="http://schemas.microsoft.com/office/drawing/2014/main" id="{403D1053-3F87-458A-9FA5-5D30BFFBADC3}"/>
              </a:ext>
            </a:extLst>
          </p:cNvPr>
          <p:cNvSpPr txBox="1">
            <a:spLocks/>
          </p:cNvSpPr>
          <p:nvPr/>
        </p:nvSpPr>
        <p:spPr>
          <a:xfrm>
            <a:off x="971600" y="3854391"/>
            <a:ext cx="3024336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・マウス操作で拡大縮小できる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テキスト プレースホルダー 1">
            <a:extLst>
              <a:ext uri="{FF2B5EF4-FFF2-40B4-BE49-F238E27FC236}">
                <a16:creationId xmlns:a16="http://schemas.microsoft.com/office/drawing/2014/main" id="{2E5171A9-3932-4530-BEF5-4527F0D8D9FD}"/>
              </a:ext>
            </a:extLst>
          </p:cNvPr>
          <p:cNvSpPr txBox="1">
            <a:spLocks/>
          </p:cNvSpPr>
          <p:nvPr/>
        </p:nvSpPr>
        <p:spPr>
          <a:xfrm>
            <a:off x="938242" y="4215611"/>
            <a:ext cx="3417733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</a:t>
            </a:r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軸はセンサ位置とするため、設定できるようにしたい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81769BE-374F-44CD-928E-2252ACA9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31800"/>
            <a:ext cx="4714613" cy="20205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327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テキスト プレースホルダー 1">
            <a:extLst>
              <a:ext uri="{FF2B5EF4-FFF2-40B4-BE49-F238E27FC236}">
                <a16:creationId xmlns:a16="http://schemas.microsoft.com/office/drawing/2014/main" id="{ED5792D6-81AC-4868-B53D-608BB6477451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②時系列グラフ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5A67A9-230C-4BFB-910A-49774E11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84784"/>
            <a:ext cx="5796567" cy="36572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B537D5-C966-4135-95AF-7D9327E5356C}"/>
              </a:ext>
            </a:extLst>
          </p:cNvPr>
          <p:cNvSpPr txBox="1"/>
          <p:nvPr/>
        </p:nvSpPr>
        <p:spPr>
          <a:xfrm>
            <a:off x="5968528" y="2707412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accent2"/>
                </a:solidFill>
              </a:rPr>
              <a:t>表示選択チェックボックス</a:t>
            </a:r>
          </a:p>
        </p:txBody>
      </p:sp>
      <p:sp>
        <p:nvSpPr>
          <p:cNvPr id="38" name="テキスト プレースホルダー 1">
            <a:extLst>
              <a:ext uri="{FF2B5EF4-FFF2-40B4-BE49-F238E27FC236}">
                <a16:creationId xmlns:a16="http://schemas.microsoft.com/office/drawing/2014/main" id="{403D1053-3F87-458A-9FA5-5D30BFFBADC3}"/>
              </a:ext>
            </a:extLst>
          </p:cNvPr>
          <p:cNvSpPr txBox="1">
            <a:spLocks/>
          </p:cNvSpPr>
          <p:nvPr/>
        </p:nvSpPr>
        <p:spPr>
          <a:xfrm>
            <a:off x="1187624" y="5179985"/>
            <a:ext cx="3024336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・マウス操作で拡大縮小できる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テキスト プレースホルダー 1">
            <a:extLst>
              <a:ext uri="{FF2B5EF4-FFF2-40B4-BE49-F238E27FC236}">
                <a16:creationId xmlns:a16="http://schemas.microsoft.com/office/drawing/2014/main" id="{CF99323E-A629-4F86-8347-A27021DFC5E6}"/>
              </a:ext>
            </a:extLst>
          </p:cNvPr>
          <p:cNvSpPr txBox="1">
            <a:spLocks/>
          </p:cNvSpPr>
          <p:nvPr/>
        </p:nvSpPr>
        <p:spPr>
          <a:xfrm>
            <a:off x="1187624" y="5455465"/>
            <a:ext cx="3024336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・縦軸はデータごとに設定できる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テキスト プレースホルダー 1">
            <a:extLst>
              <a:ext uri="{FF2B5EF4-FFF2-40B4-BE49-F238E27FC236}">
                <a16:creationId xmlns:a16="http://schemas.microsoft.com/office/drawing/2014/main" id="{2E5171A9-3932-4530-BEF5-4527F0D8D9FD}"/>
              </a:ext>
            </a:extLst>
          </p:cNvPr>
          <p:cNvSpPr txBox="1">
            <a:spLocks/>
          </p:cNvSpPr>
          <p:nvPr/>
        </p:nvSpPr>
        <p:spPr>
          <a:xfrm>
            <a:off x="1187624" y="5736840"/>
            <a:ext cx="3024336" cy="375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・時刻が進むと、</a:t>
            </a:r>
            <a:r>
              <a:rPr kumimoji="1"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</a:t>
            </a:r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軸が自動で追従する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36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テキスト プレースホルダー 1">
            <a:extLst>
              <a:ext uri="{FF2B5EF4-FFF2-40B4-BE49-F238E27FC236}">
                <a16:creationId xmlns:a16="http://schemas.microsoft.com/office/drawing/2014/main" id="{ED5792D6-81AC-4868-B53D-608BB6477451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④ログ表示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BA9EBEB-F71C-43B5-82FE-5EE2E9FE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79" y="1466916"/>
            <a:ext cx="5930363" cy="170090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4914A8-E9F2-43C5-834B-E50BEE7B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79" y="3933056"/>
            <a:ext cx="2880320" cy="2022866"/>
          </a:xfrm>
          <a:prstGeom prst="rect">
            <a:avLst/>
          </a:prstGeom>
        </p:spPr>
      </p:pic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69F726EC-B559-4583-B980-E7FF5E7E90C0}"/>
              </a:ext>
            </a:extLst>
          </p:cNvPr>
          <p:cNvSpPr txBox="1">
            <a:spLocks/>
          </p:cNvSpPr>
          <p:nvPr/>
        </p:nvSpPr>
        <p:spPr>
          <a:xfrm>
            <a:off x="6876256" y="1813313"/>
            <a:ext cx="184058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ログが流れてくるものを表示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A13062FB-F37C-4144-825E-E62E82D65879}"/>
              </a:ext>
            </a:extLst>
          </p:cNvPr>
          <p:cNvSpPr txBox="1">
            <a:spLocks/>
          </p:cNvSpPr>
          <p:nvPr/>
        </p:nvSpPr>
        <p:spPr>
          <a:xfrm>
            <a:off x="3826577" y="4581128"/>
            <a:ext cx="184058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コマンドを入力できる</a:t>
            </a:r>
            <a:endParaRPr kumimoji="1"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922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～グラフ～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テキスト プレースホルダー 1">
            <a:extLst>
              <a:ext uri="{FF2B5EF4-FFF2-40B4-BE49-F238E27FC236}">
                <a16:creationId xmlns:a16="http://schemas.microsoft.com/office/drawing/2014/main" id="{ED5792D6-81AC-4868-B53D-608BB6477451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3096344" cy="50405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③数値表示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A93522-8076-4D6C-86A8-8552FF4B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84784"/>
            <a:ext cx="3960440" cy="30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～メニューバー～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579B444-C359-4E89-948F-D5512E11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2664296" cy="3426285"/>
          </a:xfrm>
          <a:prstGeom prst="rect">
            <a:avLst/>
          </a:prstGeom>
        </p:spPr>
      </p:pic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9E69D171-45E1-4E0D-9DBF-F05AC98C35AB}"/>
              </a:ext>
            </a:extLst>
          </p:cNvPr>
          <p:cNvSpPr txBox="1">
            <a:spLocks/>
          </p:cNvSpPr>
          <p:nvPr/>
        </p:nvSpPr>
        <p:spPr>
          <a:xfrm>
            <a:off x="971600" y="2064098"/>
            <a:ext cx="1080120" cy="662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 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開く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保存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268404-20E5-4C7D-B585-E60AFD8D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366" y="980728"/>
            <a:ext cx="1541674" cy="1998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6298E8-1B9C-4A3F-852B-926B08506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985667"/>
            <a:ext cx="1325499" cy="1993962"/>
          </a:xfrm>
          <a:prstGeom prst="rect">
            <a:avLst/>
          </a:prstGeom>
        </p:spPr>
      </p:pic>
      <p:sp>
        <p:nvSpPr>
          <p:cNvPr id="16" name="テキスト プレースホルダー 1">
            <a:extLst>
              <a:ext uri="{FF2B5EF4-FFF2-40B4-BE49-F238E27FC236}">
                <a16:creationId xmlns:a16="http://schemas.microsoft.com/office/drawing/2014/main" id="{C1EB81AC-9D9A-452A-8837-846DEFF6AFA0}"/>
              </a:ext>
            </a:extLst>
          </p:cNvPr>
          <p:cNvSpPr txBox="1">
            <a:spLocks/>
          </p:cNvSpPr>
          <p:nvPr/>
        </p:nvSpPr>
        <p:spPr>
          <a:xfrm>
            <a:off x="5436096" y="1268760"/>
            <a:ext cx="864096" cy="1444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E87B4CE-681C-4275-8EF5-472F4805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367" y="980728"/>
            <a:ext cx="1136009" cy="2848852"/>
          </a:xfrm>
          <a:prstGeom prst="rect">
            <a:avLst/>
          </a:prstGeom>
        </p:spPr>
      </p:pic>
      <p:sp>
        <p:nvSpPr>
          <p:cNvPr id="17" name="テキスト プレースホルダー 1">
            <a:extLst>
              <a:ext uri="{FF2B5EF4-FFF2-40B4-BE49-F238E27FC236}">
                <a16:creationId xmlns:a16="http://schemas.microsoft.com/office/drawing/2014/main" id="{2F33808B-1A25-4F4D-ACB1-826B6414683A}"/>
              </a:ext>
            </a:extLst>
          </p:cNvPr>
          <p:cNvSpPr txBox="1">
            <a:spLocks/>
          </p:cNvSpPr>
          <p:nvPr/>
        </p:nvSpPr>
        <p:spPr>
          <a:xfrm>
            <a:off x="7155742" y="1340768"/>
            <a:ext cx="656618" cy="2232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5C61E36-B1F9-4E42-A8E5-552D297B4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927" y="3138836"/>
            <a:ext cx="1259082" cy="1531515"/>
          </a:xfrm>
          <a:prstGeom prst="rect">
            <a:avLst/>
          </a:prstGeom>
        </p:spPr>
      </p:pic>
      <p:sp>
        <p:nvSpPr>
          <p:cNvPr id="18" name="テキスト プレースホルダー 1">
            <a:extLst>
              <a:ext uri="{FF2B5EF4-FFF2-40B4-BE49-F238E27FC236}">
                <a16:creationId xmlns:a16="http://schemas.microsoft.com/office/drawing/2014/main" id="{125DFF8F-FE48-48A4-9AFC-D521B1F9BA77}"/>
              </a:ext>
            </a:extLst>
          </p:cNvPr>
          <p:cNvSpPr txBox="1">
            <a:spLocks/>
          </p:cNvSpPr>
          <p:nvPr/>
        </p:nvSpPr>
        <p:spPr>
          <a:xfrm>
            <a:off x="3563888" y="3466468"/>
            <a:ext cx="1008112" cy="1042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プレースホルダー 1">
            <a:extLst>
              <a:ext uri="{FF2B5EF4-FFF2-40B4-BE49-F238E27FC236}">
                <a16:creationId xmlns:a16="http://schemas.microsoft.com/office/drawing/2014/main" id="{DCB33674-9A83-4975-9FAB-F1D92DEDAA8C}"/>
              </a:ext>
            </a:extLst>
          </p:cNvPr>
          <p:cNvSpPr txBox="1">
            <a:spLocks/>
          </p:cNvSpPr>
          <p:nvPr/>
        </p:nvSpPr>
        <p:spPr>
          <a:xfrm>
            <a:off x="3599892" y="1742175"/>
            <a:ext cx="1080120" cy="662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接続設定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収集設定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69E3CC2-D7EB-4E23-B437-9C3222DF0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290" y="3954632"/>
            <a:ext cx="1688950" cy="806283"/>
          </a:xfrm>
          <a:prstGeom prst="rect">
            <a:avLst/>
          </a:prstGeom>
        </p:spPr>
      </p:pic>
      <p:sp>
        <p:nvSpPr>
          <p:cNvPr id="21" name="テキスト プレースホルダー 1">
            <a:extLst>
              <a:ext uri="{FF2B5EF4-FFF2-40B4-BE49-F238E27FC236}">
                <a16:creationId xmlns:a16="http://schemas.microsoft.com/office/drawing/2014/main" id="{3A8BB0E8-1E3D-4D7F-A10F-87FA6EEF0229}"/>
              </a:ext>
            </a:extLst>
          </p:cNvPr>
          <p:cNvSpPr txBox="1">
            <a:spLocks/>
          </p:cNvSpPr>
          <p:nvPr/>
        </p:nvSpPr>
        <p:spPr>
          <a:xfrm>
            <a:off x="5260614" y="4221319"/>
            <a:ext cx="1156136" cy="449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10424C1-E13B-4011-A7FB-18E38EBF0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4237" y="5157192"/>
            <a:ext cx="1793827" cy="880606"/>
          </a:xfrm>
          <a:prstGeom prst="rect">
            <a:avLst/>
          </a:prstGeom>
        </p:spPr>
      </p:pic>
      <p:sp>
        <p:nvSpPr>
          <p:cNvPr id="23" name="テキスト プレースホルダー 1">
            <a:extLst>
              <a:ext uri="{FF2B5EF4-FFF2-40B4-BE49-F238E27FC236}">
                <a16:creationId xmlns:a16="http://schemas.microsoft.com/office/drawing/2014/main" id="{6F9D0238-18C7-4740-9912-14FC5A15CE75}"/>
              </a:ext>
            </a:extLst>
          </p:cNvPr>
          <p:cNvSpPr txBox="1">
            <a:spLocks/>
          </p:cNvSpPr>
          <p:nvPr/>
        </p:nvSpPr>
        <p:spPr>
          <a:xfrm>
            <a:off x="3384927" y="5589241"/>
            <a:ext cx="1875687" cy="9893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　ファイル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-&gt;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保存に移動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FAADBFC-BD67-49CD-96F3-3733842DEA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0805" y="4423756"/>
            <a:ext cx="2071141" cy="2033907"/>
          </a:xfrm>
          <a:prstGeom prst="rect">
            <a:avLst/>
          </a:prstGeom>
        </p:spPr>
      </p:pic>
      <p:sp>
        <p:nvSpPr>
          <p:cNvPr id="26" name="テキスト プレースホルダー 1">
            <a:extLst>
              <a:ext uri="{FF2B5EF4-FFF2-40B4-BE49-F238E27FC236}">
                <a16:creationId xmlns:a16="http://schemas.microsoft.com/office/drawing/2014/main" id="{8C8BE8F5-8732-4937-AA2B-551BB02BC6A5}"/>
              </a:ext>
            </a:extLst>
          </p:cNvPr>
          <p:cNvSpPr txBox="1">
            <a:spLocks/>
          </p:cNvSpPr>
          <p:nvPr/>
        </p:nvSpPr>
        <p:spPr>
          <a:xfrm>
            <a:off x="7155742" y="5051414"/>
            <a:ext cx="1836204" cy="1041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ウィンドウ 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コピーウィンドウを開く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波形表示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1(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時系列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波形表示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2(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分布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数値表示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kumimoji="1" lang="ja-JP" altLang="en-US" sz="105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kumimoji="1" lang="en-US" altLang="ja-JP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マシンログ画面表示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39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31DAD4B6-F5C5-493C-ACF6-96A2E2B0C9CF}"/>
              </a:ext>
            </a:extLst>
          </p:cNvPr>
          <p:cNvSpPr txBox="1">
            <a:spLocks/>
          </p:cNvSpPr>
          <p:nvPr/>
        </p:nvSpPr>
        <p:spPr>
          <a:xfrm>
            <a:off x="827584" y="188640"/>
            <a:ext cx="4104456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GUI 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～ツールバー～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2635BEC-656A-483F-83A4-BB1D990B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225160"/>
            <a:ext cx="7752869" cy="360040"/>
          </a:xfrm>
          <a:prstGeom prst="rect">
            <a:avLst/>
          </a:prstGeom>
        </p:spPr>
      </p:pic>
      <p:sp>
        <p:nvSpPr>
          <p:cNvPr id="5" name="テキスト プレースホルダー 1">
            <a:extLst>
              <a:ext uri="{FF2B5EF4-FFF2-40B4-BE49-F238E27FC236}">
                <a16:creationId xmlns:a16="http://schemas.microsoft.com/office/drawing/2014/main" id="{9D657BA4-73EE-451C-9C9F-F9705D12562C}"/>
              </a:ext>
            </a:extLst>
          </p:cNvPr>
          <p:cNvSpPr txBox="1">
            <a:spLocks/>
          </p:cNvSpPr>
          <p:nvPr/>
        </p:nvSpPr>
        <p:spPr>
          <a:xfrm>
            <a:off x="611561" y="1168344"/>
            <a:ext cx="2016224" cy="416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5E10EBA1-024E-4FB6-B034-21CC11E617FB}"/>
              </a:ext>
            </a:extLst>
          </p:cNvPr>
          <p:cNvSpPr txBox="1">
            <a:spLocks/>
          </p:cNvSpPr>
          <p:nvPr/>
        </p:nvSpPr>
        <p:spPr>
          <a:xfrm>
            <a:off x="5868144" y="1196752"/>
            <a:ext cx="2280261" cy="4168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kumimoji="1" lang="en-US" altLang="ja-JP" sz="105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64FB6973-86BF-4158-A26E-F983C2523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3368" y="2132856"/>
            <a:ext cx="4104456" cy="632880"/>
          </a:xfrm>
        </p:spPr>
        <p:txBody>
          <a:bodyPr/>
          <a:lstStyle/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収集開始：データ収集＆グラフ化開始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EFCD426D-12B6-4F86-9F91-AA0CDB0DA5DF}"/>
              </a:ext>
            </a:extLst>
          </p:cNvPr>
          <p:cNvSpPr txBox="1">
            <a:spLocks/>
          </p:cNvSpPr>
          <p:nvPr/>
        </p:nvSpPr>
        <p:spPr>
          <a:xfrm>
            <a:off x="425700" y="2765736"/>
            <a:ext cx="4104456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停止　　　：上記を停止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プレースホルダー 1">
            <a:extLst>
              <a:ext uri="{FF2B5EF4-FFF2-40B4-BE49-F238E27FC236}">
                <a16:creationId xmlns:a16="http://schemas.microsoft.com/office/drawing/2014/main" id="{56ECFB66-A147-450E-85BA-8C82FB0CB7AF}"/>
              </a:ext>
            </a:extLst>
          </p:cNvPr>
          <p:cNvSpPr txBox="1">
            <a:spLocks/>
          </p:cNvSpPr>
          <p:nvPr/>
        </p:nvSpPr>
        <p:spPr>
          <a:xfrm>
            <a:off x="423368" y="3398616"/>
            <a:ext cx="4104456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表示設定：グラフの表示内容を設定する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030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④設定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プレースホルダー 1">
            <a:extLst>
              <a:ext uri="{FF2B5EF4-FFF2-40B4-BE49-F238E27FC236}">
                <a16:creationId xmlns:a16="http://schemas.microsoft.com/office/drawing/2014/main" id="{BA47D9A6-17B1-4B31-A075-63A1F6F21E26}"/>
              </a:ext>
            </a:extLst>
          </p:cNvPr>
          <p:cNvSpPr txBox="1">
            <a:spLocks/>
          </p:cNvSpPr>
          <p:nvPr/>
        </p:nvSpPr>
        <p:spPr>
          <a:xfrm>
            <a:off x="395536" y="1052736"/>
            <a:ext cx="7920880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いずれは画面上で設定したいが、とりあえずテキストファイルでよい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6B0335A-9569-453E-A24D-C8726741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62348"/>
            <a:ext cx="4104456" cy="3378498"/>
          </a:xfrm>
          <a:prstGeom prst="rect">
            <a:avLst/>
          </a:prstGeom>
        </p:spPr>
      </p:pic>
      <p:sp>
        <p:nvSpPr>
          <p:cNvPr id="26" name="テキスト プレースホルダー 1">
            <a:extLst>
              <a:ext uri="{FF2B5EF4-FFF2-40B4-BE49-F238E27FC236}">
                <a16:creationId xmlns:a16="http://schemas.microsoft.com/office/drawing/2014/main" id="{223E5648-1DBD-4278-A254-8F798C6BC6AD}"/>
              </a:ext>
            </a:extLst>
          </p:cNvPr>
          <p:cNvSpPr txBox="1">
            <a:spLocks/>
          </p:cNvSpPr>
          <p:nvPr/>
        </p:nvSpPr>
        <p:spPr>
          <a:xfrm>
            <a:off x="467544" y="1882924"/>
            <a:ext cx="280831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：グラフ表示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プレースホルダー 1">
            <a:extLst>
              <a:ext uri="{FF2B5EF4-FFF2-40B4-BE49-F238E27FC236}">
                <a16:creationId xmlns:a16="http://schemas.microsoft.com/office/drawing/2014/main" id="{881776BE-CA6C-400B-B1E2-74B0600D9B1E}"/>
              </a:ext>
            </a:extLst>
          </p:cNvPr>
          <p:cNvSpPr txBox="1">
            <a:spLocks/>
          </p:cNvSpPr>
          <p:nvPr/>
        </p:nvSpPr>
        <p:spPr>
          <a:xfrm>
            <a:off x="2619214" y="3204888"/>
            <a:ext cx="280831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時系列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プレースホルダー 1">
            <a:extLst>
              <a:ext uri="{FF2B5EF4-FFF2-40B4-BE49-F238E27FC236}">
                <a16:creationId xmlns:a16="http://schemas.microsoft.com/office/drawing/2014/main" id="{A3D6A87E-4F4B-4D57-A107-FDA72510BF03}"/>
              </a:ext>
            </a:extLst>
          </p:cNvPr>
          <p:cNvSpPr txBox="1">
            <a:spLocks/>
          </p:cNvSpPr>
          <p:nvPr/>
        </p:nvSpPr>
        <p:spPr>
          <a:xfrm>
            <a:off x="2027337" y="3666317"/>
            <a:ext cx="1123553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グラフ表示位置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テキスト プレースホルダー 1">
            <a:extLst>
              <a:ext uri="{FF2B5EF4-FFF2-40B4-BE49-F238E27FC236}">
                <a16:creationId xmlns:a16="http://schemas.microsoft.com/office/drawing/2014/main" id="{5873E0CB-5C75-4F1A-A5AD-689B2C604663}"/>
              </a:ext>
            </a:extLst>
          </p:cNvPr>
          <p:cNvSpPr txBox="1">
            <a:spLocks/>
          </p:cNvSpPr>
          <p:nvPr/>
        </p:nvSpPr>
        <p:spPr>
          <a:xfrm>
            <a:off x="4236913" y="4091396"/>
            <a:ext cx="1123553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表示対象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テキスト プレースホルダー 1">
            <a:extLst>
              <a:ext uri="{FF2B5EF4-FFF2-40B4-BE49-F238E27FC236}">
                <a16:creationId xmlns:a16="http://schemas.microsoft.com/office/drawing/2014/main" id="{51153AE1-8C91-411C-8748-F514609CC671}"/>
              </a:ext>
            </a:extLst>
          </p:cNvPr>
          <p:cNvSpPr txBox="1">
            <a:spLocks/>
          </p:cNvSpPr>
          <p:nvPr/>
        </p:nvSpPr>
        <p:spPr>
          <a:xfrm>
            <a:off x="5346948" y="4053296"/>
            <a:ext cx="3240360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データを階層構造にしていたので、このように記載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プレースホルダー 1">
            <a:extLst>
              <a:ext uri="{FF2B5EF4-FFF2-40B4-BE49-F238E27FC236}">
                <a16:creationId xmlns:a16="http://schemas.microsoft.com/office/drawing/2014/main" id="{0CC63592-0B6E-4827-A8EF-CD4E7135FCE6}"/>
              </a:ext>
            </a:extLst>
          </p:cNvPr>
          <p:cNvSpPr txBox="1">
            <a:spLocks/>
          </p:cNvSpPr>
          <p:nvPr/>
        </p:nvSpPr>
        <p:spPr>
          <a:xfrm>
            <a:off x="2844391" y="4966121"/>
            <a:ext cx="3240360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凡例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テキスト プレースホルダー 1">
            <a:extLst>
              <a:ext uri="{FF2B5EF4-FFF2-40B4-BE49-F238E27FC236}">
                <a16:creationId xmlns:a16="http://schemas.microsoft.com/office/drawing/2014/main" id="{CC73C8BD-03DE-4C70-8687-C431BD27516E}"/>
              </a:ext>
            </a:extLst>
          </p:cNvPr>
          <p:cNvSpPr txBox="1">
            <a:spLocks/>
          </p:cNvSpPr>
          <p:nvPr/>
        </p:nvSpPr>
        <p:spPr>
          <a:xfrm>
            <a:off x="1687166" y="5752972"/>
            <a:ext cx="1439738" cy="38472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yaml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97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F6AB7BE-9805-454D-8CDA-A4E92F45F9C1}"/>
              </a:ext>
            </a:extLst>
          </p:cNvPr>
          <p:cNvSpPr/>
          <p:nvPr/>
        </p:nvSpPr>
        <p:spPr>
          <a:xfrm>
            <a:off x="4376468" y="980728"/>
            <a:ext cx="4667199" cy="3856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D136A-DCF1-46DE-911D-6ECE66227E44}"/>
              </a:ext>
            </a:extLst>
          </p:cNvPr>
          <p:cNvSpPr/>
          <p:nvPr/>
        </p:nvSpPr>
        <p:spPr>
          <a:xfrm>
            <a:off x="35421" y="980729"/>
            <a:ext cx="4290917" cy="385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99592" y="188640"/>
            <a:ext cx="6030432" cy="632880"/>
          </a:xfrm>
        </p:spPr>
        <p:txBody>
          <a:bodyPr/>
          <a:lstStyle/>
          <a:p>
            <a:r>
              <a:rPr kumimoji="1"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概要</a:t>
            </a:r>
            <a:endParaRPr kumimoji="1" lang="en-US" altLang="ja-JP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プレースホルダー 1">
            <a:extLst>
              <a:ext uri="{FF2B5EF4-FFF2-40B4-BE49-F238E27FC236}">
                <a16:creationId xmlns:a16="http://schemas.microsoft.com/office/drawing/2014/main" id="{5B9E9FA0-A0B1-45D6-B4D4-9D844C9926B3}"/>
              </a:ext>
            </a:extLst>
          </p:cNvPr>
          <p:cNvSpPr txBox="1">
            <a:spLocks/>
          </p:cNvSpPr>
          <p:nvPr/>
        </p:nvSpPr>
        <p:spPr>
          <a:xfrm>
            <a:off x="132292" y="1023943"/>
            <a:ext cx="1275005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従来の計測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E72A9A0-3264-4173-AC19-AE73B8B7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" y="1453453"/>
            <a:ext cx="1661639" cy="156136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8803316-DC0F-4C2B-B607-7B0AEF12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242" y="1447905"/>
            <a:ext cx="1931444" cy="1284489"/>
          </a:xfrm>
          <a:prstGeom prst="rect">
            <a:avLst/>
          </a:prstGeom>
        </p:spPr>
      </p:pic>
      <p:sp>
        <p:nvSpPr>
          <p:cNvPr id="14" name="テキスト プレースホルダー 1">
            <a:extLst>
              <a:ext uri="{FF2B5EF4-FFF2-40B4-BE49-F238E27FC236}">
                <a16:creationId xmlns:a16="http://schemas.microsoft.com/office/drawing/2014/main" id="{D0FFA3A0-C00B-4CD7-A986-B0DF3DE267A3}"/>
              </a:ext>
            </a:extLst>
          </p:cNvPr>
          <p:cNvSpPr txBox="1">
            <a:spLocks/>
          </p:cNvSpPr>
          <p:nvPr/>
        </p:nvSpPr>
        <p:spPr>
          <a:xfrm>
            <a:off x="153784" y="2799446"/>
            <a:ext cx="1710680" cy="6143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正確に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当てるのが難しく準備が大変</a:t>
            </a:r>
            <a:endParaRPr kumimoji="1"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経時で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汚れ</a:t>
            </a:r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が溜まる・</a:t>
            </a:r>
            <a:endParaRPr kumimoji="1" lang="en-US" altLang="ja-JP" sz="8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スリーブ</a:t>
            </a:r>
            <a:r>
              <a:rPr kumimoji="1" lang="ja-JP" altLang="en-US" sz="8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表層が破損</a:t>
            </a:r>
            <a:endParaRPr kumimoji="1" lang="en-US" altLang="ja-JP" sz="8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プローブも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使い捨て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</a:t>
            </a:r>
            <a:r>
              <a:rPr kumimoji="1"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15" name="テキスト プレースホルダー 1">
            <a:extLst>
              <a:ext uri="{FF2B5EF4-FFF2-40B4-BE49-F238E27FC236}">
                <a16:creationId xmlns:a16="http://schemas.microsoft.com/office/drawing/2014/main" id="{A4BFA303-7F19-46A7-8847-290B4F13CF8B}"/>
              </a:ext>
            </a:extLst>
          </p:cNvPr>
          <p:cNvSpPr txBox="1">
            <a:spLocks/>
          </p:cNvSpPr>
          <p:nvPr/>
        </p:nvSpPr>
        <p:spPr>
          <a:xfrm>
            <a:off x="2025244" y="2797767"/>
            <a:ext cx="1435549" cy="6478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プローブの取り扱いが煩雑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多いと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本以上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後ろドアが閉まらない・・・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専用計測器が必要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4E9C12F-0083-412F-8C64-CEAF3018B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937" y="1076302"/>
            <a:ext cx="1584831" cy="1661798"/>
          </a:xfrm>
          <a:prstGeom prst="rect">
            <a:avLst/>
          </a:prstGeom>
        </p:spPr>
      </p:pic>
      <p:sp>
        <p:nvSpPr>
          <p:cNvPr id="39" name="テキスト プレースホルダー 1">
            <a:extLst>
              <a:ext uri="{FF2B5EF4-FFF2-40B4-BE49-F238E27FC236}">
                <a16:creationId xmlns:a16="http://schemas.microsoft.com/office/drawing/2014/main" id="{BDF033B8-6DCE-4869-BC81-457768EC0A33}"/>
              </a:ext>
            </a:extLst>
          </p:cNvPr>
          <p:cNvSpPr txBox="1">
            <a:spLocks/>
          </p:cNvSpPr>
          <p:nvPr/>
        </p:nvSpPr>
        <p:spPr>
          <a:xfrm>
            <a:off x="6971769" y="2696618"/>
            <a:ext cx="1871415" cy="55356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本のハーネスで良い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128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個までセンサを数珠繋ぎ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安い汎用マイコンで計測できる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A4B30BF-21D4-460B-9118-74646AFE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376" y="2599252"/>
            <a:ext cx="829714" cy="75236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E65DBF4-8677-4F12-9CDE-A19AAC2B0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955" y="1517205"/>
            <a:ext cx="2220558" cy="1214664"/>
          </a:xfrm>
          <a:prstGeom prst="rect">
            <a:avLst/>
          </a:prstGeom>
        </p:spPr>
      </p:pic>
      <p:sp>
        <p:nvSpPr>
          <p:cNvPr id="45" name="テキスト プレースホルダー 1">
            <a:extLst>
              <a:ext uri="{FF2B5EF4-FFF2-40B4-BE49-F238E27FC236}">
                <a16:creationId xmlns:a16="http://schemas.microsoft.com/office/drawing/2014/main" id="{DDC2C5A7-868C-4F3D-9562-CD69207FB158}"/>
              </a:ext>
            </a:extLst>
          </p:cNvPr>
          <p:cNvSpPr txBox="1">
            <a:spLocks/>
          </p:cNvSpPr>
          <p:nvPr/>
        </p:nvSpPr>
        <p:spPr>
          <a:xfrm>
            <a:off x="4915874" y="2675922"/>
            <a:ext cx="1522904" cy="61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非接触で計測なので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セッティングが容易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初回のみ要あわせこみ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使いまわし可 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55" name="テキスト プレースホルダー 1">
            <a:extLst>
              <a:ext uri="{FF2B5EF4-FFF2-40B4-BE49-F238E27FC236}">
                <a16:creationId xmlns:a16="http://schemas.microsoft.com/office/drawing/2014/main" id="{82B9A6EF-E110-4D12-ACBA-6C1190A41C4E}"/>
              </a:ext>
            </a:extLst>
          </p:cNvPr>
          <p:cNvSpPr txBox="1">
            <a:spLocks/>
          </p:cNvSpPr>
          <p:nvPr/>
        </p:nvSpPr>
        <p:spPr>
          <a:xfrm>
            <a:off x="2285636" y="3753913"/>
            <a:ext cx="618229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温度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吹き出し: 角を丸めた四角形 119">
            <a:extLst>
              <a:ext uri="{FF2B5EF4-FFF2-40B4-BE49-F238E27FC236}">
                <a16:creationId xmlns:a16="http://schemas.microsoft.com/office/drawing/2014/main" id="{A1140060-CE02-48EF-9E45-BBEE296BA618}"/>
              </a:ext>
            </a:extLst>
          </p:cNvPr>
          <p:cNvSpPr/>
          <p:nvPr/>
        </p:nvSpPr>
        <p:spPr>
          <a:xfrm>
            <a:off x="6633325" y="2208523"/>
            <a:ext cx="1113656" cy="243868"/>
          </a:xfrm>
          <a:prstGeom prst="wedgeRoundRectCallout">
            <a:avLst>
              <a:gd name="adj1" fmla="val 15751"/>
              <a:gd name="adj2" fmla="val 18704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</a:rPr>
              <a:t>気軽に多点計測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26" name="テキスト プレースホルダー 1">
            <a:extLst>
              <a:ext uri="{FF2B5EF4-FFF2-40B4-BE49-F238E27FC236}">
                <a16:creationId xmlns:a16="http://schemas.microsoft.com/office/drawing/2014/main" id="{B35629D1-212E-4F17-95EF-210058953402}"/>
              </a:ext>
            </a:extLst>
          </p:cNvPr>
          <p:cNvSpPr txBox="1">
            <a:spLocks/>
          </p:cNvSpPr>
          <p:nvPr/>
        </p:nvSpPr>
        <p:spPr>
          <a:xfrm>
            <a:off x="8192803" y="2370421"/>
            <a:ext cx="535739" cy="21567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I2C</a:t>
            </a:r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F77DEB4-AB76-43BE-9F3D-87285793AE22}"/>
              </a:ext>
            </a:extLst>
          </p:cNvPr>
          <p:cNvCxnSpPr/>
          <p:nvPr/>
        </p:nvCxnSpPr>
        <p:spPr>
          <a:xfrm flipH="1">
            <a:off x="8167403" y="2302943"/>
            <a:ext cx="267869" cy="1689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プレースホルダー 1">
            <a:extLst>
              <a:ext uri="{FF2B5EF4-FFF2-40B4-BE49-F238E27FC236}">
                <a16:creationId xmlns:a16="http://schemas.microsoft.com/office/drawing/2014/main" id="{CBF53FE3-8576-4F74-AA0C-0C9DA9257622}"/>
              </a:ext>
            </a:extLst>
          </p:cNvPr>
          <p:cNvSpPr txBox="1">
            <a:spLocks/>
          </p:cNvSpPr>
          <p:nvPr/>
        </p:nvSpPr>
        <p:spPr>
          <a:xfrm>
            <a:off x="4428830" y="1054250"/>
            <a:ext cx="1275005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改善後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4" name="図 133">
            <a:extLst>
              <a:ext uri="{FF2B5EF4-FFF2-40B4-BE49-F238E27FC236}">
                <a16:creationId xmlns:a16="http://schemas.microsoft.com/office/drawing/2014/main" id="{70F061E4-EB24-4E3B-95F1-8EB53B2C0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373" y="1739805"/>
            <a:ext cx="559140" cy="873324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AA6D734B-5813-4A1F-B50A-FA9F166CF5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7356" y="3659883"/>
            <a:ext cx="642655" cy="1026523"/>
          </a:xfrm>
          <a:prstGeom prst="rect">
            <a:avLst/>
          </a:prstGeom>
        </p:spPr>
      </p:pic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4E9C3C6-1EE8-4206-96E4-C16C04058883}"/>
              </a:ext>
            </a:extLst>
          </p:cNvPr>
          <p:cNvCxnSpPr>
            <a:cxnSpLocks/>
          </p:cNvCxnSpPr>
          <p:nvPr/>
        </p:nvCxnSpPr>
        <p:spPr>
          <a:xfrm>
            <a:off x="2382473" y="4401865"/>
            <a:ext cx="584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図 70">
            <a:extLst>
              <a:ext uri="{FF2B5EF4-FFF2-40B4-BE49-F238E27FC236}">
                <a16:creationId xmlns:a16="http://schemas.microsoft.com/office/drawing/2014/main" id="{581733FB-6A5B-417F-B250-B065B2B492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7476" y="4448491"/>
            <a:ext cx="405679" cy="29884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EE0B27-3510-4941-BB37-DB82207486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4650" y="4002284"/>
            <a:ext cx="403514" cy="262720"/>
          </a:xfrm>
          <a:prstGeom prst="rect">
            <a:avLst/>
          </a:prstGeom>
        </p:spPr>
      </p:pic>
      <p:pic>
        <p:nvPicPr>
          <p:cNvPr id="18" name="グラフィックス 17" descr="悲しそうな顔 (塗りつぶしなし)">
            <a:extLst>
              <a:ext uri="{FF2B5EF4-FFF2-40B4-BE49-F238E27FC236}">
                <a16:creationId xmlns:a16="http://schemas.microsoft.com/office/drawing/2014/main" id="{FCE43FE2-3FB5-46BB-9461-9617FE615E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10232" y="4142174"/>
            <a:ext cx="380364" cy="380364"/>
          </a:xfrm>
          <a:prstGeom prst="rect">
            <a:avLst/>
          </a:prstGeom>
        </p:spPr>
      </p:pic>
      <p:pic>
        <p:nvPicPr>
          <p:cNvPr id="8" name="グラフィックス 7" descr="笑顔 (塗りつぶしなし)">
            <a:extLst>
              <a:ext uri="{FF2B5EF4-FFF2-40B4-BE49-F238E27FC236}">
                <a16:creationId xmlns:a16="http://schemas.microsoft.com/office/drawing/2014/main" id="{B93C3825-1905-4D5C-95EC-C5F2165E1C6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98660" y="4055522"/>
            <a:ext cx="362012" cy="362012"/>
          </a:xfrm>
          <a:prstGeom prst="rect">
            <a:avLst/>
          </a:prstGeom>
        </p:spPr>
      </p:pic>
      <p:sp>
        <p:nvSpPr>
          <p:cNvPr id="86" name="テキスト プレースホルダー 1">
            <a:extLst>
              <a:ext uri="{FF2B5EF4-FFF2-40B4-BE49-F238E27FC236}">
                <a16:creationId xmlns:a16="http://schemas.microsoft.com/office/drawing/2014/main" id="{B98C8BD4-CAC1-40F7-8CEF-DE97EB3586A3}"/>
              </a:ext>
            </a:extLst>
          </p:cNvPr>
          <p:cNvSpPr txBox="1">
            <a:spLocks/>
          </p:cNvSpPr>
          <p:nvPr/>
        </p:nvSpPr>
        <p:spPr>
          <a:xfrm>
            <a:off x="3067168" y="4077318"/>
            <a:ext cx="787249" cy="21889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専用ソフトで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解析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947AE1D-2AB5-4623-8D0F-F2FBA05E16A4}"/>
              </a:ext>
            </a:extLst>
          </p:cNvPr>
          <p:cNvCxnSpPr>
            <a:cxnSpLocks/>
          </p:cNvCxnSpPr>
          <p:nvPr/>
        </p:nvCxnSpPr>
        <p:spPr>
          <a:xfrm>
            <a:off x="2382473" y="3969817"/>
            <a:ext cx="584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プレースホルダー 1">
            <a:extLst>
              <a:ext uri="{FF2B5EF4-FFF2-40B4-BE49-F238E27FC236}">
                <a16:creationId xmlns:a16="http://schemas.microsoft.com/office/drawing/2014/main" id="{BB4FF0A1-9FA0-43E0-B779-F348826E72F8}"/>
              </a:ext>
            </a:extLst>
          </p:cNvPr>
          <p:cNvSpPr txBox="1">
            <a:spLocks/>
          </p:cNvSpPr>
          <p:nvPr/>
        </p:nvSpPr>
        <p:spPr>
          <a:xfrm>
            <a:off x="2274027" y="4173144"/>
            <a:ext cx="677054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マシンログ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テキスト プレースホルダー 1">
            <a:extLst>
              <a:ext uri="{FF2B5EF4-FFF2-40B4-BE49-F238E27FC236}">
                <a16:creationId xmlns:a16="http://schemas.microsoft.com/office/drawing/2014/main" id="{D213C23D-DBF9-4A63-9712-3E067114C623}"/>
              </a:ext>
            </a:extLst>
          </p:cNvPr>
          <p:cNvSpPr txBox="1">
            <a:spLocks/>
          </p:cNvSpPr>
          <p:nvPr/>
        </p:nvSpPr>
        <p:spPr>
          <a:xfrm>
            <a:off x="2966683" y="4451701"/>
            <a:ext cx="976622" cy="388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エクセル等で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解析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テキスト プレースホルダー 1">
            <a:extLst>
              <a:ext uri="{FF2B5EF4-FFF2-40B4-BE49-F238E27FC236}">
                <a16:creationId xmlns:a16="http://schemas.microsoft.com/office/drawing/2014/main" id="{2C513C6A-9A60-4811-9C5E-3C55B0FA7BCA}"/>
              </a:ext>
            </a:extLst>
          </p:cNvPr>
          <p:cNvSpPr txBox="1">
            <a:spLocks/>
          </p:cNvSpPr>
          <p:nvPr/>
        </p:nvSpPr>
        <p:spPr>
          <a:xfrm>
            <a:off x="6704233" y="3724163"/>
            <a:ext cx="618229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温度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3" name="図 92">
            <a:extLst>
              <a:ext uri="{FF2B5EF4-FFF2-40B4-BE49-F238E27FC236}">
                <a16:creationId xmlns:a16="http://schemas.microsoft.com/office/drawing/2014/main" id="{8ECBDE3E-EF1A-4CCE-8026-ECA2BC35A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376" y="3629915"/>
            <a:ext cx="642655" cy="1026523"/>
          </a:xfrm>
          <a:prstGeom prst="rect">
            <a:avLst/>
          </a:prstGeom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7DC9829A-C308-49ED-9F06-54147F49A6B2}"/>
              </a:ext>
            </a:extLst>
          </p:cNvPr>
          <p:cNvCxnSpPr>
            <a:cxnSpLocks/>
          </p:cNvCxnSpPr>
          <p:nvPr/>
        </p:nvCxnSpPr>
        <p:spPr>
          <a:xfrm flipV="1">
            <a:off x="6846493" y="4156796"/>
            <a:ext cx="427016" cy="21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図 96">
            <a:extLst>
              <a:ext uri="{FF2B5EF4-FFF2-40B4-BE49-F238E27FC236}">
                <a16:creationId xmlns:a16="http://schemas.microsoft.com/office/drawing/2014/main" id="{82C1E490-99E5-4448-BF27-ACCFF1B847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8911" y="3996122"/>
            <a:ext cx="549852" cy="357998"/>
          </a:xfrm>
          <a:prstGeom prst="rect">
            <a:avLst/>
          </a:prstGeom>
        </p:spPr>
      </p:pic>
      <p:sp>
        <p:nvSpPr>
          <p:cNvPr id="100" name="テキスト プレースホルダー 1">
            <a:extLst>
              <a:ext uri="{FF2B5EF4-FFF2-40B4-BE49-F238E27FC236}">
                <a16:creationId xmlns:a16="http://schemas.microsoft.com/office/drawing/2014/main" id="{398AFBB1-7209-45DE-A027-CEC49F786817}"/>
              </a:ext>
            </a:extLst>
          </p:cNvPr>
          <p:cNvSpPr txBox="1">
            <a:spLocks/>
          </p:cNvSpPr>
          <p:nvPr/>
        </p:nvSpPr>
        <p:spPr>
          <a:xfrm>
            <a:off x="7358490" y="3870956"/>
            <a:ext cx="787249" cy="21889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環境構築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35F37C22-865F-4D53-BCE9-A6216C8AE756}"/>
              </a:ext>
            </a:extLst>
          </p:cNvPr>
          <p:cNvCxnSpPr>
            <a:cxnSpLocks/>
          </p:cNvCxnSpPr>
          <p:nvPr/>
        </p:nvCxnSpPr>
        <p:spPr>
          <a:xfrm>
            <a:off x="6846493" y="3939849"/>
            <a:ext cx="427016" cy="177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プレースホルダー 1">
            <a:extLst>
              <a:ext uri="{FF2B5EF4-FFF2-40B4-BE49-F238E27FC236}">
                <a16:creationId xmlns:a16="http://schemas.microsoft.com/office/drawing/2014/main" id="{BC4F4AA0-32E4-43B7-896A-1E2AB0B306D6}"/>
              </a:ext>
            </a:extLst>
          </p:cNvPr>
          <p:cNvSpPr txBox="1">
            <a:spLocks/>
          </p:cNvSpPr>
          <p:nvPr/>
        </p:nvSpPr>
        <p:spPr>
          <a:xfrm>
            <a:off x="476953" y="3645559"/>
            <a:ext cx="1244801" cy="1030784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制御動作と温度を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別々に計測しており、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関連が分かりにくい。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マシンログは実験後に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解析するため、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実験中は動作状況が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分からない。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7" name="テキスト プレースホルダー 1">
            <a:extLst>
              <a:ext uri="{FF2B5EF4-FFF2-40B4-BE49-F238E27FC236}">
                <a16:creationId xmlns:a16="http://schemas.microsoft.com/office/drawing/2014/main" id="{0176A40C-335F-48CE-AF2A-3E30466FD429}"/>
              </a:ext>
            </a:extLst>
          </p:cNvPr>
          <p:cNvSpPr txBox="1">
            <a:spLocks/>
          </p:cNvSpPr>
          <p:nvPr/>
        </p:nvSpPr>
        <p:spPr>
          <a:xfrm>
            <a:off x="2274027" y="4357102"/>
            <a:ext cx="677054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8" name="テキスト プレースホルダー 1">
            <a:extLst>
              <a:ext uri="{FF2B5EF4-FFF2-40B4-BE49-F238E27FC236}">
                <a16:creationId xmlns:a16="http://schemas.microsoft.com/office/drawing/2014/main" id="{E0AAD0F9-DA2E-4D5E-AB5F-49B875FD2D43}"/>
              </a:ext>
            </a:extLst>
          </p:cNvPr>
          <p:cNvSpPr txBox="1">
            <a:spLocks/>
          </p:cNvSpPr>
          <p:nvPr/>
        </p:nvSpPr>
        <p:spPr>
          <a:xfrm>
            <a:off x="2267265" y="3918565"/>
            <a:ext cx="677054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0" name="テキスト プレースホルダー 1">
            <a:extLst>
              <a:ext uri="{FF2B5EF4-FFF2-40B4-BE49-F238E27FC236}">
                <a16:creationId xmlns:a16="http://schemas.microsoft.com/office/drawing/2014/main" id="{DAD987A8-91FB-4080-B418-35957DC8AC78}"/>
              </a:ext>
            </a:extLst>
          </p:cNvPr>
          <p:cNvSpPr txBox="1">
            <a:spLocks/>
          </p:cNvSpPr>
          <p:nvPr/>
        </p:nvSpPr>
        <p:spPr>
          <a:xfrm>
            <a:off x="7405553" y="4358500"/>
            <a:ext cx="787249" cy="21889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・同期計測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・統合表示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2" name="テキスト プレースホルダー 1">
            <a:extLst>
              <a:ext uri="{FF2B5EF4-FFF2-40B4-BE49-F238E27FC236}">
                <a16:creationId xmlns:a16="http://schemas.microsoft.com/office/drawing/2014/main" id="{028CAF8F-EEF4-44DC-B5CD-A98BC6021740}"/>
              </a:ext>
            </a:extLst>
          </p:cNvPr>
          <p:cNvSpPr txBox="1">
            <a:spLocks/>
          </p:cNvSpPr>
          <p:nvPr/>
        </p:nvSpPr>
        <p:spPr>
          <a:xfrm>
            <a:off x="6727183" y="4367132"/>
            <a:ext cx="618229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</a:t>
            </a:r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3" name="テキスト プレースホルダー 1">
            <a:extLst>
              <a:ext uri="{FF2B5EF4-FFF2-40B4-BE49-F238E27FC236}">
                <a16:creationId xmlns:a16="http://schemas.microsoft.com/office/drawing/2014/main" id="{93F24C17-96AC-4355-ADC3-8642AACD7DB5}"/>
              </a:ext>
            </a:extLst>
          </p:cNvPr>
          <p:cNvSpPr txBox="1">
            <a:spLocks/>
          </p:cNvSpPr>
          <p:nvPr/>
        </p:nvSpPr>
        <p:spPr>
          <a:xfrm>
            <a:off x="7868719" y="3910758"/>
            <a:ext cx="787249" cy="218893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わかりやすい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4" name="テキスト プレースホルダー 1">
            <a:extLst>
              <a:ext uri="{FF2B5EF4-FFF2-40B4-BE49-F238E27FC236}">
                <a16:creationId xmlns:a16="http://schemas.microsoft.com/office/drawing/2014/main" id="{87F8E1AF-40EF-4FFA-BE11-C7F0349DE7F6}"/>
              </a:ext>
            </a:extLst>
          </p:cNvPr>
          <p:cNvSpPr txBox="1">
            <a:spLocks/>
          </p:cNvSpPr>
          <p:nvPr/>
        </p:nvSpPr>
        <p:spPr>
          <a:xfrm>
            <a:off x="5035365" y="3705994"/>
            <a:ext cx="1222095" cy="822264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温度とマシンログを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リアルタイムに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同期計測</a:t>
            </a:r>
            <a:r>
              <a:rPr kumimoji="1" lang="en-US" altLang="ja-JP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統合表示するため、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9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状況把握が容易</a:t>
            </a:r>
            <a:endParaRPr kumimoji="1" lang="en-US" altLang="ja-JP" sz="9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5" name="テキスト プレースホルダー 1">
            <a:extLst>
              <a:ext uri="{FF2B5EF4-FFF2-40B4-BE49-F238E27FC236}">
                <a16:creationId xmlns:a16="http://schemas.microsoft.com/office/drawing/2014/main" id="{82679A40-B05F-431A-A532-D008C7B41E8E}"/>
              </a:ext>
            </a:extLst>
          </p:cNvPr>
          <p:cNvSpPr txBox="1">
            <a:spLocks/>
          </p:cNvSpPr>
          <p:nvPr/>
        </p:nvSpPr>
        <p:spPr>
          <a:xfrm>
            <a:off x="7049286" y="3381474"/>
            <a:ext cx="618229" cy="29604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2" name="テキスト プレースホルダー 1">
            <a:extLst>
              <a:ext uri="{FF2B5EF4-FFF2-40B4-BE49-F238E27FC236}">
                <a16:creationId xmlns:a16="http://schemas.microsoft.com/office/drawing/2014/main" id="{AB40B6AB-5E9D-40A5-A47A-EAD04469F17B}"/>
              </a:ext>
            </a:extLst>
          </p:cNvPr>
          <p:cNvSpPr txBox="1">
            <a:spLocks/>
          </p:cNvSpPr>
          <p:nvPr/>
        </p:nvSpPr>
        <p:spPr>
          <a:xfrm>
            <a:off x="2859135" y="3838050"/>
            <a:ext cx="473464" cy="20250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計測器</a:t>
            </a:r>
            <a:endParaRPr kumimoji="1" lang="en-US" altLang="ja-JP" sz="7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3" name="テキスト プレースホルダー 1">
            <a:extLst>
              <a:ext uri="{FF2B5EF4-FFF2-40B4-BE49-F238E27FC236}">
                <a16:creationId xmlns:a16="http://schemas.microsoft.com/office/drawing/2014/main" id="{0341091D-2534-40F3-8767-BAA6B048A27C}"/>
              </a:ext>
            </a:extLst>
          </p:cNvPr>
          <p:cNvSpPr txBox="1">
            <a:spLocks/>
          </p:cNvSpPr>
          <p:nvPr/>
        </p:nvSpPr>
        <p:spPr>
          <a:xfrm>
            <a:off x="2856536" y="4290495"/>
            <a:ext cx="473464" cy="20250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シリアル通信</a:t>
            </a:r>
            <a:endParaRPr kumimoji="1" lang="en-US" altLang="ja-JP" sz="7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9" name="テキスト プレースホルダー 1">
            <a:extLst>
              <a:ext uri="{FF2B5EF4-FFF2-40B4-BE49-F238E27FC236}">
                <a16:creationId xmlns:a16="http://schemas.microsoft.com/office/drawing/2014/main" id="{15D5C921-019E-4285-9A6C-14A6052F4BF8}"/>
              </a:ext>
            </a:extLst>
          </p:cNvPr>
          <p:cNvSpPr txBox="1">
            <a:spLocks/>
          </p:cNvSpPr>
          <p:nvPr/>
        </p:nvSpPr>
        <p:spPr>
          <a:xfrm>
            <a:off x="7091233" y="3886355"/>
            <a:ext cx="473464" cy="20250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シリアル通信</a:t>
            </a:r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0" name="テキスト プレースホルダー 1">
            <a:extLst>
              <a:ext uri="{FF2B5EF4-FFF2-40B4-BE49-F238E27FC236}">
                <a16:creationId xmlns:a16="http://schemas.microsoft.com/office/drawing/2014/main" id="{0B6D9D85-46F4-4EBF-87A5-BC53EF5CF803}"/>
              </a:ext>
            </a:extLst>
          </p:cNvPr>
          <p:cNvSpPr txBox="1">
            <a:spLocks/>
          </p:cNvSpPr>
          <p:nvPr/>
        </p:nvSpPr>
        <p:spPr>
          <a:xfrm>
            <a:off x="7108680" y="4260233"/>
            <a:ext cx="473464" cy="202507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シリアル通信</a:t>
            </a:r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DAF7329-EA2B-4777-B6E6-CB1C4BC7A1A3}"/>
              </a:ext>
            </a:extLst>
          </p:cNvPr>
          <p:cNvSpPr/>
          <p:nvPr/>
        </p:nvSpPr>
        <p:spPr>
          <a:xfrm>
            <a:off x="1012606" y="2325796"/>
            <a:ext cx="201431" cy="14944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テキスト プレースホルダー 1">
            <a:extLst>
              <a:ext uri="{FF2B5EF4-FFF2-40B4-BE49-F238E27FC236}">
                <a16:creationId xmlns:a16="http://schemas.microsoft.com/office/drawing/2014/main" id="{33874405-5194-46F6-ADE7-F54AC6DD1D3D}"/>
              </a:ext>
            </a:extLst>
          </p:cNvPr>
          <p:cNvSpPr txBox="1">
            <a:spLocks/>
          </p:cNvSpPr>
          <p:nvPr/>
        </p:nvSpPr>
        <p:spPr>
          <a:xfrm>
            <a:off x="1239437" y="2302942"/>
            <a:ext cx="442153" cy="25036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表層が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7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削れる</a:t>
            </a:r>
            <a:endParaRPr kumimoji="1" lang="en-US" altLang="ja-JP" sz="7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テキスト プレースホルダー 1">
            <a:extLst>
              <a:ext uri="{FF2B5EF4-FFF2-40B4-BE49-F238E27FC236}">
                <a16:creationId xmlns:a16="http://schemas.microsoft.com/office/drawing/2014/main" id="{93A10998-3914-4E20-B00C-83F86D55D97C}"/>
              </a:ext>
            </a:extLst>
          </p:cNvPr>
          <p:cNvSpPr txBox="1">
            <a:spLocks/>
          </p:cNvSpPr>
          <p:nvPr/>
        </p:nvSpPr>
        <p:spPr>
          <a:xfrm>
            <a:off x="242948" y="5029008"/>
            <a:ext cx="6030432" cy="136087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狙い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・非接触化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・ハーネス数低減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・低コスト化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・マシンログとの統合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06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③データ保存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④データを開く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9914D76D-C22C-4566-A87F-6336E2CDD84C}"/>
              </a:ext>
            </a:extLst>
          </p:cNvPr>
          <p:cNvSpPr txBox="1">
            <a:spLocks/>
          </p:cNvSpPr>
          <p:nvPr/>
        </p:nvSpPr>
        <p:spPr>
          <a:xfrm>
            <a:off x="251520" y="980728"/>
            <a:ext cx="1728192" cy="36004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保存できる種類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プレースホルダー 1">
            <a:extLst>
              <a:ext uri="{FF2B5EF4-FFF2-40B4-BE49-F238E27FC236}">
                <a16:creationId xmlns:a16="http://schemas.microsoft.com/office/drawing/2014/main" id="{C0151577-D907-484F-8550-BF6E35C06349}"/>
              </a:ext>
            </a:extLst>
          </p:cNvPr>
          <p:cNvSpPr txBox="1">
            <a:spLocks/>
          </p:cNvSpPr>
          <p:nvPr/>
        </p:nvSpPr>
        <p:spPr>
          <a:xfrm>
            <a:off x="719572" y="1336140"/>
            <a:ext cx="2160240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　分析用データ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プレースホルダー 1">
            <a:extLst>
              <a:ext uri="{FF2B5EF4-FFF2-40B4-BE49-F238E27FC236}">
                <a16:creationId xmlns:a16="http://schemas.microsoft.com/office/drawing/2014/main" id="{DCEA3985-56A9-401D-92A4-4657407A1240}"/>
              </a:ext>
            </a:extLst>
          </p:cNvPr>
          <p:cNvSpPr txBox="1">
            <a:spLocks/>
          </p:cNvSpPr>
          <p:nvPr/>
        </p:nvSpPr>
        <p:spPr>
          <a:xfrm>
            <a:off x="719572" y="2852936"/>
            <a:ext cx="6012668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形式データ　→　保存のみで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05E9BC0F-035D-49ED-ABC4-DD60BDD39A8C}"/>
              </a:ext>
            </a:extLst>
          </p:cNvPr>
          <p:cNvSpPr txBox="1">
            <a:spLocks/>
          </p:cNvSpPr>
          <p:nvPr/>
        </p:nvSpPr>
        <p:spPr>
          <a:xfrm>
            <a:off x="1115616" y="1681030"/>
            <a:ext cx="5976664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１．ブラウザでプロット可能な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ファイルを吐き出す　→　保存のみで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</p:txBody>
      </p:sp>
      <p:sp>
        <p:nvSpPr>
          <p:cNvPr id="12" name="テキスト プレースホルダー 1">
            <a:extLst>
              <a:ext uri="{FF2B5EF4-FFF2-40B4-BE49-F238E27FC236}">
                <a16:creationId xmlns:a16="http://schemas.microsoft.com/office/drawing/2014/main" id="{4FE6CF4F-1EB9-4DA8-9728-F4B0121BA349}"/>
              </a:ext>
            </a:extLst>
          </p:cNvPr>
          <p:cNvSpPr txBox="1">
            <a:spLocks/>
          </p:cNvSpPr>
          <p:nvPr/>
        </p:nvSpPr>
        <p:spPr>
          <a:xfrm>
            <a:off x="1115616" y="2144412"/>
            <a:ext cx="5976664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２．アプリ専用？データ　→　再度開いて表示できる　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プレースホルダー 1">
            <a:extLst>
              <a:ext uri="{FF2B5EF4-FFF2-40B4-BE49-F238E27FC236}">
                <a16:creationId xmlns:a16="http://schemas.microsoft.com/office/drawing/2014/main" id="{D9D1CE58-1F8A-4D67-8361-E6B2FE290F38}"/>
              </a:ext>
            </a:extLst>
          </p:cNvPr>
          <p:cNvSpPr txBox="1">
            <a:spLocks/>
          </p:cNvSpPr>
          <p:nvPr/>
        </p:nvSpPr>
        <p:spPr>
          <a:xfrm>
            <a:off x="719572" y="4369732"/>
            <a:ext cx="6156684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③マシンログの生データ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テキストファイル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　保存のみで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</p:txBody>
      </p:sp>
      <p:sp>
        <p:nvSpPr>
          <p:cNvPr id="14" name="テキスト プレースホルダー 1">
            <a:extLst>
              <a:ext uri="{FF2B5EF4-FFF2-40B4-BE49-F238E27FC236}">
                <a16:creationId xmlns:a16="http://schemas.microsoft.com/office/drawing/2014/main" id="{BAE7FFF4-FA5F-40F2-972B-3EC0D55C6565}"/>
              </a:ext>
            </a:extLst>
          </p:cNvPr>
          <p:cNvSpPr txBox="1">
            <a:spLocks/>
          </p:cNvSpPr>
          <p:nvPr/>
        </p:nvSpPr>
        <p:spPr>
          <a:xfrm>
            <a:off x="723020" y="3542781"/>
            <a:ext cx="5148572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形式データ → 保存のみで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</p:txBody>
      </p:sp>
      <p:sp>
        <p:nvSpPr>
          <p:cNvPr id="15" name="テキスト プレースホルダー 1">
            <a:extLst>
              <a:ext uri="{FF2B5EF4-FFF2-40B4-BE49-F238E27FC236}">
                <a16:creationId xmlns:a16="http://schemas.microsoft.com/office/drawing/2014/main" id="{8EC426B8-0D64-4E1C-BF65-55E3463B14E2}"/>
              </a:ext>
            </a:extLst>
          </p:cNvPr>
          <p:cNvSpPr txBox="1">
            <a:spLocks/>
          </p:cNvSpPr>
          <p:nvPr/>
        </p:nvSpPr>
        <p:spPr>
          <a:xfrm>
            <a:off x="7092280" y="2130054"/>
            <a:ext cx="1008112" cy="45286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or 2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75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③データ保存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F2C86F50-1892-4CB2-AC43-BFEE59C683AE}"/>
              </a:ext>
            </a:extLst>
          </p:cNvPr>
          <p:cNvSpPr txBox="1">
            <a:spLocks/>
          </p:cNvSpPr>
          <p:nvPr/>
        </p:nvSpPr>
        <p:spPr>
          <a:xfrm>
            <a:off x="289620" y="923568"/>
            <a:ext cx="1656184" cy="2880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データの階層構造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プレースホルダー 1">
            <a:extLst>
              <a:ext uri="{FF2B5EF4-FFF2-40B4-BE49-F238E27FC236}">
                <a16:creationId xmlns:a16="http://schemas.microsoft.com/office/drawing/2014/main" id="{EC61B9DB-1B69-46D8-9EC0-05AFC945DBCE}"/>
              </a:ext>
            </a:extLst>
          </p:cNvPr>
          <p:cNvSpPr txBox="1">
            <a:spLocks/>
          </p:cNvSpPr>
          <p:nvPr/>
        </p:nvSpPr>
        <p:spPr>
          <a:xfrm>
            <a:off x="755576" y="5445224"/>
            <a:ext cx="165618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階層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がそれぞれ時系列のデータをもつ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プレースホルダー 1">
            <a:extLst>
              <a:ext uri="{FF2B5EF4-FFF2-40B4-BE49-F238E27FC236}">
                <a16:creationId xmlns:a16="http://schemas.microsoft.com/office/drawing/2014/main" id="{A1FBA59D-1970-49F2-A597-D440F7C79861}"/>
              </a:ext>
            </a:extLst>
          </p:cNvPr>
          <p:cNvSpPr txBox="1">
            <a:spLocks/>
          </p:cNvSpPr>
          <p:nvPr/>
        </p:nvSpPr>
        <p:spPr>
          <a:xfrm>
            <a:off x="5220072" y="1214233"/>
            <a:ext cx="2592288" cy="270551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&amp;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</p:txBody>
      </p:sp>
      <p:sp>
        <p:nvSpPr>
          <p:cNvPr id="15" name="テキスト プレースホルダー 1">
            <a:extLst>
              <a:ext uri="{FF2B5EF4-FFF2-40B4-BE49-F238E27FC236}">
                <a16:creationId xmlns:a16="http://schemas.microsoft.com/office/drawing/2014/main" id="{11BDCD97-CCB5-4E59-894A-339EA995206B}"/>
              </a:ext>
            </a:extLst>
          </p:cNvPr>
          <p:cNvSpPr txBox="1">
            <a:spLocks/>
          </p:cNvSpPr>
          <p:nvPr/>
        </p:nvSpPr>
        <p:spPr>
          <a:xfrm>
            <a:off x="5220071" y="2035284"/>
            <a:ext cx="2592288" cy="270551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　このような階層構造で保存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22D1560-DE5F-4CE9-9465-A38BB848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283" y="2341218"/>
            <a:ext cx="3107333" cy="15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④設定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プレースホルダー 1">
            <a:extLst>
              <a:ext uri="{FF2B5EF4-FFF2-40B4-BE49-F238E27FC236}">
                <a16:creationId xmlns:a16="http://schemas.microsoft.com/office/drawing/2014/main" id="{223E5648-1DBD-4278-A254-8F798C6BC6AD}"/>
              </a:ext>
            </a:extLst>
          </p:cNvPr>
          <p:cNvSpPr txBox="1">
            <a:spLocks/>
          </p:cNvSpPr>
          <p:nvPr/>
        </p:nvSpPr>
        <p:spPr>
          <a:xfrm>
            <a:off x="467544" y="1265400"/>
            <a:ext cx="2808312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：センサデータ取得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832DE3-4AD3-435E-A2E4-94B88EB8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2" y="1772816"/>
            <a:ext cx="5419048" cy="1466667"/>
          </a:xfrm>
          <a:prstGeom prst="rect">
            <a:avLst/>
          </a:prstGeom>
        </p:spPr>
      </p:pic>
      <p:sp>
        <p:nvSpPr>
          <p:cNvPr id="38" name="テキスト プレースホルダー 1">
            <a:extLst>
              <a:ext uri="{FF2B5EF4-FFF2-40B4-BE49-F238E27FC236}">
                <a16:creationId xmlns:a16="http://schemas.microsoft.com/office/drawing/2014/main" id="{8A09F270-50F1-4FEA-82EB-9BE621A35B5B}"/>
              </a:ext>
            </a:extLst>
          </p:cNvPr>
          <p:cNvSpPr txBox="1">
            <a:spLocks/>
          </p:cNvSpPr>
          <p:nvPr/>
        </p:nvSpPr>
        <p:spPr>
          <a:xfrm>
            <a:off x="2411760" y="1909571"/>
            <a:ext cx="1123553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シリアル通信設定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テキスト プレースホルダー 1">
            <a:extLst>
              <a:ext uri="{FF2B5EF4-FFF2-40B4-BE49-F238E27FC236}">
                <a16:creationId xmlns:a16="http://schemas.microsoft.com/office/drawing/2014/main" id="{F3935430-50E5-419A-B787-8148DC5BDDD0}"/>
              </a:ext>
            </a:extLst>
          </p:cNvPr>
          <p:cNvSpPr txBox="1">
            <a:spLocks/>
          </p:cNvSpPr>
          <p:nvPr/>
        </p:nvSpPr>
        <p:spPr>
          <a:xfrm>
            <a:off x="2318035" y="2674496"/>
            <a:ext cx="1123553" cy="257509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50" b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センサのパラメータ</a:t>
            </a:r>
            <a:endParaRPr kumimoji="1" lang="en-US" altLang="ja-JP" sz="1050" b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22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計測システム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1">
            <a:extLst>
              <a:ext uri="{FF2B5EF4-FFF2-40B4-BE49-F238E27FC236}">
                <a16:creationId xmlns:a16="http://schemas.microsoft.com/office/drawing/2014/main" id="{19AFFA20-62C6-41EE-A512-4DB64ED19587}"/>
              </a:ext>
            </a:extLst>
          </p:cNvPr>
          <p:cNvSpPr txBox="1">
            <a:spLocks/>
          </p:cNvSpPr>
          <p:nvPr/>
        </p:nvSpPr>
        <p:spPr>
          <a:xfrm>
            <a:off x="216315" y="5553236"/>
            <a:ext cx="3600400" cy="5040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以上のような計測システムを検討している。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A79851-E5A5-411C-8B31-B05188737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388424" cy="433522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7E8FA7-191A-4F11-9407-319B084D77EF}"/>
              </a:ext>
            </a:extLst>
          </p:cNvPr>
          <p:cNvSpPr/>
          <p:nvPr/>
        </p:nvSpPr>
        <p:spPr>
          <a:xfrm>
            <a:off x="6769514" y="3593777"/>
            <a:ext cx="1612486" cy="114666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30AFCD90-0D69-4D39-AD48-096B7EC1A4F9}"/>
              </a:ext>
            </a:extLst>
          </p:cNvPr>
          <p:cNvSpPr txBox="1">
            <a:spLocks/>
          </p:cNvSpPr>
          <p:nvPr/>
        </p:nvSpPr>
        <p:spPr>
          <a:xfrm>
            <a:off x="6876256" y="5805264"/>
            <a:ext cx="1656184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ご依頼したい部分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C86E10-2A08-4B8B-BA93-F8F16EEC4D8F}"/>
              </a:ext>
            </a:extLst>
          </p:cNvPr>
          <p:cNvCxnSpPr>
            <a:stCxn id="7" idx="0"/>
          </p:cNvCxnSpPr>
          <p:nvPr/>
        </p:nvCxnSpPr>
        <p:spPr>
          <a:xfrm flipV="1">
            <a:off x="7704348" y="4437112"/>
            <a:ext cx="324036" cy="136815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99592" y="183161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計測ソフトのイメージ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7D03C1-0212-40A0-A019-E2B350E6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58" y="1412776"/>
            <a:ext cx="5318483" cy="4647754"/>
          </a:xfrm>
          <a:prstGeom prst="rect">
            <a:avLst/>
          </a:prstGeom>
        </p:spPr>
      </p:pic>
      <p:sp>
        <p:nvSpPr>
          <p:cNvPr id="14" name="テキスト プレースホルダー 1">
            <a:extLst>
              <a:ext uri="{FF2B5EF4-FFF2-40B4-BE49-F238E27FC236}">
                <a16:creationId xmlns:a16="http://schemas.microsoft.com/office/drawing/2014/main" id="{7121BAA6-D1BE-4597-9A08-0755556B7A4D}"/>
              </a:ext>
            </a:extLst>
          </p:cNvPr>
          <p:cNvSpPr txBox="1">
            <a:spLocks/>
          </p:cNvSpPr>
          <p:nvPr/>
        </p:nvSpPr>
        <p:spPr>
          <a:xfrm>
            <a:off x="485038" y="4318404"/>
            <a:ext cx="4104456" cy="63288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8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プレースホルダー 1">
            <a:extLst>
              <a:ext uri="{FF2B5EF4-FFF2-40B4-BE49-F238E27FC236}">
                <a16:creationId xmlns:a16="http://schemas.microsoft.com/office/drawing/2014/main" id="{FBF84BF1-1229-402E-8CF5-F5A56A0E5083}"/>
              </a:ext>
            </a:extLst>
          </p:cNvPr>
          <p:cNvSpPr txBox="1">
            <a:spLocks/>
          </p:cNvSpPr>
          <p:nvPr/>
        </p:nvSpPr>
        <p:spPr>
          <a:xfrm>
            <a:off x="3779912" y="3556509"/>
            <a:ext cx="1656184" cy="63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グラフ表示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プレースホルダー 1">
            <a:extLst>
              <a:ext uri="{FF2B5EF4-FFF2-40B4-BE49-F238E27FC236}">
                <a16:creationId xmlns:a16="http://schemas.microsoft.com/office/drawing/2014/main" id="{1E2FDE1D-1198-4F21-AD5C-5BDEE1FAC664}"/>
              </a:ext>
            </a:extLst>
          </p:cNvPr>
          <p:cNvSpPr txBox="1">
            <a:spLocks/>
          </p:cNvSpPr>
          <p:nvPr/>
        </p:nvSpPr>
        <p:spPr>
          <a:xfrm>
            <a:off x="3275856" y="1373367"/>
            <a:ext cx="1944216" cy="342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開始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停止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保存など・・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34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要望リスト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EB290844-F573-4AE7-8FEF-EBA78C250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510907"/>
              </p:ext>
            </p:extLst>
          </p:nvPr>
        </p:nvGraphicFramePr>
        <p:xfrm>
          <a:off x="323528" y="1052736"/>
          <a:ext cx="8496944" cy="533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667723" imgH="4810050" progId="Excel.Sheet.12">
                  <p:embed/>
                </p:oleObj>
              </mc:Choice>
              <mc:Fallback>
                <p:oleObj name="Worksheet" r:id="rId3" imgW="7667723" imgH="4810050" progId="Excel.Sheet.12">
                  <p:embed/>
                  <p:pic>
                    <p:nvPicPr>
                      <p:cNvPr id="5" name="オブジェクト 4">
                        <a:extLst>
                          <a:ext uri="{FF2B5EF4-FFF2-40B4-BE49-F238E27FC236}">
                            <a16:creationId xmlns:a16="http://schemas.microsoft.com/office/drawing/2014/main" id="{EB290844-F573-4AE7-8FEF-EBA78C250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052736"/>
                        <a:ext cx="8496944" cy="5332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0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アプリケーション利用の基本手順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プレースホルダー 1">
            <a:extLst>
              <a:ext uri="{FF2B5EF4-FFF2-40B4-BE49-F238E27FC236}">
                <a16:creationId xmlns:a16="http://schemas.microsoft.com/office/drawing/2014/main" id="{4D971C3D-FDBC-4904-BD24-65E3B859A1D8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3744416" cy="208823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■基本手順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①アプリ起動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②設定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③ボタンを押して計測開始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→　計測値をグラフ表示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④ボタンを押して計測終了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⑤データ保存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プレースホルダー 1">
            <a:extLst>
              <a:ext uri="{FF2B5EF4-FFF2-40B4-BE49-F238E27FC236}">
                <a16:creationId xmlns:a16="http://schemas.microsoft.com/office/drawing/2014/main" id="{4A5011F6-25B1-4B46-8524-E256073DF5E8}"/>
              </a:ext>
            </a:extLst>
          </p:cNvPr>
          <p:cNvSpPr txBox="1">
            <a:spLocks/>
          </p:cNvSpPr>
          <p:nvPr/>
        </p:nvSpPr>
        <p:spPr>
          <a:xfrm>
            <a:off x="411651" y="3717032"/>
            <a:ext cx="8676456" cy="1008112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■その他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⑥再度計測開始すると、前データが破棄されて再度計測開始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⑦保存したデータを開くと、前回のグラフが表示される </a:t>
            </a:r>
            <a:r>
              <a:rPr kumimoji="1"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&amp;</a:t>
            </a:r>
            <a:r>
              <a:rPr kumimoji="1"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前回設定条件で計測できる</a:t>
            </a:r>
            <a:endParaRPr kumimoji="1"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746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3959932" y="2996952"/>
            <a:ext cx="122413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38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１．入力データ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390F86B-BF48-4D7C-842E-11F783275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69676"/>
              </p:ext>
            </p:extLst>
          </p:nvPr>
        </p:nvGraphicFramePr>
        <p:xfrm>
          <a:off x="244699" y="989008"/>
          <a:ext cx="741682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365">
                  <a:extLst>
                    <a:ext uri="{9D8B030D-6E8A-4147-A177-3AD203B41FA5}">
                      <a16:colId xmlns:a16="http://schemas.microsoft.com/office/drawing/2014/main" val="2921208227"/>
                    </a:ext>
                  </a:extLst>
                </a:gridCol>
                <a:gridCol w="1719752">
                  <a:extLst>
                    <a:ext uri="{9D8B030D-6E8A-4147-A177-3AD203B41FA5}">
                      <a16:colId xmlns:a16="http://schemas.microsoft.com/office/drawing/2014/main" val="1988281835"/>
                    </a:ext>
                  </a:extLst>
                </a:gridCol>
                <a:gridCol w="1405395">
                  <a:extLst>
                    <a:ext uri="{9D8B030D-6E8A-4147-A177-3AD203B41FA5}">
                      <a16:colId xmlns:a16="http://schemas.microsoft.com/office/drawing/2014/main" val="195981501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2005320848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35858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出力側の対応状況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372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センサ計測値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マイコン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シリアル通信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(COM**)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サーモパイル温度１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0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サーモパイル温度２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61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熱電対温度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01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用紙タイミング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74943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6B3D97A-D94B-4B5A-B6E3-A08A67169B9F}"/>
              </a:ext>
            </a:extLst>
          </p:cNvPr>
          <p:cNvSpPr/>
          <p:nvPr/>
        </p:nvSpPr>
        <p:spPr>
          <a:xfrm>
            <a:off x="1475656" y="3645024"/>
            <a:ext cx="7566377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thrmo1,</a:t>
            </a:r>
            <a:r>
              <a:rPr lang="ja-JP" altLang="en-US" sz="1100" u="sng" dirty="0"/>
              <a:t>0:171.00:153.00</a:t>
            </a:r>
            <a:r>
              <a:rPr lang="ja-JP" altLang="en-US" sz="1100" dirty="0"/>
              <a:t>,</a:t>
            </a:r>
            <a:r>
              <a:rPr lang="ja-JP" altLang="en-US" sz="1100" u="sng" dirty="0"/>
              <a:t>1:177.00:145.00</a:t>
            </a:r>
            <a:r>
              <a:rPr lang="ja-JP" altLang="en-US" sz="1100" dirty="0"/>
              <a:t>,2:152.00:199.00,3:163.00:182.00,4:112.00:113.00,5:132.00:105.00,6:175.00:133.00,7:191.00:161.00,8:148.00:130.00,9:188.00:151.00,10:106.00:155.00,11:100.00:176.00,12:175.00:122.00,13:163.00:145.00,14:160.00:181.00,15:173.00:194.00,16:102.00:156.00,17:118.00:190.00,18:151.00:176.00,19:145.00:150.00,20:164.00:162.00,21:100.00:183.00,22:112.00:149.00,23:164.00:145.00,</a:t>
            </a:r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50388B2C-EA5A-489E-A290-CA37E76690F6}"/>
              </a:ext>
            </a:extLst>
          </p:cNvPr>
          <p:cNvSpPr txBox="1">
            <a:spLocks/>
          </p:cNvSpPr>
          <p:nvPr/>
        </p:nvSpPr>
        <p:spPr>
          <a:xfrm>
            <a:off x="388944" y="3743152"/>
            <a:ext cx="1224136" cy="28384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</a:p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サーモパイル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D3B7AA6-8390-4E72-B0B5-BF6CFAACC6D9}"/>
              </a:ext>
            </a:extLst>
          </p:cNvPr>
          <p:cNvSpPr/>
          <p:nvPr/>
        </p:nvSpPr>
        <p:spPr>
          <a:xfrm>
            <a:off x="1458981" y="4782021"/>
            <a:ext cx="75663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couple,</a:t>
            </a:r>
            <a:r>
              <a:rPr lang="ja-JP" altLang="en-US" sz="1100" u="sng" dirty="0"/>
              <a:t>0:171.00:153.00</a:t>
            </a:r>
            <a:r>
              <a:rPr lang="ja-JP" altLang="en-US" sz="1100" dirty="0"/>
              <a:t>,</a:t>
            </a:r>
            <a:r>
              <a:rPr lang="ja-JP" altLang="en-US" sz="1100" u="sng" dirty="0"/>
              <a:t>1:177.00:145.00</a:t>
            </a:r>
            <a:r>
              <a:rPr lang="ja-JP" altLang="en-US" sz="1100" dirty="0"/>
              <a:t>,</a:t>
            </a:r>
          </a:p>
        </p:txBody>
      </p:sp>
      <p:sp>
        <p:nvSpPr>
          <p:cNvPr id="18" name="テキスト プレースホルダー 1">
            <a:extLst>
              <a:ext uri="{FF2B5EF4-FFF2-40B4-BE49-F238E27FC236}">
                <a16:creationId xmlns:a16="http://schemas.microsoft.com/office/drawing/2014/main" id="{D9E95859-9185-4B21-BC5F-D3947F8589BD}"/>
              </a:ext>
            </a:extLst>
          </p:cNvPr>
          <p:cNvSpPr txBox="1">
            <a:spLocks/>
          </p:cNvSpPr>
          <p:nvPr/>
        </p:nvSpPr>
        <p:spPr>
          <a:xfrm>
            <a:off x="-14627" y="3210356"/>
            <a:ext cx="1224136" cy="283840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出力形式</a:t>
            </a:r>
            <a:r>
              <a:rPr kumimoji="1" lang="en-US" altLang="ja-JP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sp>
        <p:nvSpPr>
          <p:cNvPr id="19" name="テキスト プレースホルダー 1">
            <a:extLst>
              <a:ext uri="{FF2B5EF4-FFF2-40B4-BE49-F238E27FC236}">
                <a16:creationId xmlns:a16="http://schemas.microsoft.com/office/drawing/2014/main" id="{BF66745C-644C-4433-B689-2334CCEB2C45}"/>
              </a:ext>
            </a:extLst>
          </p:cNvPr>
          <p:cNvSpPr txBox="1">
            <a:spLocks/>
          </p:cNvSpPr>
          <p:nvPr/>
        </p:nvSpPr>
        <p:spPr>
          <a:xfrm>
            <a:off x="654800" y="4782021"/>
            <a:ext cx="771239" cy="24899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熱電対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E00C42-5E44-4922-9F42-707AC467C112}"/>
              </a:ext>
            </a:extLst>
          </p:cNvPr>
          <p:cNvSpPr/>
          <p:nvPr/>
        </p:nvSpPr>
        <p:spPr>
          <a:xfrm>
            <a:off x="1458981" y="5421893"/>
            <a:ext cx="75663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paper, ON</a:t>
            </a:r>
            <a:endParaRPr lang="ja-JP" altLang="en-US" sz="1100" dirty="0"/>
          </a:p>
        </p:txBody>
      </p:sp>
      <p:sp>
        <p:nvSpPr>
          <p:cNvPr id="21" name="テキスト プレースホルダー 1">
            <a:extLst>
              <a:ext uri="{FF2B5EF4-FFF2-40B4-BE49-F238E27FC236}">
                <a16:creationId xmlns:a16="http://schemas.microsoft.com/office/drawing/2014/main" id="{14FAE3B7-AA4F-40EA-BCC5-9BAC843CC867}"/>
              </a:ext>
            </a:extLst>
          </p:cNvPr>
          <p:cNvSpPr txBox="1">
            <a:spLocks/>
          </p:cNvSpPr>
          <p:nvPr/>
        </p:nvSpPr>
        <p:spPr>
          <a:xfrm>
            <a:off x="438776" y="5421893"/>
            <a:ext cx="987263" cy="248996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用紙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タイミング</a:t>
            </a:r>
            <a:endParaRPr kumimoji="1"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94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827584" y="188640"/>
            <a:ext cx="4104456" cy="632880"/>
          </a:xfrm>
        </p:spPr>
        <p:txBody>
          <a:bodyPr/>
          <a:lstStyle/>
          <a:p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２．入力データ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390F86B-BF48-4D7C-842E-11F783275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07564"/>
              </p:ext>
            </p:extLst>
          </p:nvPr>
        </p:nvGraphicFramePr>
        <p:xfrm>
          <a:off x="323528" y="1196752"/>
          <a:ext cx="741682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365">
                  <a:extLst>
                    <a:ext uri="{9D8B030D-6E8A-4147-A177-3AD203B41FA5}">
                      <a16:colId xmlns:a16="http://schemas.microsoft.com/office/drawing/2014/main" val="2921208227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198828183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59815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5320848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235858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対応状況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372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マシンログ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シリアル通信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f22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センサ数だけ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80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f26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ヒータ数だけ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61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f27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ヒータ数だけ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01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f30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センサ数だけ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74943"/>
                  </a:ext>
                </a:extLst>
              </a:tr>
            </a:tbl>
          </a:graphicData>
        </a:graphic>
      </p:graphicFrame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3E42A222-45B1-451C-BABE-B6C790ECE537}"/>
              </a:ext>
            </a:extLst>
          </p:cNvPr>
          <p:cNvSpPr txBox="1">
            <a:spLocks/>
          </p:cNvSpPr>
          <p:nvPr/>
        </p:nvSpPr>
        <p:spPr>
          <a:xfrm>
            <a:off x="246482" y="919648"/>
            <a:ext cx="2237285" cy="323048"/>
          </a:xfrm>
          <a:prstGeom prst="rect">
            <a:avLst/>
          </a:prstGeom>
        </p:spPr>
        <p:txBody>
          <a:bodyPr t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kern="1200" baseline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マシンログ形式１（カラー機</a:t>
            </a:r>
            <a:r>
              <a:rPr kumimoji="1"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127BDF-9724-4C31-928B-7BDF640A06C0}"/>
              </a:ext>
            </a:extLst>
          </p:cNvPr>
          <p:cNvSpPr/>
          <p:nvPr/>
        </p:nvSpPr>
        <p:spPr>
          <a:xfrm>
            <a:off x="319681" y="3272295"/>
            <a:ext cx="5852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@f22@|[Sensor1]|000:52.680 |</a:t>
            </a:r>
            <a:r>
              <a:rPr lang="ja-JP" altLang="en-US" sz="1400" dirty="0">
                <a:solidFill>
                  <a:srgbClr val="FF0000"/>
                </a:solidFill>
              </a:rPr>
              <a:t>Tar=,000</a:t>
            </a:r>
            <a:r>
              <a:rPr lang="ja-JP" altLang="en-US" sz="1400" dirty="0"/>
              <a:t>,Cur=,025,Sen=,025,Air=,000,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4F06F5-A81A-4FE3-B314-FD4CC726312A}"/>
              </a:ext>
            </a:extLst>
          </p:cNvPr>
          <p:cNvSpPr/>
          <p:nvPr/>
        </p:nvSpPr>
        <p:spPr>
          <a:xfrm>
            <a:off x="319681" y="3666481"/>
            <a:ext cx="6932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@f26@|[Heat1]|004:53.302 |MVn=027,FF_Duty=038,MAX_Duty=100,DUTY=065</a:t>
            </a:r>
          </a:p>
        </p:txBody>
      </p:sp>
    </p:spTree>
    <p:extLst>
      <p:ext uri="{BB962C8B-B14F-4D97-AF65-F5344CB8AC3E}">
        <p14:creationId xmlns:p14="http://schemas.microsoft.com/office/powerpoint/2010/main" val="289910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4B2973B5-49F7-4C96-BD6F-520D3F4D8844}"/>
    </a:ext>
  </a:extLst>
</a:theme>
</file>

<file path=ppt/theme/theme2.xml><?xml version="1.0" encoding="utf-8"?>
<a:theme xmlns:a="http://schemas.openxmlformats.org/drawingml/2006/main" name="3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AA2D7339-EE38-4241-B9C8-ACD582BB05A4}"/>
    </a:ext>
  </a:extLst>
</a:theme>
</file>

<file path=ppt/theme/theme3.xml><?xml version="1.0" encoding="utf-8"?>
<a:theme xmlns:a="http://schemas.openxmlformats.org/drawingml/2006/main" name="4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AC0A576F-1CD8-4959-B9F1-8F40C7023F58}"/>
    </a:ext>
  </a:extLst>
</a:theme>
</file>

<file path=ppt/theme/theme4.xml><?xml version="1.0" encoding="utf-8"?>
<a:theme xmlns:a="http://schemas.openxmlformats.org/drawingml/2006/main" name="5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7F7F7F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99C90D8E-F42E-46D0-99A8-ACCFDFC5E27B}"/>
    </a:ext>
  </a:extLst>
</a:theme>
</file>

<file path=ppt/theme/theme5.xml><?xml version="1.0" encoding="utf-8"?>
<a:theme xmlns:a="http://schemas.openxmlformats.org/drawingml/2006/main" name="Assets">
  <a:themeElements>
    <a:clrScheme name="Ricoh Colour Set">
      <a:dk1>
        <a:srgbClr val="CF142B"/>
      </a:dk1>
      <a:lt1>
        <a:sysClr val="window" lastClr="FFFFFF"/>
      </a:lt1>
      <a:dk2>
        <a:srgbClr val="CF142B"/>
      </a:dk2>
      <a:lt2>
        <a:srgbClr val="FFFFFF"/>
      </a:lt2>
      <a:accent1>
        <a:srgbClr val="CF142B"/>
      </a:accent1>
      <a:accent2>
        <a:srgbClr val="717171"/>
      </a:accent2>
      <a:accent3>
        <a:srgbClr val="F09192"/>
      </a:accent3>
      <a:accent4>
        <a:srgbClr val="F9C14B"/>
      </a:accent4>
      <a:accent5>
        <a:srgbClr val="B7D342"/>
      </a:accent5>
      <a:accent6>
        <a:srgbClr val="45BDCF"/>
      </a:accent6>
      <a:hlink>
        <a:srgbClr val="0000FF"/>
      </a:hlink>
      <a:folHlink>
        <a:srgbClr val="800080"/>
      </a:folHlink>
    </a:clrScheme>
    <a:fontScheme name="Rico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miter lim="800000"/>
          <a:headEnd/>
          <a:tailEnd/>
        </a:ln>
      </a:spPr>
      <a:bodyPr vert="horz" wrap="square" lIns="91440" tIns="45720" rIns="91440" bIns="45720" numCol="1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Arial" charset="0"/>
            <a:ea typeface="+mj-ea"/>
            <a:cs typeface="ＭＳ Ｐゴシック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C4516347-A666-4FFE-BE6F-A09AEC53E184}"/>
    </a:ext>
  </a:extLst>
</a:theme>
</file>

<file path=ppt/theme/theme6.xml><?xml version="1.0" encoding="utf-8"?>
<a:theme xmlns:a="http://schemas.openxmlformats.org/drawingml/2006/main" name="1_Assets">
  <a:themeElements>
    <a:clrScheme name="Ricoh Colour Set">
      <a:dk1>
        <a:srgbClr val="CF142B"/>
      </a:dk1>
      <a:lt1>
        <a:sysClr val="window" lastClr="FFFFFF"/>
      </a:lt1>
      <a:dk2>
        <a:srgbClr val="CF142B"/>
      </a:dk2>
      <a:lt2>
        <a:srgbClr val="FFFFFF"/>
      </a:lt2>
      <a:accent1>
        <a:srgbClr val="CF142B"/>
      </a:accent1>
      <a:accent2>
        <a:srgbClr val="717171"/>
      </a:accent2>
      <a:accent3>
        <a:srgbClr val="F09192"/>
      </a:accent3>
      <a:accent4>
        <a:srgbClr val="F9C14B"/>
      </a:accent4>
      <a:accent5>
        <a:srgbClr val="B7D342"/>
      </a:accent5>
      <a:accent6>
        <a:srgbClr val="45BDCF"/>
      </a:accent6>
      <a:hlink>
        <a:srgbClr val="0000FF"/>
      </a:hlink>
      <a:folHlink>
        <a:srgbClr val="800080"/>
      </a:folHlink>
    </a:clrScheme>
    <a:fontScheme name="Rico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miter lim="800000"/>
          <a:headEnd/>
          <a:tailEnd/>
        </a:ln>
      </a:spPr>
      <a:bodyPr vert="horz" wrap="square" lIns="91440" tIns="45720" rIns="91440" bIns="45720" numCol="1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Arial" charset="0"/>
            <a:ea typeface="+mj-ea"/>
            <a:cs typeface="ＭＳ Ｐゴシック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COH template_white_2010-j20140408" id="{22CE268B-0202-44D5-A9EB-6070F1C9F0B8}" vid="{8E2AA008-8B6A-4879-877C-EA2A2E02AD8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RICOH ppt template_2010_white_j201405</Template>
  <TotalTime>60499</TotalTime>
  <Words>897</Words>
  <Application>Microsoft Office PowerPoint</Application>
  <PresentationFormat>画面に合わせる (4:3)</PresentationFormat>
  <Paragraphs>231</Paragraphs>
  <Slides>22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6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4" baseType="lpstr">
      <vt:lpstr>Meiryo UI</vt:lpstr>
      <vt:lpstr>ＭＳ Ｐゴシック</vt:lpstr>
      <vt:lpstr>Arial</vt:lpstr>
      <vt:lpstr>Calibri</vt:lpstr>
      <vt:lpstr>Wingdings</vt:lpstr>
      <vt:lpstr>2_Custom Design</vt:lpstr>
      <vt:lpstr>3_Custom Design</vt:lpstr>
      <vt:lpstr>4_Custom Design</vt:lpstr>
      <vt:lpstr>5_Custom Design</vt:lpstr>
      <vt:lpstr>Assets</vt:lpstr>
      <vt:lpstr>1_Assets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川端 圭輔</dc:creator>
  <cp:lastModifiedBy>Waida Takumi (和井田 匠)</cp:lastModifiedBy>
  <cp:revision>1370</cp:revision>
  <cp:lastPrinted>2018-01-25T12:19:15Z</cp:lastPrinted>
  <dcterms:created xsi:type="dcterms:W3CDTF">2014-06-05T01:34:18Z</dcterms:created>
  <dcterms:modified xsi:type="dcterms:W3CDTF">2020-04-13T06:32:28Z</dcterms:modified>
</cp:coreProperties>
</file>