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0" autoAdjust="0"/>
  </p:normalViewPr>
  <p:slideViewPr>
    <p:cSldViewPr snapToGrid="0">
      <p:cViewPr varScale="1">
        <p:scale>
          <a:sx n="77" d="100"/>
          <a:sy n="77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4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3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7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13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6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5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7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1575-A0C9-48AA-8033-B1ADBE446A31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344A-D9A6-4315-A072-14FB74A62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1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6" y="1989667"/>
            <a:ext cx="2009676" cy="265779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55" y="2310389"/>
            <a:ext cx="1741645" cy="219887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129" y="2292473"/>
            <a:ext cx="1797327" cy="22606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129" y="0"/>
            <a:ext cx="1800913" cy="227585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975" y="52954"/>
            <a:ext cx="1667425" cy="2063587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108" y="4596103"/>
            <a:ext cx="1761292" cy="2169497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12" idx="3"/>
            <a:endCxn id="16" idx="1"/>
          </p:cNvCxnSpPr>
          <p:nvPr/>
        </p:nvCxnSpPr>
        <p:spPr>
          <a:xfrm flipV="1">
            <a:off x="2830732" y="1084748"/>
            <a:ext cx="1750243" cy="2233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2" idx="3"/>
            <a:endCxn id="13" idx="1"/>
          </p:cNvCxnSpPr>
          <p:nvPr/>
        </p:nvCxnSpPr>
        <p:spPr>
          <a:xfrm>
            <a:off x="2830732" y="3318565"/>
            <a:ext cx="1676023" cy="91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2" idx="3"/>
            <a:endCxn id="29" idx="1"/>
          </p:cNvCxnSpPr>
          <p:nvPr/>
        </p:nvCxnSpPr>
        <p:spPr>
          <a:xfrm>
            <a:off x="2830732" y="3318565"/>
            <a:ext cx="1656376" cy="2362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カーブ矢印 47"/>
          <p:cNvSpPr/>
          <p:nvPr/>
        </p:nvSpPr>
        <p:spPr>
          <a:xfrm flipV="1">
            <a:off x="6156598" y="3640665"/>
            <a:ext cx="438936" cy="660401"/>
          </a:xfrm>
          <a:prstGeom prst="curvedLeftArrow">
            <a:avLst>
              <a:gd name="adj1" fmla="val 0"/>
              <a:gd name="adj2" fmla="val 42691"/>
              <a:gd name="adj3" fmla="val 28529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左カーブ矢印 48"/>
          <p:cNvSpPr/>
          <p:nvPr/>
        </p:nvSpPr>
        <p:spPr>
          <a:xfrm flipV="1">
            <a:off x="6106486" y="1320930"/>
            <a:ext cx="438936" cy="660401"/>
          </a:xfrm>
          <a:prstGeom prst="curvedLeftArrow">
            <a:avLst>
              <a:gd name="adj1" fmla="val 0"/>
              <a:gd name="adj2" fmla="val 42691"/>
              <a:gd name="adj3" fmla="val 28529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6289" y="120601"/>
            <a:ext cx="248810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発展形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科目ごとに分けて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作れるようにしたい．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→もう一層上を創る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06339" y="3332732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記録を見る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51115" y="249131"/>
            <a:ext cx="176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問一セットで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登録することも考える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05182" y="830711"/>
            <a:ext cx="287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成長記録</a:t>
            </a:r>
            <a:endParaRPr kumimoji="1" lang="en-US" altLang="ja-JP" dirty="0" smtClean="0"/>
          </a:p>
          <a:p>
            <a:r>
              <a:rPr lang="ja-JP" altLang="en-US" dirty="0" smtClean="0"/>
              <a:t>目標を事前に登録して，達成したかどうかで○</a:t>
            </a:r>
            <a:r>
              <a:rPr lang="en-US" altLang="ja-JP" dirty="0" smtClean="0"/>
              <a:t>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628" y="3855447"/>
            <a:ext cx="15663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登録した問題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621630" y="399010"/>
            <a:ext cx="534968" cy="2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605182" y="2253301"/>
            <a:ext cx="13377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正答率：</a:t>
            </a:r>
            <a:endParaRPr kumimoji="1" lang="en-US" altLang="ja-JP" dirty="0" smtClean="0"/>
          </a:p>
          <a:p>
            <a:r>
              <a:rPr lang="ja-JP" altLang="en-US" dirty="0" smtClean="0"/>
              <a:t>出題率：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3569" y="2683665"/>
            <a:ext cx="705490" cy="389876"/>
          </a:xfrm>
          <a:prstGeom prst="rect">
            <a:avLst/>
          </a:prstGeom>
        </p:spPr>
      </p:pic>
      <p:cxnSp>
        <p:nvCxnSpPr>
          <p:cNvPr id="37" name="直線矢印コネクタ 36"/>
          <p:cNvCxnSpPr/>
          <p:nvPr/>
        </p:nvCxnSpPr>
        <p:spPr>
          <a:xfrm flipH="1" flipV="1">
            <a:off x="2951115" y="3409828"/>
            <a:ext cx="1853643" cy="891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713455" y="1837113"/>
            <a:ext cx="770114" cy="26507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2986955" y="1981331"/>
            <a:ext cx="1853454" cy="1258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387263" y="3906742"/>
            <a:ext cx="31973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解答を表示するだけにする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○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表示はやめて</a:t>
            </a:r>
            <a:endParaRPr kumimoji="1" lang="en-US" altLang="ja-JP" dirty="0" smtClean="0"/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2951116" y="3922520"/>
            <a:ext cx="1443916" cy="184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209520" y="4796085"/>
            <a:ext cx="277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カードにする</a:t>
            </a:r>
            <a:endParaRPr kumimoji="1" lang="en-US" altLang="ja-JP" dirty="0" smtClean="0"/>
          </a:p>
          <a:p>
            <a:r>
              <a:rPr lang="ja-JP" altLang="en-US" dirty="0"/>
              <a:t>アコーディオンみたい</a:t>
            </a:r>
            <a:r>
              <a:rPr lang="ja-JP" altLang="en-US" dirty="0" smtClean="0"/>
              <a:t>なにしてクリックすると詳細表示でもいかも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84796" y="4792996"/>
            <a:ext cx="1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・問題文</a:t>
            </a:r>
            <a:endParaRPr lang="en-US" altLang="ja-JP" dirty="0"/>
          </a:p>
          <a:p>
            <a:r>
              <a:rPr lang="ja-JP" altLang="en-US" dirty="0"/>
              <a:t>・出題数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正答率</a:t>
            </a:r>
            <a:endParaRPr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340476" y="6048993"/>
            <a:ext cx="21997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ポップアップ画面にしてもいいかも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4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213804" y="0"/>
            <a:ext cx="93786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814719" y="983169"/>
            <a:ext cx="8069113" cy="169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8087" y="1065222"/>
            <a:ext cx="11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問題文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78661" y="1651403"/>
            <a:ext cx="87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正答率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1188478" y="4874081"/>
            <a:ext cx="1751441" cy="1983919"/>
            <a:chOff x="10827818" y="3608055"/>
            <a:chExt cx="1751441" cy="1983919"/>
          </a:xfrm>
        </p:grpSpPr>
        <p:sp>
          <p:nvSpPr>
            <p:cNvPr id="5" name="正方形/長方形 4"/>
            <p:cNvSpPr/>
            <p:nvPr/>
          </p:nvSpPr>
          <p:spPr>
            <a:xfrm>
              <a:off x="10827818" y="3927826"/>
              <a:ext cx="1751441" cy="16641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ポップアップ</a:t>
              </a:r>
              <a:endParaRPr kumimoji="1" lang="en-US" altLang="ja-JP" dirty="0" smtClean="0"/>
            </a:p>
            <a:p>
              <a:r>
                <a:rPr lang="ja-JP" altLang="en-US" dirty="0">
                  <a:solidFill>
                    <a:schemeClr val="tx1"/>
                  </a:solidFill>
                </a:rPr>
                <a:t>問題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文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</a:rPr>
                <a:t>解答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r>
                <a:rPr lang="ja-JP" altLang="en-US" dirty="0" smtClean="0">
                  <a:solidFill>
                    <a:schemeClr val="tx1"/>
                  </a:solidFill>
                </a:rPr>
                <a:t>正答率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11042054" y="3608055"/>
              <a:ext cx="640728" cy="395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1809809" y="3025382"/>
            <a:ext cx="8069113" cy="163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099057" y="3041368"/>
            <a:ext cx="28022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詳細は確認しましたか？</a:t>
            </a:r>
            <a:endParaRPr kumimoji="1" lang="en-US" altLang="ja-JP" dirty="0" smtClean="0"/>
          </a:p>
          <a:p>
            <a:r>
              <a:rPr lang="ja-JP" altLang="en-US" dirty="0"/>
              <a:t>本当に削除します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r>
              <a:rPr kumimoji="1" lang="en-US" altLang="ja-JP" dirty="0" smtClean="0"/>
              <a:t>Yes/No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809809" y="4874081"/>
            <a:ext cx="8069113" cy="172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449293" y="2151468"/>
            <a:ext cx="2101018" cy="16576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修正・削除画面</a:t>
            </a:r>
            <a:endParaRPr kumimoji="1" lang="en-US" altLang="ja-JP" dirty="0" smtClean="0"/>
          </a:p>
        </p:txBody>
      </p:sp>
      <p:cxnSp>
        <p:nvCxnSpPr>
          <p:cNvPr id="20" name="直線矢印コネクタ 19"/>
          <p:cNvCxnSpPr>
            <a:stCxn id="75" idx="3"/>
            <a:endCxn id="25" idx="1"/>
          </p:cNvCxnSpPr>
          <p:nvPr/>
        </p:nvCxnSpPr>
        <p:spPr>
          <a:xfrm flipV="1">
            <a:off x="9428879" y="3503033"/>
            <a:ext cx="670178" cy="40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128953" y="2376457"/>
            <a:ext cx="0" cy="5735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 rot="5400000">
            <a:off x="7903863" y="886713"/>
            <a:ext cx="6981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編集</a:t>
            </a:r>
            <a:endParaRPr lang="en-US" altLang="ja-JP" dirty="0" smtClean="0"/>
          </a:p>
        </p:txBody>
      </p:sp>
      <p:cxnSp>
        <p:nvCxnSpPr>
          <p:cNvPr id="67" name="直線矢印コネクタ 66"/>
          <p:cNvCxnSpPr>
            <a:stCxn id="66" idx="3"/>
            <a:endCxn id="16" idx="0"/>
          </p:cNvCxnSpPr>
          <p:nvPr/>
        </p:nvCxnSpPr>
        <p:spPr>
          <a:xfrm>
            <a:off x="8252934" y="1420450"/>
            <a:ext cx="246868" cy="73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719196" y="3360595"/>
            <a:ext cx="6981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更新</a:t>
            </a:r>
            <a:endParaRPr lang="en-US" altLang="ja-JP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730738" y="3358908"/>
            <a:ext cx="6981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lang="en-US" altLang="ja-JP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573935" y="407274"/>
            <a:ext cx="11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499575" y="3780032"/>
            <a:ext cx="11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622564" y="3743160"/>
            <a:ext cx="11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19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96332" y="347134"/>
            <a:ext cx="4868333" cy="6409265"/>
            <a:chOff x="1481666" y="347134"/>
            <a:chExt cx="4868333" cy="6409265"/>
          </a:xfrm>
        </p:grpSpPr>
        <p:sp>
          <p:nvSpPr>
            <p:cNvPr id="2" name="正方形/長方形 1"/>
            <p:cNvSpPr/>
            <p:nvPr/>
          </p:nvSpPr>
          <p:spPr>
            <a:xfrm>
              <a:off x="1481666" y="778932"/>
              <a:ext cx="4868333" cy="597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622800" y="3471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index</a:t>
              </a:r>
              <a:endParaRPr kumimoji="1" lang="ja-JP" altLang="en-US" dirty="0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2784751" y="2519804"/>
              <a:ext cx="2262158" cy="2769775"/>
              <a:chOff x="2196316" y="2519804"/>
              <a:chExt cx="2262158" cy="2769775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196316" y="3640666"/>
                <a:ext cx="2262158" cy="1648913"/>
                <a:chOff x="2196320" y="3098800"/>
                <a:chExt cx="2262158" cy="1648913"/>
              </a:xfrm>
            </p:grpSpPr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2427153" y="3098800"/>
                  <a:ext cx="1800493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テストをつくる</a:t>
                  </a:r>
                  <a:endParaRPr kumimoji="1" lang="ja-JP" altLang="en-US" dirty="0"/>
                </a:p>
              </p:txBody>
            </p:sp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2427153" y="3767665"/>
                  <a:ext cx="1800493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テストを始める</a:t>
                  </a:r>
                  <a:endParaRPr kumimoji="1" lang="ja-JP" altLang="en-US" dirty="0"/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2196320" y="4378381"/>
                  <a:ext cx="2262158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テストの確認と修正</a:t>
                  </a:r>
                  <a:endParaRPr kumimoji="1" lang="ja-JP" altLang="en-US" dirty="0"/>
                </a:p>
              </p:txBody>
            </p: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2337382" y="2519804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復習テスト</a:t>
                </a:r>
                <a:endParaRPr kumimoji="1" lang="ja-JP" altLang="en-US" sz="2800" dirty="0"/>
              </a:p>
            </p:txBody>
          </p:sp>
        </p:grpSp>
        <p:sp>
          <p:nvSpPr>
            <p:cNvPr id="8" name="テキスト ボックス 7"/>
            <p:cNvSpPr txBox="1"/>
            <p:nvPr/>
          </p:nvSpPr>
          <p:spPr>
            <a:xfrm>
              <a:off x="4724399" y="1047519"/>
              <a:ext cx="138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Date</a:t>
              </a:r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OO</a:t>
              </a:r>
              <a:endParaRPr kumimoji="1" lang="ja-JP" altLang="en-US" dirty="0"/>
            </a:p>
          </p:txBody>
        </p:sp>
      </p:grpSp>
      <p:sp>
        <p:nvSpPr>
          <p:cNvPr id="28" name="ドーナツ 27"/>
          <p:cNvSpPr/>
          <p:nvPr/>
        </p:nvSpPr>
        <p:spPr>
          <a:xfrm>
            <a:off x="10469616" y="1451462"/>
            <a:ext cx="1676400" cy="1676400"/>
          </a:xfrm>
          <a:prstGeom prst="donut">
            <a:avLst>
              <a:gd name="adj" fmla="val 15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乗算 28"/>
          <p:cNvSpPr/>
          <p:nvPr/>
        </p:nvSpPr>
        <p:spPr>
          <a:xfrm>
            <a:off x="10559383" y="3640666"/>
            <a:ext cx="1842759" cy="1842759"/>
          </a:xfrm>
          <a:prstGeom prst="mathMultiply">
            <a:avLst>
              <a:gd name="adj1" fmla="val 12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469616" y="343106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で動的に処理したい</a:t>
            </a:r>
            <a:endParaRPr kumimoji="1"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5664198" y="347134"/>
            <a:ext cx="5096933" cy="6409265"/>
            <a:chOff x="5664198" y="347134"/>
            <a:chExt cx="5096933" cy="6409265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8407397" y="347134"/>
              <a:ext cx="207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implement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664198" y="778932"/>
              <a:ext cx="5096933" cy="597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698583" y="4550915"/>
              <a:ext cx="322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入力してください</a:t>
              </a:r>
              <a:endParaRPr kumimoji="1" lang="ja-JP" altLang="en-US" dirty="0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5972230" y="1451462"/>
              <a:ext cx="4678505" cy="4983978"/>
              <a:chOff x="5994399" y="970575"/>
              <a:chExt cx="4678505" cy="4983978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>
                <a:off x="5994399" y="970575"/>
                <a:ext cx="4678505" cy="4182134"/>
                <a:chOff x="5994399" y="970575"/>
                <a:chExt cx="4678505" cy="4182134"/>
              </a:xfrm>
            </p:grpSpPr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5994399" y="970575"/>
                  <a:ext cx="19800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800" dirty="0" smtClean="0"/>
                    <a:t>テスト画面</a:t>
                  </a:r>
                  <a:endParaRPr kumimoji="1" lang="ja-JP" altLang="en-US" sz="2800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8830733" y="1032130"/>
                  <a:ext cx="18421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000" dirty="0" smtClean="0"/>
                    <a:t>総問題数：</a:t>
                  </a:r>
                  <a:r>
                    <a:rPr kumimoji="1" lang="en-US" altLang="ja-JP" sz="2000" dirty="0" smtClean="0"/>
                    <a:t>OO</a:t>
                  </a:r>
                  <a:endParaRPr kumimoji="1" lang="ja-JP" altLang="en-US" sz="2000" dirty="0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6476997" y="1746993"/>
                  <a:ext cx="3860800" cy="16419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6662593" y="1865694"/>
                  <a:ext cx="11416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000" dirty="0" smtClean="0"/>
                    <a:t>第</a:t>
                  </a:r>
                  <a:r>
                    <a:rPr lang="en-US" altLang="ja-JP" sz="2000" dirty="0" smtClean="0"/>
                    <a:t>O</a:t>
                  </a:r>
                  <a:r>
                    <a:rPr lang="ja-JP" altLang="en-US" sz="2000" dirty="0" smtClean="0"/>
                    <a:t>問目</a:t>
                  </a:r>
                  <a:endParaRPr kumimoji="1" lang="ja-JP" altLang="en-US" sz="2000" dirty="0"/>
                </a:p>
              </p:txBody>
            </p: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608816" y="2265804"/>
                  <a:ext cx="35511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6773333" y="2370667"/>
                  <a:ext cx="32258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 smtClean="0"/>
                    <a:t>ああああああああああああああああああああああああああああ</a:t>
                  </a:r>
                  <a:endParaRPr kumimoji="1" lang="ja-JP" altLang="en-US" dirty="0"/>
                </a:p>
              </p:txBody>
            </p:sp>
            <p:sp>
              <p:nvSpPr>
                <p:cNvPr id="21" name="正方形/長方形 20"/>
                <p:cNvSpPr/>
                <p:nvPr/>
              </p:nvSpPr>
              <p:spPr>
                <a:xfrm>
                  <a:off x="6476997" y="3835684"/>
                  <a:ext cx="3860800" cy="1317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6608816" y="3888742"/>
                  <a:ext cx="25865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/>
                    <a:t>あなた</a:t>
                  </a:r>
                  <a:r>
                    <a:rPr lang="ja-JP" altLang="en-US" sz="2000" dirty="0" smtClean="0"/>
                    <a:t>の解答</a:t>
                  </a:r>
                  <a:endParaRPr kumimoji="1" lang="ja-JP" altLang="en-US" sz="2000" dirty="0"/>
                </a:p>
              </p:txBody>
            </p:sp>
            <p:cxnSp>
              <p:nvCxnSpPr>
                <p:cNvPr id="23" name="直線コネクタ 22"/>
                <p:cNvCxnSpPr/>
                <p:nvPr/>
              </p:nvCxnSpPr>
              <p:spPr>
                <a:xfrm>
                  <a:off x="6608816" y="4309531"/>
                  <a:ext cx="36104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正方形/長方形 24"/>
              <p:cNvSpPr/>
              <p:nvPr/>
            </p:nvSpPr>
            <p:spPr>
              <a:xfrm>
                <a:off x="9446971" y="5556620"/>
                <a:ext cx="890826" cy="3979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解答</a:t>
                </a:r>
                <a:endParaRPr kumimoji="1" lang="ja-JP" altLang="en-US" dirty="0"/>
              </a:p>
            </p:txBody>
          </p:sp>
        </p:grpSp>
        <p:sp>
          <p:nvSpPr>
            <p:cNvPr id="27" name="テキスト ボックス 26"/>
            <p:cNvSpPr txBox="1"/>
            <p:nvPr/>
          </p:nvSpPr>
          <p:spPr>
            <a:xfrm>
              <a:off x="7338051" y="863198"/>
              <a:ext cx="215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復習テスト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454828" y="6037506"/>
              <a:ext cx="1118020" cy="3979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/>
                <a:t>終了する</a:t>
              </a:r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5897616" y="1386418"/>
              <a:ext cx="457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6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516465" y="121934"/>
            <a:ext cx="5096933" cy="6388932"/>
            <a:chOff x="516465" y="121934"/>
            <a:chExt cx="5096933" cy="638893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262198" y="12193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r</a:t>
              </a:r>
              <a:r>
                <a:rPr kumimoji="1" lang="en-US" altLang="ja-JP" dirty="0" smtClean="0"/>
                <a:t>esult</a:t>
              </a:r>
              <a:endParaRPr kumimoji="1" lang="ja-JP" altLang="en-US" dirty="0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516465" y="533399"/>
              <a:ext cx="5096933" cy="5977467"/>
              <a:chOff x="516465" y="533399"/>
              <a:chExt cx="5096933" cy="5977467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516465" y="533399"/>
                <a:ext cx="5096933" cy="59774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2190318" y="617665"/>
                <a:ext cx="2159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復習テスト</a:t>
                </a:r>
                <a:endParaRPr kumimoji="1" lang="ja-JP" altLang="en-US" sz="2800" dirty="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922867" y="1320800"/>
                <a:ext cx="1532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結果</a:t>
                </a:r>
                <a:endParaRPr kumimoji="1" lang="ja-JP" altLang="en-US" sz="2800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922867" y="1930400"/>
                <a:ext cx="4199466" cy="2777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題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922867" y="2083202"/>
                <a:ext cx="419946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ja-JP" altLang="en-US" dirty="0" smtClean="0"/>
                  <a:t>解答問題総数　　　　　　：</a:t>
                </a:r>
                <a:endParaRPr lang="en-US" altLang="ja-JP" dirty="0" smtClean="0"/>
              </a:p>
              <a:p>
                <a:pPr>
                  <a:lnSpc>
                    <a:spcPct val="200000"/>
                  </a:lnSpc>
                </a:pPr>
                <a:r>
                  <a:rPr kumimoji="1" lang="ja-JP" altLang="en-US" dirty="0" smtClean="0"/>
                  <a:t>正解数　　　　　　　　　：</a:t>
                </a:r>
                <a:endParaRPr kumimoji="1" lang="en-US" altLang="ja-JP" dirty="0" smtClean="0"/>
              </a:p>
              <a:p>
                <a:pPr>
                  <a:lnSpc>
                    <a:spcPct val="200000"/>
                  </a:lnSpc>
                </a:pPr>
                <a:r>
                  <a:rPr kumimoji="1" lang="ja-JP" altLang="en-US" dirty="0" smtClean="0"/>
                  <a:t>不正回数　　　　　　　　：</a:t>
                </a:r>
                <a:endParaRPr kumimoji="1" lang="en-US" altLang="ja-JP" dirty="0" smtClean="0"/>
              </a:p>
              <a:p>
                <a:pPr>
                  <a:lnSpc>
                    <a:spcPct val="200000"/>
                  </a:lnSpc>
                </a:pPr>
                <a:r>
                  <a:rPr lang="ja-JP" altLang="en-US" dirty="0"/>
                  <a:t>連続不正解</a:t>
                </a:r>
                <a:r>
                  <a:rPr lang="ja-JP" altLang="en-US" dirty="0" smtClean="0"/>
                  <a:t>記録更新回数　：</a:t>
                </a:r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4207933" y="5902980"/>
                <a:ext cx="914400" cy="40247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次へ</a:t>
                </a:r>
                <a:endParaRPr kumimoji="1" lang="ja-JP" altLang="en-US" dirty="0"/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>
                <a:off x="863600" y="1210733"/>
                <a:ext cx="4572000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グループ化 43"/>
          <p:cNvGrpSpPr/>
          <p:nvPr/>
        </p:nvGrpSpPr>
        <p:grpSpPr>
          <a:xfrm>
            <a:off x="6426199" y="94219"/>
            <a:ext cx="5096933" cy="6416647"/>
            <a:chOff x="6426199" y="94219"/>
            <a:chExt cx="5096933" cy="6416647"/>
          </a:xfrm>
        </p:grpSpPr>
        <p:sp>
          <p:nvSpPr>
            <p:cNvPr id="12" name="正方形/長方形 11"/>
            <p:cNvSpPr/>
            <p:nvPr/>
          </p:nvSpPr>
          <p:spPr>
            <a:xfrm>
              <a:off x="6426199" y="533399"/>
              <a:ext cx="5096933" cy="59774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91585" y="617665"/>
              <a:ext cx="215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復習テスト</a:t>
              </a:r>
              <a:endParaRPr kumimoji="1" lang="ja-JP" altLang="en-US" sz="2800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6764867" y="1210733"/>
              <a:ext cx="457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9909464" y="94219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history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764867" y="1320800"/>
              <a:ext cx="276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/>
                <a:t>これまで</a:t>
              </a:r>
              <a:r>
                <a:rPr lang="ja-JP" altLang="en-US" sz="2800" dirty="0" smtClean="0"/>
                <a:t>の記録</a:t>
              </a:r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764867" y="2083202"/>
              <a:ext cx="4478866" cy="3750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386233" y="2150533"/>
              <a:ext cx="199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&lt;&lt;O</a:t>
              </a:r>
              <a:r>
                <a:rPr lang="ja-JP" altLang="en-US" dirty="0" smtClean="0"/>
                <a:t>月</a:t>
              </a:r>
              <a:r>
                <a:rPr lang="en-US" altLang="ja-JP" dirty="0" smtClean="0"/>
                <a:t>&gt;&gt;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372350" y="2498236"/>
              <a:ext cx="335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月　火　水　木　金　土　日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925733" y="2867568"/>
              <a:ext cx="87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この日の記録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936316" y="3513899"/>
              <a:ext cx="87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この日の記録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132233" y="3513898"/>
              <a:ext cx="87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この日の記録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9090024" y="4160229"/>
              <a:ext cx="87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この日の記録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047815" y="4806560"/>
              <a:ext cx="87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この日の記録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7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516467" y="228601"/>
            <a:ext cx="5147733" cy="6341532"/>
            <a:chOff x="516467" y="228601"/>
            <a:chExt cx="5147733" cy="6341532"/>
          </a:xfrm>
        </p:grpSpPr>
        <p:sp>
          <p:nvSpPr>
            <p:cNvPr id="2" name="正方形/長方形 1"/>
            <p:cNvSpPr/>
            <p:nvPr/>
          </p:nvSpPr>
          <p:spPr>
            <a:xfrm>
              <a:off x="516467" y="728133"/>
              <a:ext cx="5147733" cy="584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589866" y="228601"/>
              <a:ext cx="207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c</a:t>
              </a:r>
              <a:r>
                <a:rPr kumimoji="1" lang="en-US" altLang="ja-JP" dirty="0" smtClean="0"/>
                <a:t>reate</a:t>
              </a:r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61999" y="1272120"/>
              <a:ext cx="2827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/>
                <a:t>テスト</a:t>
              </a:r>
              <a:r>
                <a:rPr lang="ja-JP" altLang="en-US" sz="2800" dirty="0" smtClean="0"/>
                <a:t>をつくる</a:t>
              </a:r>
              <a:endParaRPr kumimoji="1" lang="ja-JP" altLang="en-US" sz="28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1329266" y="2249274"/>
              <a:ext cx="3522133" cy="3993402"/>
              <a:chOff x="1329266" y="1947220"/>
              <a:chExt cx="3522133" cy="3993402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1329266" y="1947220"/>
                <a:ext cx="3522133" cy="3292045"/>
                <a:chOff x="1329266" y="1964267"/>
                <a:chExt cx="3522133" cy="3292045"/>
              </a:xfrm>
            </p:grpSpPr>
            <p:grpSp>
              <p:nvGrpSpPr>
                <p:cNvPr id="10" name="グループ化 9"/>
                <p:cNvGrpSpPr/>
                <p:nvPr/>
              </p:nvGrpSpPr>
              <p:grpSpPr>
                <a:xfrm>
                  <a:off x="1329266" y="1964267"/>
                  <a:ext cx="3522133" cy="1524000"/>
                  <a:chOff x="1329266" y="1964267"/>
                  <a:chExt cx="3522133" cy="1524000"/>
                </a:xfrm>
              </p:grpSpPr>
              <p:sp>
                <p:nvSpPr>
                  <p:cNvPr id="4" name="正方形/長方形 3"/>
                  <p:cNvSpPr/>
                  <p:nvPr/>
                </p:nvSpPr>
                <p:spPr>
                  <a:xfrm>
                    <a:off x="1329266" y="1964267"/>
                    <a:ext cx="3522133" cy="152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1515533" y="2082800"/>
                    <a:ext cx="10583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問題文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8" name="直線コネクタ 7"/>
                  <p:cNvCxnSpPr/>
                  <p:nvPr/>
                </p:nvCxnSpPr>
                <p:spPr>
                  <a:xfrm>
                    <a:off x="1627715" y="2452132"/>
                    <a:ext cx="292523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1718734" y="2653844"/>
                    <a:ext cx="2565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入力してください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329266" y="3732312"/>
                  <a:ext cx="3522133" cy="1524000"/>
                  <a:chOff x="1329266" y="1964267"/>
                  <a:chExt cx="3522133" cy="1524000"/>
                </a:xfrm>
              </p:grpSpPr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1329266" y="1964267"/>
                    <a:ext cx="3522133" cy="152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1515533" y="2082800"/>
                    <a:ext cx="10583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答え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4" name="直線コネクタ 13"/>
                  <p:cNvCxnSpPr/>
                  <p:nvPr/>
                </p:nvCxnSpPr>
                <p:spPr>
                  <a:xfrm>
                    <a:off x="1627715" y="2452132"/>
                    <a:ext cx="292523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1718734" y="2653844"/>
                    <a:ext cx="2565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入力してください</a:t>
                    </a:r>
                    <a:endParaRPr kumimoji="1" lang="ja-JP" altLang="en-US" dirty="0"/>
                  </a:p>
                </p:txBody>
              </p:sp>
            </p:grpSp>
          </p:grpSp>
          <p:sp>
            <p:nvSpPr>
              <p:cNvPr id="17" name="正方形/長方形 16"/>
              <p:cNvSpPr/>
              <p:nvPr/>
            </p:nvSpPr>
            <p:spPr>
              <a:xfrm>
                <a:off x="3886200" y="5466488"/>
                <a:ext cx="965199" cy="4741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決定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/>
            <p:cNvSpPr/>
            <p:nvPr/>
          </p:nvSpPr>
          <p:spPr>
            <a:xfrm>
              <a:off x="3979334" y="1317709"/>
              <a:ext cx="1339852" cy="6041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登録されたテスト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209799" y="761311"/>
              <a:ext cx="215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復習テスト</a:t>
              </a:r>
              <a:endParaRPr kumimoji="1" lang="ja-JP" altLang="en-US" sz="2800" dirty="0"/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863600" y="1210733"/>
              <a:ext cx="457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6053668" y="228601"/>
            <a:ext cx="5177367" cy="6341532"/>
            <a:chOff x="6053668" y="228601"/>
            <a:chExt cx="5177367" cy="6341532"/>
          </a:xfrm>
        </p:grpSpPr>
        <p:sp>
          <p:nvSpPr>
            <p:cNvPr id="22" name="正方形/長方形 21"/>
            <p:cNvSpPr/>
            <p:nvPr/>
          </p:nvSpPr>
          <p:spPr>
            <a:xfrm>
              <a:off x="6053668" y="728133"/>
              <a:ext cx="5147733" cy="584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290733" y="1272120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登録されたテスト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548034" y="764007"/>
              <a:ext cx="215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復習テスト</a:t>
              </a:r>
              <a:endParaRPr kumimoji="1" lang="ja-JP" altLang="en-US" sz="28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92333" y="2737139"/>
              <a:ext cx="4504267" cy="27407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285566" y="3922870"/>
              <a:ext cx="271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登録されている問題一覧</a:t>
              </a:r>
              <a:endParaRPr kumimoji="1" lang="en-US" altLang="ja-JP" dirty="0" smtClean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60266" y="5541319"/>
              <a:ext cx="28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ページング：</a:t>
              </a:r>
              <a:r>
                <a:rPr kumimoji="1" lang="en-US" altLang="ja-JP" dirty="0" smtClean="0"/>
                <a:t>1&gt;&gt;O&gt;&gt;3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270999" y="2229026"/>
              <a:ext cx="14647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検索：</a:t>
              </a:r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472769" y="2938851"/>
              <a:ext cx="4758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問題文</a:t>
              </a:r>
              <a:r>
                <a:rPr kumimoji="1" lang="en-US" altLang="ja-JP" dirty="0" smtClean="0"/>
                <a:t>|</a:t>
              </a:r>
              <a:r>
                <a:rPr kumimoji="1" lang="ja-JP" altLang="en-US" dirty="0" smtClean="0"/>
                <a:t>解答</a:t>
              </a:r>
              <a:r>
                <a:rPr kumimoji="1" lang="en-US" altLang="ja-JP" dirty="0" smtClean="0"/>
                <a:t>|</a:t>
              </a:r>
              <a:r>
                <a:rPr kumimoji="1" lang="ja-JP" altLang="en-US" dirty="0" smtClean="0"/>
                <a:t>出題回数</a:t>
              </a:r>
              <a:r>
                <a:rPr kumimoji="1" lang="en-US" altLang="ja-JP" dirty="0" smtClean="0"/>
                <a:t>|</a:t>
              </a:r>
              <a:r>
                <a:rPr kumimoji="1" lang="ja-JP" altLang="en-US" dirty="0" smtClean="0"/>
                <a:t>正答率</a:t>
              </a:r>
              <a:r>
                <a:rPr kumimoji="1" lang="en-US" altLang="ja-JP" dirty="0" smtClean="0"/>
                <a:t>|</a:t>
              </a:r>
              <a:r>
                <a:rPr kumimoji="1" lang="ja-JP" altLang="en-US" dirty="0" smtClean="0"/>
                <a:t>修正する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8822266" y="228601"/>
              <a:ext cx="207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update</a:t>
              </a:r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392333" y="2262176"/>
              <a:ext cx="176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総問題数：</a:t>
              </a:r>
              <a:r>
                <a:rPr kumimoji="1" lang="en-US" altLang="ja-JP" dirty="0" smtClean="0"/>
                <a:t>OO</a:t>
              </a:r>
              <a:endParaRPr kumimoji="1" lang="ja-JP" altLang="en-US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6324600" y="1227666"/>
              <a:ext cx="457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42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261</Words>
  <Application>Microsoft Office PowerPoint</Application>
  <PresentationFormat>ワイド画面</PresentationFormat>
  <Paragraphs>88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岩﨑 琢己</dc:creator>
  <cp:lastModifiedBy>岩﨑 琢己</cp:lastModifiedBy>
  <cp:revision>38</cp:revision>
  <dcterms:created xsi:type="dcterms:W3CDTF">2022-09-23T14:58:57Z</dcterms:created>
  <dcterms:modified xsi:type="dcterms:W3CDTF">2022-09-25T03:31:27Z</dcterms:modified>
</cp:coreProperties>
</file>