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2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2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4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83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33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7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8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13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16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5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77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1575-A0C9-48AA-8033-B1ADBE446A31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1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8407397" y="347134"/>
            <a:ext cx="20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296332" y="347134"/>
            <a:ext cx="4868333" cy="6409265"/>
            <a:chOff x="1481666" y="347134"/>
            <a:chExt cx="4868333" cy="6409265"/>
          </a:xfrm>
        </p:grpSpPr>
        <p:sp>
          <p:nvSpPr>
            <p:cNvPr id="2" name="正方形/長方形 1"/>
            <p:cNvSpPr/>
            <p:nvPr/>
          </p:nvSpPr>
          <p:spPr>
            <a:xfrm>
              <a:off x="1481666" y="778932"/>
              <a:ext cx="4868333" cy="59774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622800" y="3471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index</a:t>
              </a:r>
              <a:endParaRPr kumimoji="1" lang="ja-JP" altLang="en-US" dirty="0"/>
            </a:p>
          </p:txBody>
        </p:sp>
        <p:grpSp>
          <p:nvGrpSpPr>
            <p:cNvPr id="11" name="グループ化 10"/>
            <p:cNvGrpSpPr/>
            <p:nvPr/>
          </p:nvGrpSpPr>
          <p:grpSpPr>
            <a:xfrm>
              <a:off x="2925817" y="2519804"/>
              <a:ext cx="1980029" cy="2769775"/>
              <a:chOff x="2337382" y="2519804"/>
              <a:chExt cx="1980029" cy="2769775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427149" y="3640666"/>
                <a:ext cx="1800493" cy="1648913"/>
                <a:chOff x="2427153" y="3098800"/>
                <a:chExt cx="1800493" cy="1648913"/>
              </a:xfrm>
            </p:grpSpPr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2427153" y="3098800"/>
                  <a:ext cx="1800493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テストをつくる</a:t>
                  </a:r>
                  <a:endParaRPr kumimoji="1" lang="ja-JP" altLang="en-US" dirty="0"/>
                </a:p>
              </p:txBody>
            </p:sp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2427153" y="3767665"/>
                  <a:ext cx="1800493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テストを始める</a:t>
                  </a:r>
                  <a:endParaRPr kumimoji="1" lang="ja-JP" altLang="en-US" dirty="0"/>
                </a:p>
              </p:txBody>
            </p:sp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2566308" y="4378381"/>
                  <a:ext cx="1569660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/>
                    <a:t>今まで</a:t>
                  </a:r>
                  <a:r>
                    <a:rPr lang="ja-JP" altLang="en-US" dirty="0" smtClean="0"/>
                    <a:t>の記録</a:t>
                  </a:r>
                  <a:endParaRPr kumimoji="1" lang="ja-JP" altLang="en-US" dirty="0"/>
                </a:p>
              </p:txBody>
            </p:sp>
          </p:grpSp>
          <p:sp>
            <p:nvSpPr>
              <p:cNvPr id="6" name="テキスト ボックス 5"/>
              <p:cNvSpPr txBox="1"/>
              <p:nvPr/>
            </p:nvSpPr>
            <p:spPr>
              <a:xfrm>
                <a:off x="2337382" y="2519804"/>
                <a:ext cx="19800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復習テスト</a:t>
                </a:r>
                <a:endParaRPr kumimoji="1" lang="ja-JP" altLang="en-US" sz="2800" dirty="0"/>
              </a:p>
            </p:txBody>
          </p:sp>
        </p:grpSp>
        <p:sp>
          <p:nvSpPr>
            <p:cNvPr id="8" name="テキスト ボックス 7"/>
            <p:cNvSpPr txBox="1"/>
            <p:nvPr/>
          </p:nvSpPr>
          <p:spPr>
            <a:xfrm>
              <a:off x="4724399" y="1047519"/>
              <a:ext cx="138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Date</a:t>
              </a:r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OO</a:t>
              </a:r>
              <a:endParaRPr kumimoji="1" lang="ja-JP" altLang="en-US" dirty="0"/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5664198" y="778932"/>
            <a:ext cx="5096933" cy="5977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98583" y="4550915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入力してください</a:t>
            </a:r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5972230" y="1451462"/>
            <a:ext cx="4678505" cy="4983978"/>
            <a:chOff x="5994399" y="970575"/>
            <a:chExt cx="4678505" cy="4983978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994399" y="970575"/>
              <a:ext cx="4678505" cy="4182134"/>
              <a:chOff x="5994399" y="970575"/>
              <a:chExt cx="4678505" cy="4182134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5994399" y="970575"/>
                <a:ext cx="1980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テスト画面</a:t>
                </a:r>
                <a:endParaRPr kumimoji="1" lang="ja-JP" altLang="en-US" sz="2800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8830733" y="1032130"/>
                <a:ext cx="1842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 smtClean="0"/>
                  <a:t>総問題数：</a:t>
                </a:r>
                <a:r>
                  <a:rPr kumimoji="1" lang="en-US" altLang="ja-JP" sz="2000" dirty="0" smtClean="0"/>
                  <a:t>OO</a:t>
                </a:r>
                <a:endParaRPr kumimoji="1" lang="ja-JP" altLang="en-US" sz="2000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6476997" y="1746993"/>
                <a:ext cx="3860800" cy="1641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6662593" y="1865694"/>
                <a:ext cx="11416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 smtClean="0"/>
                  <a:t>第</a:t>
                </a:r>
                <a:r>
                  <a:rPr lang="en-US" altLang="ja-JP" sz="2000" dirty="0" smtClean="0"/>
                  <a:t>O</a:t>
                </a:r>
                <a:r>
                  <a:rPr lang="ja-JP" altLang="en-US" sz="2000" dirty="0" smtClean="0"/>
                  <a:t>問目</a:t>
                </a:r>
                <a:endParaRPr kumimoji="1" lang="ja-JP" altLang="en-US" sz="2000" dirty="0"/>
              </a:p>
            </p:txBody>
          </p:sp>
          <p:cxnSp>
            <p:nvCxnSpPr>
              <p:cNvPr id="18" name="直線コネクタ 17"/>
              <p:cNvCxnSpPr/>
              <p:nvPr/>
            </p:nvCxnSpPr>
            <p:spPr>
              <a:xfrm>
                <a:off x="6608816" y="2265804"/>
                <a:ext cx="355118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6773333" y="2370667"/>
                <a:ext cx="3225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ああああああああああああああああああああああああああああ</a:t>
                </a:r>
                <a:endParaRPr kumimoji="1" lang="ja-JP" altLang="en-US" dirty="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6476997" y="3835684"/>
                <a:ext cx="3860800" cy="13170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6608816" y="3888742"/>
                <a:ext cx="25865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あなた</a:t>
                </a:r>
                <a:r>
                  <a:rPr lang="ja-JP" altLang="en-US" sz="2000" dirty="0" smtClean="0"/>
                  <a:t>の解答</a:t>
                </a:r>
                <a:endParaRPr kumimoji="1" lang="ja-JP" altLang="en-US" sz="2000" dirty="0"/>
              </a:p>
            </p:txBody>
          </p:sp>
          <p:cxnSp>
            <p:nvCxnSpPr>
              <p:cNvPr id="23" name="直線コネクタ 22"/>
              <p:cNvCxnSpPr/>
              <p:nvPr/>
            </p:nvCxnSpPr>
            <p:spPr>
              <a:xfrm>
                <a:off x="6608816" y="4309531"/>
                <a:ext cx="36104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正方形/長方形 24"/>
            <p:cNvSpPr/>
            <p:nvPr/>
          </p:nvSpPr>
          <p:spPr>
            <a:xfrm>
              <a:off x="9446971" y="5556620"/>
              <a:ext cx="890826" cy="3979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解答</a:t>
              </a:r>
              <a:endParaRPr kumimoji="1" lang="ja-JP" altLang="en-US" dirty="0"/>
            </a:p>
          </p:txBody>
        </p:sp>
      </p:grpSp>
      <p:sp>
        <p:nvSpPr>
          <p:cNvPr id="28" name="ドーナツ 27"/>
          <p:cNvSpPr/>
          <p:nvPr/>
        </p:nvSpPr>
        <p:spPr>
          <a:xfrm>
            <a:off x="10469616" y="1451462"/>
            <a:ext cx="1676400" cy="1676400"/>
          </a:xfrm>
          <a:prstGeom prst="donut">
            <a:avLst>
              <a:gd name="adj" fmla="val 15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乗算 28"/>
          <p:cNvSpPr/>
          <p:nvPr/>
        </p:nvSpPr>
        <p:spPr>
          <a:xfrm>
            <a:off x="10559383" y="3640666"/>
            <a:ext cx="1842759" cy="1842759"/>
          </a:xfrm>
          <a:prstGeom prst="mathMultiply">
            <a:avLst>
              <a:gd name="adj1" fmla="val 12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469616" y="343106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JS</a:t>
            </a:r>
            <a:r>
              <a:rPr kumimoji="1" lang="ja-JP" altLang="en-US" dirty="0" smtClean="0"/>
              <a:t>で動的に処理したい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38051" y="863198"/>
            <a:ext cx="215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復習テスト</a:t>
            </a:r>
            <a:endParaRPr kumimoji="1" lang="ja-JP" altLang="en-US" sz="2800" dirty="0"/>
          </a:p>
        </p:txBody>
      </p:sp>
      <p:sp>
        <p:nvSpPr>
          <p:cNvPr id="31" name="正方形/長方形 30"/>
          <p:cNvSpPr/>
          <p:nvPr/>
        </p:nvSpPr>
        <p:spPr>
          <a:xfrm>
            <a:off x="6454828" y="6037506"/>
            <a:ext cx="1118020" cy="39793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終了する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5897616" y="1386418"/>
            <a:ext cx="4572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262198" y="1219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r>
              <a:rPr kumimoji="1" lang="en-US" altLang="ja-JP" dirty="0" smtClean="0"/>
              <a:t>esult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516465" y="533399"/>
            <a:ext cx="5096933" cy="5977467"/>
            <a:chOff x="516465" y="533399"/>
            <a:chExt cx="5096933" cy="5977467"/>
          </a:xfrm>
        </p:grpSpPr>
        <p:sp>
          <p:nvSpPr>
            <p:cNvPr id="2" name="正方形/長方形 1"/>
            <p:cNvSpPr/>
            <p:nvPr/>
          </p:nvSpPr>
          <p:spPr>
            <a:xfrm>
              <a:off x="516465" y="533399"/>
              <a:ext cx="5096933" cy="59774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2190318" y="617665"/>
              <a:ext cx="215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復習テスト</a:t>
              </a:r>
              <a:endParaRPr kumimoji="1" lang="ja-JP" altLang="en-US" sz="2800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922867" y="1320800"/>
              <a:ext cx="1532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結果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22867" y="1930400"/>
              <a:ext cx="4199466" cy="2777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題</a:t>
              </a:r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22867" y="2083202"/>
              <a:ext cx="41994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ja-JP" altLang="en-US" dirty="0" smtClean="0"/>
                <a:t>解答問題総数　　　　　　：</a:t>
              </a:r>
              <a:endParaRPr lang="en-US" altLang="ja-JP" dirty="0" smtClean="0"/>
            </a:p>
            <a:p>
              <a:pPr>
                <a:lnSpc>
                  <a:spcPct val="200000"/>
                </a:lnSpc>
              </a:pPr>
              <a:r>
                <a:rPr kumimoji="1" lang="ja-JP" altLang="en-US" dirty="0" smtClean="0"/>
                <a:t>正解数　　　　　　　　　：</a:t>
              </a:r>
              <a:endParaRPr kumimoji="1" lang="en-US" altLang="ja-JP" dirty="0" smtClean="0"/>
            </a:p>
            <a:p>
              <a:pPr>
                <a:lnSpc>
                  <a:spcPct val="200000"/>
                </a:lnSpc>
              </a:pPr>
              <a:r>
                <a:rPr kumimoji="1" lang="ja-JP" altLang="en-US" dirty="0" smtClean="0"/>
                <a:t>不正回数　　　　　　　　：</a:t>
              </a:r>
              <a:endParaRPr kumimoji="1" lang="en-US" altLang="ja-JP" dirty="0" smtClean="0"/>
            </a:p>
            <a:p>
              <a:pPr>
                <a:lnSpc>
                  <a:spcPct val="200000"/>
                </a:lnSpc>
              </a:pPr>
              <a:r>
                <a:rPr lang="ja-JP" altLang="en-US" dirty="0"/>
                <a:t>連続不正解</a:t>
              </a:r>
              <a:r>
                <a:rPr lang="ja-JP" altLang="en-US" dirty="0" smtClean="0"/>
                <a:t>記録更新回数　：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07933" y="5902980"/>
              <a:ext cx="914400" cy="4024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次へ</a:t>
              </a:r>
              <a:endParaRPr kumimoji="1" lang="ja-JP" altLang="en-US" dirty="0"/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863600" y="1210733"/>
              <a:ext cx="457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/>
          <p:cNvSpPr/>
          <p:nvPr/>
        </p:nvSpPr>
        <p:spPr>
          <a:xfrm>
            <a:off x="6426199" y="533399"/>
            <a:ext cx="5096933" cy="5977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91585" y="617665"/>
            <a:ext cx="215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復習テスト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6764867" y="1210733"/>
            <a:ext cx="4572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9909464" y="9421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64867" y="1320800"/>
            <a:ext cx="276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これまで</a:t>
            </a:r>
            <a:r>
              <a:rPr lang="ja-JP" altLang="en-US" sz="2800" dirty="0" smtClean="0"/>
              <a:t>の記録</a:t>
            </a:r>
            <a:endParaRPr kumimoji="1" lang="ja-JP" altLang="en-US" sz="2800" dirty="0"/>
          </a:p>
        </p:txBody>
      </p:sp>
      <p:sp>
        <p:nvSpPr>
          <p:cNvPr id="17" name="正方形/長方形 16"/>
          <p:cNvSpPr/>
          <p:nvPr/>
        </p:nvSpPr>
        <p:spPr>
          <a:xfrm>
            <a:off x="6764867" y="2083202"/>
            <a:ext cx="4478866" cy="3750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6233" y="2150533"/>
            <a:ext cx="199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&lt;&lt;O</a:t>
            </a:r>
            <a:r>
              <a:rPr lang="ja-JP" altLang="en-US" dirty="0" smtClean="0"/>
              <a:t>月</a:t>
            </a:r>
            <a:r>
              <a:rPr lang="en-US" altLang="ja-JP" dirty="0" smtClean="0"/>
              <a:t>&gt;&gt;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372350" y="2498236"/>
            <a:ext cx="3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月　火　水　木　金　土　日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25733" y="2867568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この日の記録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36316" y="351389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この日の記録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132233" y="3513898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この日の記録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090024" y="416022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この日の記録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47815" y="4806560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この日の記録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476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16467" y="728133"/>
            <a:ext cx="5147733" cy="584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89866" y="228601"/>
            <a:ext cx="20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reate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1999" y="1272120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テスト</a:t>
            </a:r>
            <a:r>
              <a:rPr lang="ja-JP" altLang="en-US" sz="2800" dirty="0" smtClean="0"/>
              <a:t>をつくる</a:t>
            </a:r>
            <a:endParaRPr kumimoji="1" lang="ja-JP" altLang="en-US" sz="28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329266" y="2249274"/>
            <a:ext cx="3522133" cy="3993402"/>
            <a:chOff x="1329266" y="1947220"/>
            <a:chExt cx="3522133" cy="3993402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1329266" y="1947220"/>
              <a:ext cx="3522133" cy="3292045"/>
              <a:chOff x="1329266" y="1964267"/>
              <a:chExt cx="3522133" cy="3292045"/>
            </a:xfrm>
          </p:grpSpPr>
          <p:grpSp>
            <p:nvGrpSpPr>
              <p:cNvPr id="10" name="グループ化 9"/>
              <p:cNvGrpSpPr/>
              <p:nvPr/>
            </p:nvGrpSpPr>
            <p:grpSpPr>
              <a:xfrm>
                <a:off x="1329266" y="1964267"/>
                <a:ext cx="3522133" cy="1524000"/>
                <a:chOff x="1329266" y="1964267"/>
                <a:chExt cx="3522133" cy="1524000"/>
              </a:xfrm>
            </p:grpSpPr>
            <p:sp>
              <p:nvSpPr>
                <p:cNvPr id="4" name="正方形/長方形 3"/>
                <p:cNvSpPr/>
                <p:nvPr/>
              </p:nvSpPr>
              <p:spPr>
                <a:xfrm>
                  <a:off x="1329266" y="1964267"/>
                  <a:ext cx="3522133" cy="15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1515533" y="2082800"/>
                  <a:ext cx="1058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 smtClean="0"/>
                    <a:t>問題文</a:t>
                  </a:r>
                  <a:endParaRPr kumimoji="1" lang="ja-JP" altLang="en-US" dirty="0"/>
                </a:p>
              </p:txBody>
            </p:sp>
            <p:cxnSp>
              <p:nvCxnSpPr>
                <p:cNvPr id="8" name="直線コネクタ 7"/>
                <p:cNvCxnSpPr/>
                <p:nvPr/>
              </p:nvCxnSpPr>
              <p:spPr>
                <a:xfrm>
                  <a:off x="1627715" y="2452132"/>
                  <a:ext cx="29252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718734" y="2653844"/>
                  <a:ext cx="256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 smtClean="0"/>
                    <a:t>入力してください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1" name="グループ化 10"/>
              <p:cNvGrpSpPr/>
              <p:nvPr/>
            </p:nvGrpSpPr>
            <p:grpSpPr>
              <a:xfrm>
                <a:off x="1329266" y="3732312"/>
                <a:ext cx="3522133" cy="1524000"/>
                <a:chOff x="1329266" y="1964267"/>
                <a:chExt cx="3522133" cy="1524000"/>
              </a:xfrm>
            </p:grpSpPr>
            <p:sp>
              <p:nvSpPr>
                <p:cNvPr id="12" name="正方形/長方形 11"/>
                <p:cNvSpPr/>
                <p:nvPr/>
              </p:nvSpPr>
              <p:spPr>
                <a:xfrm>
                  <a:off x="1329266" y="1964267"/>
                  <a:ext cx="3522133" cy="15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1515533" y="2082800"/>
                  <a:ext cx="1058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 smtClean="0"/>
                    <a:t>答え</a:t>
                  </a:r>
                  <a:endParaRPr kumimoji="1" lang="ja-JP" altLang="en-US" dirty="0"/>
                </a:p>
              </p:txBody>
            </p: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627715" y="2452132"/>
                  <a:ext cx="29252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1718734" y="2653844"/>
                  <a:ext cx="256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 smtClean="0"/>
                    <a:t>入力してください</a:t>
                  </a:r>
                  <a:endParaRPr kumimoji="1" lang="ja-JP" altLang="en-US" dirty="0"/>
                </a:p>
              </p:txBody>
            </p:sp>
          </p:grpSp>
        </p:grpSp>
        <p:sp>
          <p:nvSpPr>
            <p:cNvPr id="17" name="正方形/長方形 16"/>
            <p:cNvSpPr/>
            <p:nvPr/>
          </p:nvSpPr>
          <p:spPr>
            <a:xfrm>
              <a:off x="3886200" y="5466488"/>
              <a:ext cx="965199" cy="4741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決定</a:t>
              </a:r>
              <a:endParaRPr kumimoji="1" lang="ja-JP" altLang="en-US" dirty="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3979334" y="1317709"/>
            <a:ext cx="1339852" cy="6041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登録されたテスト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6053668" y="728133"/>
            <a:ext cx="5147733" cy="584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290733" y="1272120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登録されたテスト</a:t>
            </a:r>
            <a:endParaRPr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799" y="761311"/>
            <a:ext cx="215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復習テスト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548034" y="764007"/>
            <a:ext cx="215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復習テスト</a:t>
            </a:r>
            <a:endParaRPr kumimoji="1" lang="ja-JP" altLang="en-US" sz="2800" dirty="0"/>
          </a:p>
        </p:txBody>
      </p:sp>
      <p:sp>
        <p:nvSpPr>
          <p:cNvPr id="28" name="正方形/長方形 27"/>
          <p:cNvSpPr/>
          <p:nvPr/>
        </p:nvSpPr>
        <p:spPr>
          <a:xfrm>
            <a:off x="6392333" y="2737139"/>
            <a:ext cx="4504267" cy="27407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85566" y="3922870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登録されている問題一覧</a:t>
            </a:r>
            <a:endParaRPr kumimoji="1" lang="en-US" altLang="ja-JP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0266" y="5541319"/>
            <a:ext cx="28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ページング：</a:t>
            </a:r>
            <a:r>
              <a:rPr kumimoji="1" lang="en-US" altLang="ja-JP" dirty="0" smtClean="0"/>
              <a:t>1&gt;&gt;O&gt;&gt;3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70999" y="2229026"/>
            <a:ext cx="14647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検索：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72769" y="2938851"/>
            <a:ext cx="47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問題文</a:t>
            </a:r>
            <a:r>
              <a:rPr kumimoji="1" lang="en-US" altLang="ja-JP" dirty="0" smtClean="0"/>
              <a:t>|</a:t>
            </a:r>
            <a:r>
              <a:rPr kumimoji="1" lang="ja-JP" altLang="en-US" dirty="0" smtClean="0"/>
              <a:t>解答</a:t>
            </a:r>
            <a:r>
              <a:rPr kumimoji="1" lang="en-US" altLang="ja-JP" dirty="0" smtClean="0"/>
              <a:t>|</a:t>
            </a:r>
            <a:r>
              <a:rPr kumimoji="1" lang="ja-JP" altLang="en-US" dirty="0" smtClean="0"/>
              <a:t>出題回数</a:t>
            </a:r>
            <a:r>
              <a:rPr kumimoji="1" lang="en-US" altLang="ja-JP" dirty="0" smtClean="0"/>
              <a:t>|</a:t>
            </a:r>
            <a:r>
              <a:rPr kumimoji="1" lang="ja-JP" altLang="en-US" dirty="0" smtClean="0"/>
              <a:t>正答率</a:t>
            </a:r>
            <a:r>
              <a:rPr kumimoji="1" lang="en-US" altLang="ja-JP" dirty="0" smtClean="0"/>
              <a:t>|</a:t>
            </a:r>
            <a:r>
              <a:rPr kumimoji="1" lang="ja-JP" altLang="en-US" dirty="0" smtClean="0"/>
              <a:t>修正する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822266" y="228601"/>
            <a:ext cx="20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392333" y="2262176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総問題数：</a:t>
            </a:r>
            <a:r>
              <a:rPr kumimoji="1" lang="en-US" altLang="ja-JP" dirty="0" smtClean="0"/>
              <a:t>OO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863600" y="1210733"/>
            <a:ext cx="4572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6324600" y="1227666"/>
            <a:ext cx="4572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2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152</Words>
  <Application>Microsoft Office PowerPoint</Application>
  <PresentationFormat>ワイド画面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岩﨑 琢己</dc:creator>
  <cp:lastModifiedBy>岩﨑 琢己</cp:lastModifiedBy>
  <cp:revision>18</cp:revision>
  <dcterms:created xsi:type="dcterms:W3CDTF">2022-09-23T14:58:57Z</dcterms:created>
  <dcterms:modified xsi:type="dcterms:W3CDTF">2022-09-23T15:42:01Z</dcterms:modified>
</cp:coreProperties>
</file>