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61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37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6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31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4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5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85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81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206-533C-4D93-800F-69A230BC9077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4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3206-533C-4D93-800F-69A230BC9077}" type="datetimeFigureOut">
              <a:rPr kumimoji="1" lang="ja-JP" altLang="en-US" smtClean="0"/>
              <a:t>2022/11/30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DCB1-FC5F-40B6-9C42-B26BD0C529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80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607733" y="15749"/>
            <a:ext cx="6441169" cy="6302649"/>
            <a:chOff x="2607733" y="15749"/>
            <a:chExt cx="6441169" cy="6302649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7733" y="15749"/>
              <a:ext cx="6441169" cy="6302649"/>
            </a:xfrm>
            <a:prstGeom prst="rect">
              <a:avLst/>
            </a:prstGeom>
          </p:spPr>
        </p:pic>
        <p:sp>
          <p:nvSpPr>
            <p:cNvPr id="3" name="角丸四角形 2"/>
            <p:cNvSpPr/>
            <p:nvPr/>
          </p:nvSpPr>
          <p:spPr>
            <a:xfrm>
              <a:off x="3640667" y="3310467"/>
              <a:ext cx="1236133" cy="385233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01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97" y="1835068"/>
            <a:ext cx="5931205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423443"/>
            <a:ext cx="9002381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3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-553006"/>
            <a:ext cx="6125430" cy="796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6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69" y="947391"/>
            <a:ext cx="5992061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371048"/>
            <a:ext cx="5715798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2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岩﨑 琢己</dc:creator>
  <cp:lastModifiedBy>岩﨑 琢己</cp:lastModifiedBy>
  <cp:revision>3</cp:revision>
  <dcterms:created xsi:type="dcterms:W3CDTF">2022-11-30T14:36:01Z</dcterms:created>
  <dcterms:modified xsi:type="dcterms:W3CDTF">2022-11-30T14:57:32Z</dcterms:modified>
</cp:coreProperties>
</file>