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61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3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1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4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5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8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4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3206-533C-4D93-800F-69A230BC9077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8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0" y="0"/>
            <a:ext cx="7465836" cy="3260181"/>
            <a:chOff x="0" y="0"/>
            <a:chExt cx="7465836" cy="3260181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0" y="0"/>
              <a:ext cx="3331833" cy="3260181"/>
              <a:chOff x="2607733" y="15749"/>
              <a:chExt cx="6441169" cy="6302649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7733" y="15749"/>
                <a:ext cx="6441169" cy="6302649"/>
              </a:xfrm>
              <a:prstGeom prst="rect">
                <a:avLst/>
              </a:prstGeom>
            </p:spPr>
          </p:pic>
          <p:sp>
            <p:nvSpPr>
              <p:cNvPr id="4" name="角丸四角形 3"/>
              <p:cNvSpPr/>
              <p:nvPr/>
            </p:nvSpPr>
            <p:spPr>
              <a:xfrm>
                <a:off x="3640667" y="3310467"/>
                <a:ext cx="1236133" cy="385233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1833" y="519132"/>
              <a:ext cx="4134003" cy="2221916"/>
            </a:xfrm>
            <a:prstGeom prst="rect">
              <a:avLst/>
            </a:prstGeom>
          </p:spPr>
        </p:pic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651" y="3479440"/>
            <a:ext cx="4336350" cy="2895489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4370813" y="873956"/>
            <a:ext cx="9499297" cy="4053228"/>
            <a:chOff x="4370813" y="873956"/>
            <a:chExt cx="9499297" cy="405322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0813" y="873956"/>
              <a:ext cx="3117495" cy="405322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5836" y="1264198"/>
              <a:ext cx="3309251" cy="2741049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949" y="958481"/>
              <a:ext cx="3133161" cy="3352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54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607733" y="15749"/>
            <a:ext cx="6441169" cy="6302649"/>
            <a:chOff x="2607733" y="15749"/>
            <a:chExt cx="6441169" cy="63026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733" y="15749"/>
              <a:ext cx="6441169" cy="6302649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3640667" y="3310467"/>
              <a:ext cx="1236133" cy="385233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01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7" y="1835068"/>
            <a:ext cx="5931205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23443"/>
            <a:ext cx="9002381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-553006"/>
            <a:ext cx="6125430" cy="79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947391"/>
            <a:ext cx="599206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371048"/>
            <a:ext cx="5715798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岩﨑 琢己</dc:creator>
  <cp:lastModifiedBy>岩﨑 琢己</cp:lastModifiedBy>
  <cp:revision>5</cp:revision>
  <dcterms:created xsi:type="dcterms:W3CDTF">2022-11-30T14:36:01Z</dcterms:created>
  <dcterms:modified xsi:type="dcterms:W3CDTF">2022-12-18T14:33:43Z</dcterms:modified>
</cp:coreProperties>
</file>