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03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EA3BA5"/>
    <a:srgbClr val="BA5510"/>
    <a:srgbClr val="C7E401"/>
    <a:srgbClr val="FFFF01"/>
    <a:srgbClr val="FF40FF"/>
    <a:srgbClr val="FF3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9"/>
    <p:restoredTop sz="70913"/>
  </p:normalViewPr>
  <p:slideViewPr>
    <p:cSldViewPr snapToGrid="0" snapToObjects="1">
      <p:cViewPr>
        <p:scale>
          <a:sx n="71" d="100"/>
          <a:sy n="71" d="100"/>
        </p:scale>
        <p:origin x="1624" y="152"/>
      </p:cViewPr>
      <p:guideLst/>
    </p:cSldViewPr>
  </p:slideViewPr>
  <p:outlineViewPr>
    <p:cViewPr>
      <p:scale>
        <a:sx n="33" d="100"/>
        <a:sy n="33" d="100"/>
      </p:scale>
      <p:origin x="0" y="-156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BE371-E852-6B41-863D-C38458703BB8}" type="datetimeFigureOut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1923-0E04-9249-8BBB-89F85067E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10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C1923-0E04-9249-8BBB-89F85067E2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59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F508-F06B-9B4C-80CD-C3D5FDA0D826}" type="datetime1">
              <a:rPr kumimoji="1" lang="ja-JP" altLang="en-US" smtClean="0"/>
              <a:t>2018/6/30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67336" y="3505200"/>
            <a:ext cx="7811965" cy="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984F-2A71-2949-8629-F52ACF2C0B46}" type="datetime1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47C-47B8-FA45-BD52-08F05F1369CC}" type="datetime1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98D6-F50D-FB4A-AD05-26899C56AF79}" type="datetime1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辺形 6"/>
          <p:cNvSpPr/>
          <p:nvPr userDrawn="1"/>
        </p:nvSpPr>
        <p:spPr>
          <a:xfrm>
            <a:off x="7898524" y="199904"/>
            <a:ext cx="1362707" cy="36512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3323"/>
            <a:ext cx="7886700" cy="46295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C488C6C-40A3-7344-95F1-44138ADDAC6E}" type="datetime1">
              <a:rPr lang="ja-JP" altLang="en-US" smtClean="0"/>
              <a:t>2018/6/30</a:t>
            </a:fld>
            <a:endParaRPr lang="ja-JP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7494" y="199904"/>
            <a:ext cx="2057400" cy="365125"/>
          </a:xfrm>
        </p:spPr>
        <p:txBody>
          <a:bodyPr/>
          <a:lstStyle>
            <a:lvl1pPr>
              <a:defRPr b="0"/>
            </a:lvl1pPr>
          </a:lstStyle>
          <a:p>
            <a:fld id="{2E41A9F5-5C12-6045-8A3A-76E69EE80C5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辺形 6"/>
          <p:cNvSpPr/>
          <p:nvPr userDrawn="1"/>
        </p:nvSpPr>
        <p:spPr>
          <a:xfrm>
            <a:off x="7898524" y="199904"/>
            <a:ext cx="1362707" cy="36512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199904"/>
            <a:ext cx="6947807" cy="365125"/>
          </a:xfrm>
        </p:spPr>
        <p:txBody>
          <a:bodyPr>
            <a:normAutofit/>
          </a:bodyPr>
          <a:lstStyle>
            <a:lvl1pPr>
              <a:defRPr sz="1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46449"/>
            <a:ext cx="7886700" cy="526639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199904"/>
            <a:ext cx="938893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C488C6C-40A3-7344-95F1-44138ADDAC6E}" type="datetime1">
              <a:rPr lang="ja-JP" altLang="en-US" smtClean="0"/>
              <a:t>2018/6/30</a:t>
            </a:fld>
            <a:endParaRPr lang="ja-JP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7494" y="199904"/>
            <a:ext cx="2057400" cy="365125"/>
          </a:xfrm>
        </p:spPr>
        <p:txBody>
          <a:bodyPr/>
          <a:lstStyle>
            <a:lvl1pPr>
              <a:defRPr b="0"/>
            </a:lvl1pPr>
          </a:lstStyle>
          <a:p>
            <a:fld id="{2E41A9F5-5C12-6045-8A3A-76E69EE80C5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CDFA-8938-5B4A-A5B3-343E8A95D125}" type="datetime1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E593-AF86-B446-8024-350B18604F44}" type="datetime1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708B-A050-CB44-88D9-EC4370D880B1}" type="datetime1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CE9-DDEB-F54A-A7D3-F4E037441C19}" type="datetime1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9630-35F9-2841-A378-A1567C250437}" type="datetime1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B69D-DCE9-6C46-8145-16670079B2EC}" type="datetime1">
              <a:rPr kumimoji="1" lang="ja-JP" altLang="en-US" smtClean="0"/>
              <a:t>2018/6/30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46888" y="6191129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65029"/>
            <a:ext cx="7886700" cy="81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999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D2C56-FF34-3445-9F93-E27176C81840}" type="datetime1">
              <a:rPr kumimoji="1" lang="ja-JP" altLang="en-US" smtClean="0"/>
              <a:t>2018/6/30</a:t>
            </a:fld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999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41A9F5-5C12-6045-8A3A-76E69EE80C5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99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6">
              <a:lumMod val="75000"/>
            </a:schemeClr>
          </a:solidFill>
          <a:latin typeface="Meiryo" charset="-128"/>
          <a:ea typeface="Meiryo" charset="-128"/>
          <a:cs typeface="Meiryo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bg2">
              <a:lumMod val="25000"/>
            </a:schemeClr>
          </a:solidFill>
          <a:latin typeface="Meiryo" charset="-128"/>
          <a:ea typeface="Meiryo" charset="-128"/>
          <a:cs typeface="Meiryo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2">
              <a:lumMod val="25000"/>
            </a:schemeClr>
          </a:solidFill>
          <a:latin typeface="Meiryo" charset="-128"/>
          <a:ea typeface="Meiryo" charset="-128"/>
          <a:cs typeface="Meiryo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2">
              <a:lumMod val="25000"/>
            </a:schemeClr>
          </a:solidFill>
          <a:latin typeface="Meiryo" charset="-128"/>
          <a:ea typeface="Meiryo" charset="-128"/>
          <a:cs typeface="Meiryo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2">
              <a:lumMod val="25000"/>
            </a:schemeClr>
          </a:solidFill>
          <a:latin typeface="Meiryo" charset="-128"/>
          <a:ea typeface="Meiryo" charset="-128"/>
          <a:cs typeface="Meiryo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2">
              <a:lumMod val="25000"/>
            </a:schemeClr>
          </a:solidFill>
          <a:latin typeface="Meiryo" charset="-128"/>
          <a:ea typeface="Meiryo" charset="-128"/>
          <a:cs typeface="Meiryo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17996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Python Learning </a:t>
            </a:r>
            <a:br>
              <a:rPr lang="en-US" altLang="ja-JP" sz="3200" dirty="0" smtClean="0"/>
            </a:br>
            <a:r>
              <a:rPr lang="en-US" altLang="ja-JP" sz="3200" dirty="0" smtClean="0"/>
              <a:t>Chapter 6.3~</a:t>
            </a:r>
            <a:endParaRPr lang="en-US" altLang="ja-JP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8416" y="3815253"/>
            <a:ext cx="7427168" cy="2503903"/>
          </a:xfrm>
        </p:spPr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pPr>
              <a:lnSpc>
                <a:spcPct val="110000"/>
              </a:lnSpc>
            </a:pPr>
            <a:r>
              <a:rPr lang="en-US" altLang="ja-JP" dirty="0" smtClean="0">
                <a:latin typeface="Helvetica" charset="0"/>
                <a:ea typeface="Helvetica" charset="0"/>
                <a:cs typeface="Helvetica" charset="0"/>
              </a:rPr>
              <a:t>2018 </a:t>
            </a:r>
            <a:r>
              <a:rPr lang="en-US" altLang="ja-JP" dirty="0" smtClean="0">
                <a:latin typeface="Helvetica" charset="0"/>
                <a:ea typeface="Helvetica" charset="0"/>
                <a:cs typeface="Helvetica" charset="0"/>
              </a:rPr>
              <a:t>July</a:t>
            </a:r>
            <a:r>
              <a:rPr lang="en-US" altLang="ja-JP" dirty="0" smtClean="0">
                <a:latin typeface="Helvetica" charset="0"/>
                <a:ea typeface="Helvetica" charset="0"/>
                <a:cs typeface="Helvetica" charset="0"/>
              </a:rPr>
              <a:t> 2nd</a:t>
            </a:r>
            <a:endParaRPr lang="en-US" altLang="ja-JP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Helvetica" charset="0"/>
                <a:ea typeface="Helvetica" charset="0"/>
                <a:cs typeface="Helvetica" charset="0"/>
              </a:rPr>
              <a:t>Information and Communications </a:t>
            </a:r>
            <a:r>
              <a:rPr lang="en-US" altLang="ja-JP" dirty="0" smtClean="0">
                <a:latin typeface="Helvetica" charset="0"/>
                <a:ea typeface="Helvetica" charset="0"/>
                <a:cs typeface="Helvetica" charset="0"/>
              </a:rPr>
              <a:t>Engineering</a:t>
            </a:r>
          </a:p>
          <a:p>
            <a:pPr>
              <a:lnSpc>
                <a:spcPct val="110000"/>
              </a:lnSpc>
            </a:pPr>
            <a:r>
              <a:rPr lang="en-US" altLang="ja-JP" dirty="0" smtClean="0">
                <a:latin typeface="Helvetica" charset="0"/>
                <a:ea typeface="Helvetica" charset="0"/>
                <a:cs typeface="Helvetica" charset="0"/>
              </a:rPr>
              <a:t>Koike </a:t>
            </a:r>
            <a:r>
              <a:rPr lang="en-US" altLang="ja-JP" dirty="0">
                <a:latin typeface="Helvetica" charset="0"/>
                <a:ea typeface="Helvetica" charset="0"/>
                <a:cs typeface="Helvetica" charset="0"/>
              </a:rPr>
              <a:t>Lab.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Helvetica" charset="0"/>
                <a:ea typeface="Helvetica" charset="0"/>
                <a:cs typeface="Helvetica" charset="0"/>
              </a:rPr>
              <a:t>Master </a:t>
            </a:r>
            <a:r>
              <a:rPr lang="en-US" altLang="ja-JP" dirty="0" smtClean="0">
                <a:latin typeface="Helvetica" charset="0"/>
                <a:ea typeface="Helvetica" charset="0"/>
                <a:cs typeface="Helvetica" charset="0"/>
              </a:rPr>
              <a:t>second </a:t>
            </a:r>
            <a:r>
              <a:rPr lang="en-US" altLang="ja-JP" dirty="0">
                <a:latin typeface="Helvetica" charset="0"/>
                <a:ea typeface="Helvetica" charset="0"/>
                <a:cs typeface="Helvetica" charset="0"/>
              </a:rPr>
              <a:t>year Takumi </a:t>
            </a:r>
            <a:r>
              <a:rPr lang="en-US" altLang="ja-JP" dirty="0" err="1">
                <a:latin typeface="Helvetica" charset="0"/>
                <a:ea typeface="Helvetica" charset="0"/>
                <a:cs typeface="Helvetica" charset="0"/>
              </a:rPr>
              <a:t>Shimojo</a:t>
            </a:r>
            <a:endParaRPr lang="en-US" altLang="ja-JP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320A-3F1F-7F4D-9245-7060441F79DB}" type="datetime1">
              <a:rPr lang="ja-JP" altLang="en-US" smtClean="0"/>
              <a:t>2018/6/30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0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8C6C-40A3-7344-95F1-44138ADDAC6E}" type="datetime1">
              <a:rPr lang="ja-JP" altLang="en-US" smtClean="0"/>
              <a:t>2018/6/30</a:t>
            </a:fld>
            <a:endParaRPr lang="ja-JP" altLang="en-US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A9F5-5C12-6045-8A3A-76E69EE80C5C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73744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9C3E"/>
      </a:accent1>
      <a:accent2>
        <a:srgbClr val="DF71AF"/>
      </a:accent2>
      <a:accent3>
        <a:srgbClr val="A5A5A5"/>
      </a:accent3>
      <a:accent4>
        <a:srgbClr val="FEE95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3" id="{C72E5570-5AEF-9547-B660-B2D09360061E}" vid="{A04EBDA4-1634-3C4C-AB19-04CE652A62A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Report用</Template>
  <TotalTime>60</TotalTime>
  <Words>21</Words>
  <Application>Microsoft Macintosh PowerPoint</Application>
  <PresentationFormat>画面に合わせる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</vt:lpstr>
      <vt:lpstr>Meiryo</vt:lpstr>
      <vt:lpstr>Yu Gothic</vt:lpstr>
      <vt:lpstr>游ゴシック</vt:lpstr>
      <vt:lpstr>ホワイト</vt:lpstr>
      <vt:lpstr>Python Learning  Chapter 6.3~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Learning  Chapter 6.3~</dc:title>
  <dc:creator>simojo takumi</dc:creator>
  <cp:lastModifiedBy>simojo takumi</cp:lastModifiedBy>
  <cp:revision>1</cp:revision>
  <cp:lastPrinted>2017-11-30T14:24:44Z</cp:lastPrinted>
  <dcterms:created xsi:type="dcterms:W3CDTF">2018-06-30T06:26:13Z</dcterms:created>
  <dcterms:modified xsi:type="dcterms:W3CDTF">2018-06-30T07:27:10Z</dcterms:modified>
</cp:coreProperties>
</file>