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61" r:id="rId4"/>
    <p:sldId id="258" r:id="rId5"/>
    <p:sldId id="259" r:id="rId6"/>
    <p:sldId id="260"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4E61D-871F-4279-A68C-40377C960190}" v="3581" dt="2020-05-08T09:52:58.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9412"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加藤 匠" userId="3b3a2c82afc3e649" providerId="LiveId" clId="{2F04E61D-871F-4279-A68C-40377C960190}"/>
    <pc:docChg chg="undo redo custSel mod addSld delSld modSld sldOrd">
      <pc:chgData name="加藤 匠" userId="3b3a2c82afc3e649" providerId="LiveId" clId="{2F04E61D-871F-4279-A68C-40377C960190}" dt="2020-05-08T09:52:58.318" v="17224" actId="20577"/>
      <pc:docMkLst>
        <pc:docMk/>
      </pc:docMkLst>
      <pc:sldChg chg="addSp delSp modSp mod setBg delDesignElem modNotesTx">
        <pc:chgData name="加藤 匠" userId="3b3a2c82afc3e649" providerId="LiveId" clId="{2F04E61D-871F-4279-A68C-40377C960190}" dt="2020-05-08T08:59:41.380" v="13701" actId="6549"/>
        <pc:sldMkLst>
          <pc:docMk/>
          <pc:sldMk cId="980524295" sldId="256"/>
        </pc:sldMkLst>
        <pc:spChg chg="mod">
          <ac:chgData name="加藤 匠" userId="3b3a2c82afc3e649" providerId="LiveId" clId="{2F04E61D-871F-4279-A68C-40377C960190}" dt="2020-05-07T09:49:10.158" v="2903" actId="1076"/>
          <ac:spMkLst>
            <pc:docMk/>
            <pc:sldMk cId="980524295" sldId="256"/>
            <ac:spMk id="2" creationId="{2BB41186-A5FA-44FB-855F-AF5479CE6F4A}"/>
          </ac:spMkLst>
        </pc:spChg>
        <pc:spChg chg="mod">
          <ac:chgData name="加藤 匠" userId="3b3a2c82afc3e649" providerId="LiveId" clId="{2F04E61D-871F-4279-A68C-40377C960190}" dt="2020-05-07T17:17:11.810" v="6243" actId="207"/>
          <ac:spMkLst>
            <pc:docMk/>
            <pc:sldMk cId="980524295" sldId="256"/>
            <ac:spMk id="3" creationId="{7A651867-D6B8-40CA-8591-08F35F86F19A}"/>
          </ac:spMkLst>
        </pc:spChg>
        <pc:spChg chg="add del">
          <ac:chgData name="加藤 匠" userId="3b3a2c82afc3e649" providerId="LiveId" clId="{2F04E61D-871F-4279-A68C-40377C960190}" dt="2020-05-05T01:32:30.081" v="250" actId="26606"/>
          <ac:spMkLst>
            <pc:docMk/>
            <pc:sldMk cId="980524295" sldId="256"/>
            <ac:spMk id="8" creationId="{4609862E-48F9-45AC-8D44-67A0268A7935}"/>
          </ac:spMkLst>
        </pc:spChg>
        <pc:spChg chg="add del">
          <ac:chgData name="加藤 匠" userId="3b3a2c82afc3e649" providerId="LiveId" clId="{2F04E61D-871F-4279-A68C-40377C960190}" dt="2020-05-05T01:32:37.188" v="254"/>
          <ac:spMkLst>
            <pc:docMk/>
            <pc:sldMk cId="980524295" sldId="256"/>
            <ac:spMk id="17" creationId="{4609862E-48F9-45AC-8D44-67A0268A7935}"/>
          </ac:spMkLst>
        </pc:spChg>
        <pc:spChg chg="add del">
          <ac:chgData name="加藤 匠" userId="3b3a2c82afc3e649" providerId="LiveId" clId="{2F04E61D-871F-4279-A68C-40377C960190}" dt="2020-05-05T01:32:37.188" v="254"/>
          <ac:spMkLst>
            <pc:docMk/>
            <pc:sldMk cId="980524295" sldId="256"/>
            <ac:spMk id="18" creationId="{2D5EEA8B-2D86-4D1D-96B3-6B8290303786}"/>
          </ac:spMkLst>
        </pc:spChg>
        <pc:grpChg chg="add del">
          <ac:chgData name="加藤 匠" userId="3b3a2c82afc3e649" providerId="LiveId" clId="{2F04E61D-871F-4279-A68C-40377C960190}" dt="2020-05-05T01:32:30.081" v="250" actId="26606"/>
          <ac:grpSpMkLst>
            <pc:docMk/>
            <pc:sldMk cId="980524295" sldId="256"/>
            <ac:grpSpMk id="10" creationId="{C97986E7-0E3C-4F64-886E-935DDCB83AA7}"/>
          </ac:grpSpMkLst>
        </pc:grpChg>
      </pc:sldChg>
      <pc:sldChg chg="addSp delSp modSp new mod setBg setClrOvrMap delDesignElem modNotesTx">
        <pc:chgData name="加藤 匠" userId="3b3a2c82afc3e649" providerId="LiveId" clId="{2F04E61D-871F-4279-A68C-40377C960190}" dt="2020-05-07T16:50:48.786" v="4328" actId="113"/>
        <pc:sldMkLst>
          <pc:docMk/>
          <pc:sldMk cId="4123720466" sldId="257"/>
        </pc:sldMkLst>
        <pc:spChg chg="mod">
          <ac:chgData name="加藤 匠" userId="3b3a2c82afc3e649" providerId="LiveId" clId="{2F04E61D-871F-4279-A68C-40377C960190}" dt="2020-05-05T03:05:19.249" v="1747" actId="113"/>
          <ac:spMkLst>
            <pc:docMk/>
            <pc:sldMk cId="4123720466" sldId="257"/>
            <ac:spMk id="2" creationId="{1B0D6965-ACC5-40C8-B1CE-50668E7FEA67}"/>
          </ac:spMkLst>
        </pc:spChg>
        <pc:spChg chg="add del mod">
          <ac:chgData name="加藤 匠" userId="3b3a2c82afc3e649" providerId="LiveId" clId="{2F04E61D-871F-4279-A68C-40377C960190}" dt="2020-05-05T01:27:37.219" v="130" actId="26606"/>
          <ac:spMkLst>
            <pc:docMk/>
            <pc:sldMk cId="4123720466" sldId="257"/>
            <ac:spMk id="3" creationId="{D15EFEBC-A350-497E-93DD-E180C20A29F7}"/>
          </ac:spMkLst>
        </pc:spChg>
        <pc:spChg chg="add del">
          <ac:chgData name="加藤 匠" userId="3b3a2c82afc3e649" providerId="LiveId" clId="{2F04E61D-871F-4279-A68C-40377C960190}" dt="2020-05-05T01:32:37.188" v="254"/>
          <ac:spMkLst>
            <pc:docMk/>
            <pc:sldMk cId="4123720466" sldId="257"/>
            <ac:spMk id="7" creationId="{290FE681-1E05-478A-89DC-5F7AB37CFD77}"/>
          </ac:spMkLst>
        </pc:spChg>
        <pc:spChg chg="add del">
          <ac:chgData name="加藤 匠" userId="3b3a2c82afc3e649" providerId="LiveId" clId="{2F04E61D-871F-4279-A68C-40377C960190}" dt="2020-05-05T01:27:35.025" v="127" actId="26606"/>
          <ac:spMkLst>
            <pc:docMk/>
            <pc:sldMk cId="4123720466" sldId="257"/>
            <ac:spMk id="8" creationId="{CADF2543-1B6F-4FBC-A7AF-53A0430E05AB}"/>
          </ac:spMkLst>
        </pc:spChg>
        <pc:spChg chg="add del mod">
          <ac:chgData name="加藤 匠" userId="3b3a2c82afc3e649" providerId="LiveId" clId="{2F04E61D-871F-4279-A68C-40377C960190}" dt="2020-05-05T01:33:33.544" v="261" actId="26606"/>
          <ac:spMkLst>
            <pc:docMk/>
            <pc:sldMk cId="4123720466" sldId="257"/>
            <ac:spMk id="11" creationId="{D15EFEBC-A350-497E-93DD-E180C20A29F7}"/>
          </ac:spMkLst>
        </pc:spChg>
        <pc:spChg chg="add del">
          <ac:chgData name="加藤 匠" userId="3b3a2c82afc3e649" providerId="LiveId" clId="{2F04E61D-871F-4279-A68C-40377C960190}" dt="2020-05-05T01:33:22.200" v="256" actId="26606"/>
          <ac:spMkLst>
            <pc:docMk/>
            <pc:sldMk cId="4123720466" sldId="257"/>
            <ac:spMk id="16" creationId="{AD2D45C7-2E37-44FD-AC77-116CD14B9ED9}"/>
          </ac:spMkLst>
        </pc:spChg>
        <pc:spChg chg="add">
          <ac:chgData name="加藤 匠" userId="3b3a2c82afc3e649" providerId="LiveId" clId="{2F04E61D-871F-4279-A68C-40377C960190}" dt="2020-05-05T01:33:33.544" v="261" actId="26606"/>
          <ac:spMkLst>
            <pc:docMk/>
            <pc:sldMk cId="4123720466" sldId="257"/>
            <ac:spMk id="17" creationId="{7509B08A-C1EC-478C-86AF-60ADE06D9BBB}"/>
          </ac:spMkLst>
        </pc:spChg>
        <pc:spChg chg="add del">
          <ac:chgData name="加藤 匠" userId="3b3a2c82afc3e649" providerId="LiveId" clId="{2F04E61D-871F-4279-A68C-40377C960190}" dt="2020-05-05T01:33:22.200" v="256" actId="26606"/>
          <ac:spMkLst>
            <pc:docMk/>
            <pc:sldMk cId="4123720466" sldId="257"/>
            <ac:spMk id="18" creationId="{1FF88480-2CF1-4C54-8CE3-2CA9CD9FF896}"/>
          </ac:spMkLst>
        </pc:spChg>
        <pc:spChg chg="add">
          <ac:chgData name="加藤 匠" userId="3b3a2c82afc3e649" providerId="LiveId" clId="{2F04E61D-871F-4279-A68C-40377C960190}" dt="2020-05-05T01:33:33.544" v="261" actId="26606"/>
          <ac:spMkLst>
            <pc:docMk/>
            <pc:sldMk cId="4123720466" sldId="257"/>
            <ac:spMk id="19" creationId="{221CC330-4259-4C32-BF8B-5FE13FFABB3A}"/>
          </ac:spMkLst>
        </pc:spChg>
        <pc:spChg chg="add mod">
          <ac:chgData name="加藤 匠" userId="3b3a2c82afc3e649" providerId="LiveId" clId="{2F04E61D-871F-4279-A68C-40377C960190}" dt="2020-05-07T16:50:48.786" v="4328" actId="113"/>
          <ac:spMkLst>
            <pc:docMk/>
            <pc:sldMk cId="4123720466" sldId="257"/>
            <ac:spMk id="20" creationId="{D15EFEBC-A350-497E-93DD-E180C20A29F7}"/>
          </ac:spMkLst>
        </pc:spChg>
        <pc:grpChg chg="add del">
          <ac:chgData name="加藤 匠" userId="3b3a2c82afc3e649" providerId="LiveId" clId="{2F04E61D-871F-4279-A68C-40377C960190}" dt="2020-05-05T01:27:35.025" v="127" actId="26606"/>
          <ac:grpSpMkLst>
            <pc:docMk/>
            <pc:sldMk cId="4123720466" sldId="257"/>
            <ac:grpSpMk id="10" creationId="{A80A6E81-6B71-43DF-877B-E964A9A4CB68}"/>
          </ac:grpSpMkLst>
        </pc:grpChg>
        <pc:graphicFrameChg chg="add del">
          <ac:chgData name="加藤 匠" userId="3b3a2c82afc3e649" providerId="LiveId" clId="{2F04E61D-871F-4279-A68C-40377C960190}" dt="2020-05-05T01:27:37.208" v="129" actId="26606"/>
          <ac:graphicFrameMkLst>
            <pc:docMk/>
            <pc:sldMk cId="4123720466" sldId="257"/>
            <ac:graphicFrameMk id="5" creationId="{81AA5290-E0AF-42DF-BEEA-DC05E4A8E4A2}"/>
          </ac:graphicFrameMkLst>
        </pc:graphicFrameChg>
        <pc:graphicFrameChg chg="add del">
          <ac:chgData name="加藤 匠" userId="3b3a2c82afc3e649" providerId="LiveId" clId="{2F04E61D-871F-4279-A68C-40377C960190}" dt="2020-05-05T01:33:28.951" v="258" actId="26606"/>
          <ac:graphicFrameMkLst>
            <pc:docMk/>
            <pc:sldMk cId="4123720466" sldId="257"/>
            <ac:graphicFrameMk id="13" creationId="{16076D4F-A2E3-49A8-BF11-82FBAEAEA6CF}"/>
          </ac:graphicFrameMkLst>
        </pc:graphicFrameChg>
        <pc:graphicFrameChg chg="add del">
          <ac:chgData name="加藤 匠" userId="3b3a2c82afc3e649" providerId="LiveId" clId="{2F04E61D-871F-4279-A68C-40377C960190}" dt="2020-05-05T01:33:33.531" v="260" actId="26606"/>
          <ac:graphicFrameMkLst>
            <pc:docMk/>
            <pc:sldMk cId="4123720466" sldId="257"/>
            <ac:graphicFrameMk id="15" creationId="{3E91B88D-2E1A-416C-B8E1-92D5581301A6}"/>
          </ac:graphicFrameMkLst>
        </pc:graphicFrameChg>
        <pc:cxnChg chg="add del">
          <ac:chgData name="加藤 匠" userId="3b3a2c82afc3e649" providerId="LiveId" clId="{2F04E61D-871F-4279-A68C-40377C960190}" dt="2020-05-05T01:32:37.188" v="254"/>
          <ac:cxnSpMkLst>
            <pc:docMk/>
            <pc:sldMk cId="4123720466" sldId="257"/>
            <ac:cxnSpMk id="9" creationId="{2E2F21DC-5F0E-42CF-B89C-C1E25E175CB8}"/>
          </ac:cxnSpMkLst>
        </pc:cxnChg>
      </pc:sldChg>
      <pc:sldChg chg="addSp delSp modSp new mod modNotesTx">
        <pc:chgData name="加藤 匠" userId="3b3a2c82afc3e649" providerId="LiveId" clId="{2F04E61D-871F-4279-A68C-40377C960190}" dt="2020-05-08T09:11:49.942" v="14822" actId="20577"/>
        <pc:sldMkLst>
          <pc:docMk/>
          <pc:sldMk cId="3356818927" sldId="258"/>
        </pc:sldMkLst>
        <pc:spChg chg="mod">
          <ac:chgData name="加藤 匠" userId="3b3a2c82afc3e649" providerId="LiveId" clId="{2F04E61D-871F-4279-A68C-40377C960190}" dt="2020-05-07T17:15:03.981" v="6228" actId="242"/>
          <ac:spMkLst>
            <pc:docMk/>
            <pc:sldMk cId="3356818927" sldId="258"/>
            <ac:spMk id="2" creationId="{8B74CB26-3744-4F52-A4EB-C409C65C9B92}"/>
          </ac:spMkLst>
        </pc:spChg>
        <pc:spChg chg="add del mod">
          <ac:chgData name="加藤 匠" userId="3b3a2c82afc3e649" providerId="LiveId" clId="{2F04E61D-871F-4279-A68C-40377C960190}" dt="2020-05-08T05:21:43.090" v="7135" actId="478"/>
          <ac:spMkLst>
            <pc:docMk/>
            <pc:sldMk cId="3356818927" sldId="258"/>
            <ac:spMk id="3" creationId="{4A1A0D98-C908-4389-8E33-81D32E8605F1}"/>
          </ac:spMkLst>
        </pc:spChg>
        <pc:spChg chg="add del mod">
          <ac:chgData name="加藤 匠" userId="3b3a2c82afc3e649" providerId="LiveId" clId="{2F04E61D-871F-4279-A68C-40377C960190}" dt="2020-05-05T03:08:23.775" v="1969" actId="478"/>
          <ac:spMkLst>
            <pc:docMk/>
            <pc:sldMk cId="3356818927" sldId="258"/>
            <ac:spMk id="4" creationId="{D390B8BA-18BA-49A1-A34F-89ED7D85DDF9}"/>
          </ac:spMkLst>
        </pc:spChg>
        <pc:spChg chg="add del mod">
          <ac:chgData name="加藤 匠" userId="3b3a2c82afc3e649" providerId="LiveId" clId="{2F04E61D-871F-4279-A68C-40377C960190}" dt="2020-05-08T05:19:49.911" v="7126" actId="478"/>
          <ac:spMkLst>
            <pc:docMk/>
            <pc:sldMk cId="3356818927" sldId="258"/>
            <ac:spMk id="6" creationId="{12BFA85F-9FDF-4DBA-B1E4-466920AB7353}"/>
          </ac:spMkLst>
        </pc:spChg>
        <pc:spChg chg="add mod">
          <ac:chgData name="加藤 匠" userId="3b3a2c82afc3e649" providerId="LiveId" clId="{2F04E61D-871F-4279-A68C-40377C960190}" dt="2020-05-08T08:09:09.323" v="11285" actId="122"/>
          <ac:spMkLst>
            <pc:docMk/>
            <pc:sldMk cId="3356818927" sldId="258"/>
            <ac:spMk id="7" creationId="{F32DE52B-78BD-488C-93BF-F02379BF2EAC}"/>
          </ac:spMkLst>
        </pc:spChg>
        <pc:graphicFrameChg chg="add mod">
          <ac:chgData name="加藤 匠" userId="3b3a2c82afc3e649" providerId="LiveId" clId="{2F04E61D-871F-4279-A68C-40377C960190}" dt="2020-05-08T08:13:46.388" v="11296" actId="403"/>
          <ac:graphicFrameMkLst>
            <pc:docMk/>
            <pc:sldMk cId="3356818927" sldId="258"/>
            <ac:graphicFrameMk id="4" creationId="{F71D2F6A-6DA8-4A04-B773-125C92E4400B}"/>
          </ac:graphicFrameMkLst>
        </pc:graphicFrameChg>
      </pc:sldChg>
      <pc:sldChg chg="addSp delSp modSp new mod modNotesTx">
        <pc:chgData name="加藤 匠" userId="3b3a2c82afc3e649" providerId="LiveId" clId="{2F04E61D-871F-4279-A68C-40377C960190}" dt="2020-05-08T09:26:46.109" v="15351" actId="1076"/>
        <pc:sldMkLst>
          <pc:docMk/>
          <pc:sldMk cId="1098959752" sldId="259"/>
        </pc:sldMkLst>
        <pc:spChg chg="mod">
          <ac:chgData name="加藤 匠" userId="3b3a2c82afc3e649" providerId="LiveId" clId="{2F04E61D-871F-4279-A68C-40377C960190}" dt="2020-05-08T05:32:18.739" v="7279"/>
          <ac:spMkLst>
            <pc:docMk/>
            <pc:sldMk cId="1098959752" sldId="259"/>
            <ac:spMk id="2" creationId="{55DA3D69-0A4D-43F2-B4DD-9A39BC96892A}"/>
          </ac:spMkLst>
        </pc:spChg>
        <pc:spChg chg="add del mod">
          <ac:chgData name="加藤 匠" userId="3b3a2c82afc3e649" providerId="LiveId" clId="{2F04E61D-871F-4279-A68C-40377C960190}" dt="2020-05-08T07:00:54.311" v="7566" actId="12084"/>
          <ac:spMkLst>
            <pc:docMk/>
            <pc:sldMk cId="1098959752" sldId="259"/>
            <ac:spMk id="3" creationId="{B1D85808-414C-4F03-963D-5A3B42EF03AE}"/>
          </ac:spMkLst>
        </pc:spChg>
        <pc:spChg chg="add mod">
          <ac:chgData name="加藤 匠" userId="3b3a2c82afc3e649" providerId="LiveId" clId="{2F04E61D-871F-4279-A68C-40377C960190}" dt="2020-05-08T07:18:29.515" v="8121" actId="1076"/>
          <ac:spMkLst>
            <pc:docMk/>
            <pc:sldMk cId="1098959752" sldId="259"/>
            <ac:spMk id="6" creationId="{EA0EBB66-1DDA-4382-9A8D-3C34C90F91E9}"/>
          </ac:spMkLst>
        </pc:spChg>
        <pc:graphicFrameChg chg="add del mod">
          <ac:chgData name="加藤 匠" userId="3b3a2c82afc3e649" providerId="LiveId" clId="{2F04E61D-871F-4279-A68C-40377C960190}" dt="2020-05-08T07:00:31.116" v="7565" actId="12084"/>
          <ac:graphicFrameMkLst>
            <pc:docMk/>
            <pc:sldMk cId="1098959752" sldId="259"/>
            <ac:graphicFrameMk id="4" creationId="{4E0ED33F-6777-4AF8-A8F9-5AB84E2E9C49}"/>
          </ac:graphicFrameMkLst>
        </pc:graphicFrameChg>
        <pc:graphicFrameChg chg="add mod">
          <ac:chgData name="加藤 匠" userId="3b3a2c82afc3e649" providerId="LiveId" clId="{2F04E61D-871F-4279-A68C-40377C960190}" dt="2020-05-08T09:26:46.109" v="15351" actId="1076"/>
          <ac:graphicFrameMkLst>
            <pc:docMk/>
            <pc:sldMk cId="1098959752" sldId="259"/>
            <ac:graphicFrameMk id="5" creationId="{EBA02E3D-D8C8-4F23-89E9-FC63D94C775F}"/>
          </ac:graphicFrameMkLst>
        </pc:graphicFrameChg>
      </pc:sldChg>
      <pc:sldChg chg="addSp delSp modSp new mod modNotesTx">
        <pc:chgData name="加藤 匠" userId="3b3a2c82afc3e649" providerId="LiveId" clId="{2F04E61D-871F-4279-A68C-40377C960190}" dt="2020-05-08T09:25:53.378" v="15349" actId="167"/>
        <pc:sldMkLst>
          <pc:docMk/>
          <pc:sldMk cId="1378018455" sldId="260"/>
        </pc:sldMkLst>
        <pc:spChg chg="mod">
          <ac:chgData name="加藤 匠" userId="3b3a2c82afc3e649" providerId="LiveId" clId="{2F04E61D-871F-4279-A68C-40377C960190}" dt="2020-05-07T17:15:28.132" v="6231" actId="242"/>
          <ac:spMkLst>
            <pc:docMk/>
            <pc:sldMk cId="1378018455" sldId="260"/>
            <ac:spMk id="2" creationId="{F06A8834-CD12-4813-BD1D-B408FBE43CAB}"/>
          </ac:spMkLst>
        </pc:spChg>
        <pc:spChg chg="del mod">
          <ac:chgData name="加藤 匠" userId="3b3a2c82afc3e649" providerId="LiveId" clId="{2F04E61D-871F-4279-A68C-40377C960190}" dt="2020-05-07T17:25:12.619" v="6595" actId="478"/>
          <ac:spMkLst>
            <pc:docMk/>
            <pc:sldMk cId="1378018455" sldId="260"/>
            <ac:spMk id="3" creationId="{5EE1DD9C-F986-4FDE-B5FC-963BBAC347F4}"/>
          </ac:spMkLst>
        </pc:spChg>
        <pc:spChg chg="add mod">
          <ac:chgData name="加藤 匠" userId="3b3a2c82afc3e649" providerId="LiveId" clId="{2F04E61D-871F-4279-A68C-40377C960190}" dt="2020-05-08T09:12:38.349" v="14828" actId="1076"/>
          <ac:spMkLst>
            <pc:docMk/>
            <pc:sldMk cId="1378018455" sldId="260"/>
            <ac:spMk id="3" creationId="{CD812668-1BFA-48B6-B82D-0A03E631BC0E}"/>
          </ac:spMkLst>
        </pc:spChg>
        <pc:spChg chg="add mod">
          <ac:chgData name="加藤 匠" userId="3b3a2c82afc3e649" providerId="LiveId" clId="{2F04E61D-871F-4279-A68C-40377C960190}" dt="2020-05-08T09:24:07.303" v="15341" actId="14100"/>
          <ac:spMkLst>
            <pc:docMk/>
            <pc:sldMk cId="1378018455" sldId="260"/>
            <ac:spMk id="7" creationId="{146B4486-4E44-4C9C-8E9A-39C9C017E156}"/>
          </ac:spMkLst>
        </pc:spChg>
        <pc:spChg chg="add del mod">
          <ac:chgData name="加藤 匠" userId="3b3a2c82afc3e649" providerId="LiveId" clId="{2F04E61D-871F-4279-A68C-40377C960190}" dt="2020-05-07T17:25:15.201" v="6596" actId="478"/>
          <ac:spMkLst>
            <pc:docMk/>
            <pc:sldMk cId="1378018455" sldId="260"/>
            <ac:spMk id="8" creationId="{94766766-7BE5-4657-A251-02468DC0DC90}"/>
          </ac:spMkLst>
        </pc:spChg>
        <pc:spChg chg="add del mod">
          <ac:chgData name="加藤 匠" userId="3b3a2c82afc3e649" providerId="LiveId" clId="{2F04E61D-871F-4279-A68C-40377C960190}" dt="2020-05-08T07:26:07.660" v="8554" actId="478"/>
          <ac:spMkLst>
            <pc:docMk/>
            <pc:sldMk cId="1378018455" sldId="260"/>
            <ac:spMk id="9" creationId="{BB947565-6C9E-4573-A95B-D838B7178FFA}"/>
          </ac:spMkLst>
        </pc:spChg>
        <pc:graphicFrameChg chg="add mod">
          <ac:chgData name="加藤 匠" userId="3b3a2c82afc3e649" providerId="LiveId" clId="{2F04E61D-871F-4279-A68C-40377C960190}" dt="2020-05-08T09:24:00.895" v="15339" actId="404"/>
          <ac:graphicFrameMkLst>
            <pc:docMk/>
            <pc:sldMk cId="1378018455" sldId="260"/>
            <ac:graphicFrameMk id="6" creationId="{0968C453-2B81-4905-8362-45FB22FCB7EA}"/>
          </ac:graphicFrameMkLst>
        </pc:graphicFrameChg>
        <pc:picChg chg="add del mod ord">
          <ac:chgData name="加藤 匠" userId="3b3a2c82afc3e649" providerId="LiveId" clId="{2F04E61D-871F-4279-A68C-40377C960190}" dt="2020-05-08T09:25:53.378" v="15349" actId="167"/>
          <ac:picMkLst>
            <pc:docMk/>
            <pc:sldMk cId="1378018455" sldId="260"/>
            <ac:picMk id="5" creationId="{6D2135D0-3F48-470A-9F49-DB6C5FB63966}"/>
          </ac:picMkLst>
        </pc:picChg>
        <pc:picChg chg="add del mod">
          <ac:chgData name="加藤 匠" userId="3b3a2c82afc3e649" providerId="LiveId" clId="{2F04E61D-871F-4279-A68C-40377C960190}" dt="2020-05-08T09:25:41.084" v="15345" actId="478"/>
          <ac:picMkLst>
            <pc:docMk/>
            <pc:sldMk cId="1378018455" sldId="260"/>
            <ac:picMk id="10" creationId="{58D395D2-4AB9-450D-9E04-C6464E816981}"/>
          </ac:picMkLst>
        </pc:picChg>
      </pc:sldChg>
      <pc:sldChg chg="modSp new mod ord modNotesTx">
        <pc:chgData name="加藤 匠" userId="3b3a2c82afc3e649" providerId="LiveId" clId="{2F04E61D-871F-4279-A68C-40377C960190}" dt="2020-05-08T09:09:45.013" v="14676" actId="20577"/>
        <pc:sldMkLst>
          <pc:docMk/>
          <pc:sldMk cId="3412698010" sldId="261"/>
        </pc:sldMkLst>
        <pc:spChg chg="mod">
          <ac:chgData name="加藤 匠" userId="3b3a2c82afc3e649" providerId="LiveId" clId="{2F04E61D-871F-4279-A68C-40377C960190}" dt="2020-05-07T17:15:11.047" v="6229" actId="242"/>
          <ac:spMkLst>
            <pc:docMk/>
            <pc:sldMk cId="3412698010" sldId="261"/>
            <ac:spMk id="2" creationId="{20092CDB-7B17-456D-BABE-89B44E69A08C}"/>
          </ac:spMkLst>
        </pc:spChg>
        <pc:spChg chg="mod">
          <ac:chgData name="加藤 匠" userId="3b3a2c82afc3e649" providerId="LiveId" clId="{2F04E61D-871F-4279-A68C-40377C960190}" dt="2020-05-08T08:20:02.664" v="11907" actId="403"/>
          <ac:spMkLst>
            <pc:docMk/>
            <pc:sldMk cId="3412698010" sldId="261"/>
            <ac:spMk id="3" creationId="{28637377-52A9-4A74-83C0-40B2E32A1C6E}"/>
          </ac:spMkLst>
        </pc:spChg>
      </pc:sldChg>
      <pc:sldChg chg="addSp delSp modSp new mod modNotesTx">
        <pc:chgData name="加藤 匠" userId="3b3a2c82afc3e649" providerId="LiveId" clId="{2F04E61D-871F-4279-A68C-40377C960190}" dt="2020-05-08T09:49:53.023" v="16862" actId="20577"/>
        <pc:sldMkLst>
          <pc:docMk/>
          <pc:sldMk cId="226644191" sldId="262"/>
        </pc:sldMkLst>
        <pc:spChg chg="mod">
          <ac:chgData name="加藤 匠" userId="3b3a2c82afc3e649" providerId="LiveId" clId="{2F04E61D-871F-4279-A68C-40377C960190}" dt="2020-05-08T08:04:25.547" v="10739" actId="14100"/>
          <ac:spMkLst>
            <pc:docMk/>
            <pc:sldMk cId="226644191" sldId="262"/>
            <ac:spMk id="2" creationId="{3CE73198-3561-435D-A280-6FD2B7EDFF56}"/>
          </ac:spMkLst>
        </pc:spChg>
        <pc:spChg chg="del mod">
          <ac:chgData name="加藤 匠" userId="3b3a2c82afc3e649" providerId="LiveId" clId="{2F04E61D-871F-4279-A68C-40377C960190}" dt="2020-05-08T08:03:19.854" v="10702" actId="478"/>
          <ac:spMkLst>
            <pc:docMk/>
            <pc:sldMk cId="226644191" sldId="262"/>
            <ac:spMk id="3" creationId="{CEB08C91-F005-4470-8695-2D57D3898608}"/>
          </ac:spMkLst>
        </pc:spChg>
        <pc:spChg chg="add del mod">
          <ac:chgData name="加藤 匠" userId="3b3a2c82afc3e649" providerId="LiveId" clId="{2F04E61D-871F-4279-A68C-40377C960190}" dt="2020-05-08T08:28:40.845" v="12795" actId="478"/>
          <ac:spMkLst>
            <pc:docMk/>
            <pc:sldMk cId="226644191" sldId="262"/>
            <ac:spMk id="4" creationId="{EFA8AFFB-4867-4576-ADED-388FF3C10F3A}"/>
          </ac:spMkLst>
        </pc:spChg>
        <pc:spChg chg="add mod">
          <ac:chgData name="加藤 匠" userId="3b3a2c82afc3e649" providerId="LiveId" clId="{2F04E61D-871F-4279-A68C-40377C960190}" dt="2020-05-08T08:34:22.461" v="13088" actId="1076"/>
          <ac:spMkLst>
            <pc:docMk/>
            <pc:sldMk cId="226644191" sldId="262"/>
            <ac:spMk id="5" creationId="{4080A071-4366-468F-84F2-AE0CB7B78E74}"/>
          </ac:spMkLst>
        </pc:spChg>
        <pc:spChg chg="add mod">
          <ac:chgData name="加藤 匠" userId="3b3a2c82afc3e649" providerId="LiveId" clId="{2F04E61D-871F-4279-A68C-40377C960190}" dt="2020-05-08T08:34:22.461" v="13088" actId="1076"/>
          <ac:spMkLst>
            <pc:docMk/>
            <pc:sldMk cId="226644191" sldId="262"/>
            <ac:spMk id="6" creationId="{E348F2C8-27DE-4DBA-BFE5-652C6989B3BE}"/>
          </ac:spMkLst>
        </pc:spChg>
        <pc:spChg chg="add mod">
          <ac:chgData name="加藤 匠" userId="3b3a2c82afc3e649" providerId="LiveId" clId="{2F04E61D-871F-4279-A68C-40377C960190}" dt="2020-05-08T08:34:22.461" v="13088" actId="1076"/>
          <ac:spMkLst>
            <pc:docMk/>
            <pc:sldMk cId="226644191" sldId="262"/>
            <ac:spMk id="7" creationId="{DA93B4D1-1773-4DE9-99FC-E92B17C36A7E}"/>
          </ac:spMkLst>
        </pc:spChg>
        <pc:spChg chg="add mod">
          <ac:chgData name="加藤 匠" userId="3b3a2c82afc3e649" providerId="LiveId" clId="{2F04E61D-871F-4279-A68C-40377C960190}" dt="2020-05-08T08:34:22.461" v="13088" actId="1076"/>
          <ac:spMkLst>
            <pc:docMk/>
            <pc:sldMk cId="226644191" sldId="262"/>
            <ac:spMk id="8" creationId="{C7C2C57E-13F0-46AB-A1B3-8CFC09335927}"/>
          </ac:spMkLst>
        </pc:spChg>
        <pc:spChg chg="add mod">
          <ac:chgData name="加藤 匠" userId="3b3a2c82afc3e649" providerId="LiveId" clId="{2F04E61D-871F-4279-A68C-40377C960190}" dt="2020-05-08T08:34:22.461" v="13088" actId="1076"/>
          <ac:spMkLst>
            <pc:docMk/>
            <pc:sldMk cId="226644191" sldId="262"/>
            <ac:spMk id="9" creationId="{54B43884-9A07-4D54-BA11-D332DB423FDA}"/>
          </ac:spMkLst>
        </pc:spChg>
        <pc:spChg chg="add mod">
          <ac:chgData name="加藤 匠" userId="3b3a2c82afc3e649" providerId="LiveId" clId="{2F04E61D-871F-4279-A68C-40377C960190}" dt="2020-05-08T08:34:22.461" v="13088" actId="1076"/>
          <ac:spMkLst>
            <pc:docMk/>
            <pc:sldMk cId="226644191" sldId="262"/>
            <ac:spMk id="10" creationId="{A22C2042-D878-43C6-A6AF-1C0931C884A3}"/>
          </ac:spMkLst>
        </pc:spChg>
        <pc:spChg chg="add del mod">
          <ac:chgData name="加藤 匠" userId="3b3a2c82afc3e649" providerId="LiveId" clId="{2F04E61D-871F-4279-A68C-40377C960190}" dt="2020-05-08T08:03:22.139" v="10703" actId="478"/>
          <ac:spMkLst>
            <pc:docMk/>
            <pc:sldMk cId="226644191" sldId="262"/>
            <ac:spMk id="12" creationId="{CFA98690-FDE1-4783-BCBE-B8119E2C8F09}"/>
          </ac:spMkLst>
        </pc:spChg>
        <pc:spChg chg="add mod">
          <ac:chgData name="加藤 匠" userId="3b3a2c82afc3e649" providerId="LiveId" clId="{2F04E61D-871F-4279-A68C-40377C960190}" dt="2020-05-08T08:39:04.554" v="13503" actId="207"/>
          <ac:spMkLst>
            <pc:docMk/>
            <pc:sldMk cId="226644191" sldId="262"/>
            <ac:spMk id="13" creationId="{C98AF29B-C238-4270-90B2-D11C9E734222}"/>
          </ac:spMkLst>
        </pc:spChg>
        <pc:spChg chg="add mod">
          <ac:chgData name="加藤 匠" userId="3b3a2c82afc3e649" providerId="LiveId" clId="{2F04E61D-871F-4279-A68C-40377C960190}" dt="2020-05-08T08:35:14.344" v="13094" actId="207"/>
          <ac:spMkLst>
            <pc:docMk/>
            <pc:sldMk cId="226644191" sldId="262"/>
            <ac:spMk id="14" creationId="{56897855-3240-45E0-B737-526363B83045}"/>
          </ac:spMkLst>
        </pc:spChg>
      </pc:sldChg>
      <pc:sldChg chg="addSp delSp modSp new mod modNotesTx">
        <pc:chgData name="加藤 匠" userId="3b3a2c82afc3e649" providerId="LiveId" clId="{2F04E61D-871F-4279-A68C-40377C960190}" dt="2020-05-08T09:46:19.597" v="16291" actId="20577"/>
        <pc:sldMkLst>
          <pc:docMk/>
          <pc:sldMk cId="2219929447" sldId="263"/>
        </pc:sldMkLst>
        <pc:spChg chg="mod">
          <ac:chgData name="加藤 匠" userId="3b3a2c82afc3e649" providerId="LiveId" clId="{2F04E61D-871F-4279-A68C-40377C960190}" dt="2020-05-07T17:15:58.637" v="6236" actId="242"/>
          <ac:spMkLst>
            <pc:docMk/>
            <pc:sldMk cId="2219929447" sldId="263"/>
            <ac:spMk id="2" creationId="{9831399E-4F0E-456E-8274-5606C94C1155}"/>
          </ac:spMkLst>
        </pc:spChg>
        <pc:spChg chg="del mod">
          <ac:chgData name="加藤 匠" userId="3b3a2c82afc3e649" providerId="LiveId" clId="{2F04E61D-871F-4279-A68C-40377C960190}" dt="2020-05-08T08:28:57.733" v="12797" actId="478"/>
          <ac:spMkLst>
            <pc:docMk/>
            <pc:sldMk cId="2219929447" sldId="263"/>
            <ac:spMk id="3" creationId="{36F45EED-216E-4416-8F8B-4B9959466144}"/>
          </ac:spMkLst>
        </pc:spChg>
        <pc:spChg chg="add del mod">
          <ac:chgData name="加藤 匠" userId="3b3a2c82afc3e649" providerId="LiveId" clId="{2F04E61D-871F-4279-A68C-40377C960190}" dt="2020-05-08T08:59:16.573" v="13687" actId="478"/>
          <ac:spMkLst>
            <pc:docMk/>
            <pc:sldMk cId="2219929447" sldId="263"/>
            <ac:spMk id="4" creationId="{ACF21123-8897-4499-B16E-F31A629A81F5}"/>
          </ac:spMkLst>
        </pc:spChg>
        <pc:spChg chg="add mod">
          <ac:chgData name="加藤 匠" userId="3b3a2c82afc3e649" providerId="LiveId" clId="{2F04E61D-871F-4279-A68C-40377C960190}" dt="2020-05-08T08:59:22.300" v="13688"/>
          <ac:spMkLst>
            <pc:docMk/>
            <pc:sldMk cId="2219929447" sldId="263"/>
            <ac:spMk id="6" creationId="{F117F630-E0EC-4EDA-9200-91A7077A831B}"/>
          </ac:spMkLst>
        </pc:spChg>
        <pc:spChg chg="add mod">
          <ac:chgData name="加藤 匠" userId="3b3a2c82afc3e649" providerId="LiveId" clId="{2F04E61D-871F-4279-A68C-40377C960190}" dt="2020-05-08T09:00:09.805" v="13738"/>
          <ac:spMkLst>
            <pc:docMk/>
            <pc:sldMk cId="2219929447" sldId="263"/>
            <ac:spMk id="7" creationId="{CD0CD485-96B3-4C3E-8539-292BDCD31839}"/>
          </ac:spMkLst>
        </pc:spChg>
        <pc:spChg chg="mod">
          <ac:chgData name="加藤 匠" userId="3b3a2c82afc3e649" providerId="LiveId" clId="{2F04E61D-871F-4279-A68C-40377C960190}" dt="2020-05-08T09:00:14.245" v="13739" actId="571"/>
          <ac:spMkLst>
            <pc:docMk/>
            <pc:sldMk cId="2219929447" sldId="263"/>
            <ac:spMk id="9" creationId="{873A52C2-9980-420F-A000-46E183F5181F}"/>
          </ac:spMkLst>
        </pc:spChg>
        <pc:spChg chg="mod">
          <ac:chgData name="加藤 匠" userId="3b3a2c82afc3e649" providerId="LiveId" clId="{2F04E61D-871F-4279-A68C-40377C960190}" dt="2020-05-08T09:01:30.325" v="13786"/>
          <ac:spMkLst>
            <pc:docMk/>
            <pc:sldMk cId="2219929447" sldId="263"/>
            <ac:spMk id="10" creationId="{7D50D2E6-625E-4F03-8D26-C56633278CD4}"/>
          </ac:spMkLst>
        </pc:spChg>
        <pc:spChg chg="mod">
          <ac:chgData name="加藤 匠" userId="3b3a2c82afc3e649" providerId="LiveId" clId="{2F04E61D-871F-4279-A68C-40377C960190}" dt="2020-05-08T09:01:34.776" v="13787" actId="571"/>
          <ac:spMkLst>
            <pc:docMk/>
            <pc:sldMk cId="2219929447" sldId="263"/>
            <ac:spMk id="12" creationId="{DCA246DF-D647-411A-BFA7-9EDE3FF67B09}"/>
          </ac:spMkLst>
        </pc:spChg>
        <pc:spChg chg="mod">
          <ac:chgData name="加藤 匠" userId="3b3a2c82afc3e649" providerId="LiveId" clId="{2F04E61D-871F-4279-A68C-40377C960190}" dt="2020-05-08T09:01:40.335" v="13801" actId="6549"/>
          <ac:spMkLst>
            <pc:docMk/>
            <pc:sldMk cId="2219929447" sldId="263"/>
            <ac:spMk id="13" creationId="{112BAD32-F319-4375-ABE1-C77E05F5510C}"/>
          </ac:spMkLst>
        </pc:spChg>
        <pc:spChg chg="add mod">
          <ac:chgData name="加藤 匠" userId="3b3a2c82afc3e649" providerId="LiveId" clId="{2F04E61D-871F-4279-A68C-40377C960190}" dt="2020-05-08T09:13:26.544" v="14842" actId="403"/>
          <ac:spMkLst>
            <pc:docMk/>
            <pc:sldMk cId="2219929447" sldId="263"/>
            <ac:spMk id="14" creationId="{0525F7E8-218D-41F4-97A7-289F3BFDA585}"/>
          </ac:spMkLst>
        </pc:spChg>
        <pc:grpChg chg="add mod">
          <ac:chgData name="加藤 匠" userId="3b3a2c82afc3e649" providerId="LiveId" clId="{2F04E61D-871F-4279-A68C-40377C960190}" dt="2020-05-08T08:59:24.363" v="13689" actId="1076"/>
          <ac:grpSpMkLst>
            <pc:docMk/>
            <pc:sldMk cId="2219929447" sldId="263"/>
            <ac:grpSpMk id="5" creationId="{71A7854C-B023-4564-AB27-97F8B15437E9}"/>
          </ac:grpSpMkLst>
        </pc:grpChg>
        <pc:grpChg chg="add mod">
          <ac:chgData name="加藤 匠" userId="3b3a2c82afc3e649" providerId="LiveId" clId="{2F04E61D-871F-4279-A68C-40377C960190}" dt="2020-05-08T09:00:14.245" v="13739" actId="571"/>
          <ac:grpSpMkLst>
            <pc:docMk/>
            <pc:sldMk cId="2219929447" sldId="263"/>
            <ac:grpSpMk id="8" creationId="{F95010B2-733D-4456-8A59-5B6569223449}"/>
          </ac:grpSpMkLst>
        </pc:grpChg>
        <pc:grpChg chg="add mod">
          <ac:chgData name="加藤 匠" userId="3b3a2c82afc3e649" providerId="LiveId" clId="{2F04E61D-871F-4279-A68C-40377C960190}" dt="2020-05-08T09:01:49.589" v="13802" actId="207"/>
          <ac:grpSpMkLst>
            <pc:docMk/>
            <pc:sldMk cId="2219929447" sldId="263"/>
            <ac:grpSpMk id="11" creationId="{25C34E48-0CC3-4EB1-BBB1-EBD01C6653D2}"/>
          </ac:grpSpMkLst>
        </pc:grpChg>
      </pc:sldChg>
      <pc:sldChg chg="addSp delSp modSp new mod modNotesTx">
        <pc:chgData name="加藤 匠" userId="3b3a2c82afc3e649" providerId="LiveId" clId="{2F04E61D-871F-4279-A68C-40377C960190}" dt="2020-05-08T09:52:58.318" v="17224" actId="20577"/>
        <pc:sldMkLst>
          <pc:docMk/>
          <pc:sldMk cId="230354010" sldId="264"/>
        </pc:sldMkLst>
        <pc:spChg chg="mod">
          <ac:chgData name="加藤 匠" userId="3b3a2c82afc3e649" providerId="LiveId" clId="{2F04E61D-871F-4279-A68C-40377C960190}" dt="2020-05-07T17:16:02.447" v="6237" actId="242"/>
          <ac:spMkLst>
            <pc:docMk/>
            <pc:sldMk cId="230354010" sldId="264"/>
            <ac:spMk id="2" creationId="{E170CA82-E8F8-45F7-ADB6-E3353CBFF418}"/>
          </ac:spMkLst>
        </pc:spChg>
        <pc:spChg chg="del mod">
          <ac:chgData name="加藤 匠" userId="3b3a2c82afc3e649" providerId="LiveId" clId="{2F04E61D-871F-4279-A68C-40377C960190}" dt="2020-05-08T07:42:36.200" v="9111" actId="12084"/>
          <ac:spMkLst>
            <pc:docMk/>
            <pc:sldMk cId="230354010" sldId="264"/>
            <ac:spMk id="3" creationId="{350BB0D2-366F-4A66-AB92-71F586BAF0DE}"/>
          </ac:spMkLst>
        </pc:spChg>
        <pc:graphicFrameChg chg="add mod">
          <ac:chgData name="加藤 匠" userId="3b3a2c82afc3e649" providerId="LiveId" clId="{2F04E61D-871F-4279-A68C-40377C960190}" dt="2020-05-08T08:19:23.309" v="11906" actId="14100"/>
          <ac:graphicFrameMkLst>
            <pc:docMk/>
            <pc:sldMk cId="230354010" sldId="264"/>
            <ac:graphicFrameMk id="4" creationId="{DCAB923D-C056-4B7B-BF58-8C8BE3C277D3}"/>
          </ac:graphicFrameMkLst>
        </pc:graphicFrameChg>
      </pc:sldChg>
      <pc:sldChg chg="addSp delSp modSp new mod">
        <pc:chgData name="加藤 匠" userId="3b3a2c82afc3e649" providerId="LiveId" clId="{2F04E61D-871F-4279-A68C-40377C960190}" dt="2020-05-07T17:16:08.066" v="6238" actId="113"/>
        <pc:sldMkLst>
          <pc:docMk/>
          <pc:sldMk cId="2904199527" sldId="265"/>
        </pc:sldMkLst>
        <pc:spChg chg="add mod">
          <ac:chgData name="加藤 匠" userId="3b3a2c82afc3e649" providerId="LiveId" clId="{2F04E61D-871F-4279-A68C-40377C960190}" dt="2020-05-07T17:16:08.066" v="6238" actId="113"/>
          <ac:spMkLst>
            <pc:docMk/>
            <pc:sldMk cId="2904199527" sldId="265"/>
            <ac:spMk id="2" creationId="{31EE5B23-F04F-4F57-9874-8551ACCD737D}"/>
          </ac:spMkLst>
        </pc:spChg>
        <pc:spChg chg="add del">
          <ac:chgData name="加藤 匠" userId="3b3a2c82afc3e649" providerId="LiveId" clId="{2F04E61D-871F-4279-A68C-40377C960190}" dt="2020-05-05T12:39:53.910" v="2583" actId="478"/>
          <ac:spMkLst>
            <pc:docMk/>
            <pc:sldMk cId="2904199527" sldId="265"/>
            <ac:spMk id="2" creationId="{813817D5-FC30-4251-9C5E-B7F6C805D314}"/>
          </ac:spMkLst>
        </pc:spChg>
      </pc:sldChg>
      <pc:sldChg chg="addSp delSp modSp new mod">
        <pc:chgData name="加藤 匠" userId="3b3a2c82afc3e649" providerId="LiveId" clId="{2F04E61D-871F-4279-A68C-40377C960190}" dt="2020-05-08T08:56:56.741" v="13616" actId="6549"/>
        <pc:sldMkLst>
          <pc:docMk/>
          <pc:sldMk cId="64894446" sldId="266"/>
        </pc:sldMkLst>
        <pc:spChg chg="mod">
          <ac:chgData name="加藤 匠" userId="3b3a2c82afc3e649" providerId="LiveId" clId="{2F04E61D-871F-4279-A68C-40377C960190}" dt="2020-05-08T08:04:14.545" v="10724" actId="14100"/>
          <ac:spMkLst>
            <pc:docMk/>
            <pc:sldMk cId="64894446" sldId="266"/>
            <ac:spMk id="2" creationId="{489340C7-97EA-4F89-975A-B7DC52A62CFF}"/>
          </ac:spMkLst>
        </pc:spChg>
        <pc:spChg chg="del mod">
          <ac:chgData name="加藤 匠" userId="3b3a2c82afc3e649" providerId="LiveId" clId="{2F04E61D-871F-4279-A68C-40377C960190}" dt="2020-05-08T07:14:25.073" v="8015" actId="12084"/>
          <ac:spMkLst>
            <pc:docMk/>
            <pc:sldMk cId="64894446" sldId="266"/>
            <ac:spMk id="3" creationId="{C20AF057-9150-4E92-8276-104927248EFF}"/>
          </ac:spMkLst>
        </pc:spChg>
        <pc:spChg chg="add mod">
          <ac:chgData name="加藤 匠" userId="3b3a2c82afc3e649" providerId="LiveId" clId="{2F04E61D-871F-4279-A68C-40377C960190}" dt="2020-05-08T08:56:03.459" v="13593" actId="1076"/>
          <ac:spMkLst>
            <pc:docMk/>
            <pc:sldMk cId="64894446" sldId="266"/>
            <ac:spMk id="5" creationId="{8D0E2992-C285-473C-9571-5EE9470ADDA4}"/>
          </ac:spMkLst>
        </pc:spChg>
        <pc:spChg chg="add mod">
          <ac:chgData name="加藤 匠" userId="3b3a2c82afc3e649" providerId="LiveId" clId="{2F04E61D-871F-4279-A68C-40377C960190}" dt="2020-05-08T08:56:03.459" v="13593" actId="1076"/>
          <ac:spMkLst>
            <pc:docMk/>
            <pc:sldMk cId="64894446" sldId="266"/>
            <ac:spMk id="6" creationId="{97DD818A-1AA6-485A-BA27-81FE2C12EBE1}"/>
          </ac:spMkLst>
        </pc:spChg>
        <pc:spChg chg="add mod">
          <ac:chgData name="加藤 匠" userId="3b3a2c82afc3e649" providerId="LiveId" clId="{2F04E61D-871F-4279-A68C-40377C960190}" dt="2020-05-08T08:56:05.771" v="13594" actId="1076"/>
          <ac:spMkLst>
            <pc:docMk/>
            <pc:sldMk cId="64894446" sldId="266"/>
            <ac:spMk id="7" creationId="{34629948-138A-421A-BA19-D69B57811097}"/>
          </ac:spMkLst>
        </pc:spChg>
        <pc:spChg chg="add mod">
          <ac:chgData name="加藤 匠" userId="3b3a2c82afc3e649" providerId="LiveId" clId="{2F04E61D-871F-4279-A68C-40377C960190}" dt="2020-05-08T08:56:56.741" v="13616" actId="6549"/>
          <ac:spMkLst>
            <pc:docMk/>
            <pc:sldMk cId="64894446" sldId="266"/>
            <ac:spMk id="8" creationId="{22C8FBF8-FDFD-42A9-8A13-D59E92485971}"/>
          </ac:spMkLst>
        </pc:spChg>
        <pc:graphicFrameChg chg="add mod">
          <ac:chgData name="加藤 匠" userId="3b3a2c82afc3e649" providerId="LiveId" clId="{2F04E61D-871F-4279-A68C-40377C960190}" dt="2020-05-08T08:56:00.557" v="13592" actId="1076"/>
          <ac:graphicFrameMkLst>
            <pc:docMk/>
            <pc:sldMk cId="64894446" sldId="266"/>
            <ac:graphicFrameMk id="4" creationId="{A0A704BE-FA7B-4552-8E97-F500A665D9D1}"/>
          </ac:graphicFrameMkLst>
        </pc:graphicFrameChg>
      </pc:sldChg>
      <pc:sldChg chg="new del">
        <pc:chgData name="加藤 匠" userId="3b3a2c82afc3e649" providerId="LiveId" clId="{2F04E61D-871F-4279-A68C-40377C960190}" dt="2020-05-07T16:48:17.609" v="4183" actId="2696"/>
        <pc:sldMkLst>
          <pc:docMk/>
          <pc:sldMk cId="770941976" sldId="267"/>
        </pc:sldMkLst>
      </pc:sldChg>
      <pc:sldChg chg="addSp delSp modSp new mod modNotesTx">
        <pc:chgData name="加藤 匠" userId="3b3a2c82afc3e649" providerId="LiveId" clId="{2F04E61D-871F-4279-A68C-40377C960190}" dt="2020-05-08T09:29:41.477" v="15827" actId="6549"/>
        <pc:sldMkLst>
          <pc:docMk/>
          <pc:sldMk cId="1758894646" sldId="267"/>
        </pc:sldMkLst>
        <pc:spChg chg="mod">
          <ac:chgData name="加藤 匠" userId="3b3a2c82afc3e649" providerId="LiveId" clId="{2F04E61D-871F-4279-A68C-40377C960190}" dt="2020-05-08T09:15:33.132" v="15029" actId="14100"/>
          <ac:spMkLst>
            <pc:docMk/>
            <pc:sldMk cId="1758894646" sldId="267"/>
            <ac:spMk id="2" creationId="{D4C461F8-BBAD-49B7-8183-A2DA8C9C74BF}"/>
          </ac:spMkLst>
        </pc:spChg>
        <pc:spChg chg="del mod">
          <ac:chgData name="加藤 匠" userId="3b3a2c82afc3e649" providerId="LiveId" clId="{2F04E61D-871F-4279-A68C-40377C960190}" dt="2020-05-08T09:19:15.952" v="15319" actId="478"/>
          <ac:spMkLst>
            <pc:docMk/>
            <pc:sldMk cId="1758894646" sldId="267"/>
            <ac:spMk id="3" creationId="{35A884B5-87A6-4F17-B551-DFBF5F80FAA4}"/>
          </ac:spMkLst>
        </pc:spChg>
        <pc:spChg chg="add mod">
          <ac:chgData name="加藤 匠" userId="3b3a2c82afc3e649" providerId="LiveId" clId="{2F04E61D-871F-4279-A68C-40377C960190}" dt="2020-05-08T09:19:37.882" v="15325" actId="14100"/>
          <ac:spMkLst>
            <pc:docMk/>
            <pc:sldMk cId="1758894646" sldId="267"/>
            <ac:spMk id="4" creationId="{9DADE91B-F108-4E46-89DB-EFC979ECCAFC}"/>
          </ac:spMkLst>
        </pc:spChg>
        <pc:spChg chg="add mod">
          <ac:chgData name="加藤 匠" userId="3b3a2c82afc3e649" providerId="LiveId" clId="{2F04E61D-871F-4279-A68C-40377C960190}" dt="2020-05-08T09:19:39.833" v="15326" actId="1076"/>
          <ac:spMkLst>
            <pc:docMk/>
            <pc:sldMk cId="1758894646" sldId="267"/>
            <ac:spMk id="5" creationId="{ABF10BA6-EBDE-465D-A2C5-B5074CE6A9D8}"/>
          </ac:spMkLst>
        </pc:spChg>
        <pc:spChg chg="add mod">
          <ac:chgData name="加藤 匠" userId="3b3a2c82afc3e649" providerId="LiveId" clId="{2F04E61D-871F-4279-A68C-40377C960190}" dt="2020-05-08T09:19:42.787" v="15327" actId="1076"/>
          <ac:spMkLst>
            <pc:docMk/>
            <pc:sldMk cId="1758894646" sldId="267"/>
            <ac:spMk id="6" creationId="{2F6B1D52-0C68-4799-A725-18A6A12711F5}"/>
          </ac:spMkLst>
        </pc:spChg>
        <pc:spChg chg="add mod">
          <ac:chgData name="加藤 匠" userId="3b3a2c82afc3e649" providerId="LiveId" clId="{2F04E61D-871F-4279-A68C-40377C960190}" dt="2020-05-08T09:19:44.973" v="15328" actId="1076"/>
          <ac:spMkLst>
            <pc:docMk/>
            <pc:sldMk cId="1758894646" sldId="267"/>
            <ac:spMk id="7" creationId="{00C386A2-8D2B-4C39-AC9A-D6F71475BA59}"/>
          </ac:spMkLst>
        </pc:spChg>
        <pc:spChg chg="add mod">
          <ac:chgData name="加藤 匠" userId="3b3a2c82afc3e649" providerId="LiveId" clId="{2F04E61D-871F-4279-A68C-40377C960190}" dt="2020-05-08T09:19:48.360" v="15329" actId="1076"/>
          <ac:spMkLst>
            <pc:docMk/>
            <pc:sldMk cId="1758894646" sldId="267"/>
            <ac:spMk id="8" creationId="{C876CAA1-58AB-4989-814B-440E289D30F4}"/>
          </ac:spMkLst>
        </pc:spChg>
        <pc:spChg chg="add mod">
          <ac:chgData name="加藤 匠" userId="3b3a2c82afc3e649" providerId="LiveId" clId="{2F04E61D-871F-4279-A68C-40377C960190}" dt="2020-05-08T09:19:48.360" v="15329" actId="1076"/>
          <ac:spMkLst>
            <pc:docMk/>
            <pc:sldMk cId="1758894646" sldId="267"/>
            <ac:spMk id="9" creationId="{97AEA5D5-0D58-47C1-8835-371B187CBCB6}"/>
          </ac:spMkLst>
        </pc:spChg>
        <pc:spChg chg="add mod">
          <ac:chgData name="加藤 匠" userId="3b3a2c82afc3e649" providerId="LiveId" clId="{2F04E61D-871F-4279-A68C-40377C960190}" dt="2020-05-08T09:19:48.360" v="15329" actId="1076"/>
          <ac:spMkLst>
            <pc:docMk/>
            <pc:sldMk cId="1758894646" sldId="267"/>
            <ac:spMk id="10" creationId="{31313FCF-51BB-4CCB-AE66-D666F34A2728}"/>
          </ac:spMkLst>
        </pc:spChg>
        <pc:spChg chg="add del mod">
          <ac:chgData name="加藤 匠" userId="3b3a2c82afc3e649" providerId="LiveId" clId="{2F04E61D-871F-4279-A68C-40377C960190}" dt="2020-05-08T09:19:18.397" v="15320" actId="478"/>
          <ac:spMkLst>
            <pc:docMk/>
            <pc:sldMk cId="1758894646" sldId="267"/>
            <ac:spMk id="12" creationId="{9B20484C-9A9B-46B0-95E0-EEA49537B6C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DF0C7-9A0A-49B7-9FEC-C238881EAB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30284BBA-3281-4868-B7CF-40FA59400011}">
      <dgm:prSet phldrT="[テキスト]"/>
      <dgm:spPr/>
      <dgm:t>
        <a:bodyPr/>
        <a:lstStyle/>
        <a:p>
          <a:r>
            <a:rPr lang="ja-JP" altLang="en-US" b="1" dirty="0">
              <a:solidFill>
                <a:schemeClr val="tx1"/>
              </a:solidFill>
            </a:rPr>
            <a:t>アプリケーション</a:t>
          </a:r>
          <a:endParaRPr kumimoji="1" lang="ja-JP" altLang="en-US" b="1" dirty="0"/>
        </a:p>
      </dgm:t>
    </dgm:pt>
    <dgm:pt modelId="{AA8912C1-F71E-4005-A980-9E8E6AA9E902}" type="parTrans" cxnId="{E54CFEA4-DC0B-4C36-A0CD-D08AC578AC7E}">
      <dgm:prSet/>
      <dgm:spPr/>
      <dgm:t>
        <a:bodyPr/>
        <a:lstStyle/>
        <a:p>
          <a:endParaRPr kumimoji="1" lang="ja-JP" altLang="en-US"/>
        </a:p>
      </dgm:t>
    </dgm:pt>
    <dgm:pt modelId="{B238802E-A95E-4EB2-B392-4363F056FC84}" type="sibTrans" cxnId="{E54CFEA4-DC0B-4C36-A0CD-D08AC578AC7E}">
      <dgm:prSet/>
      <dgm:spPr/>
      <dgm:t>
        <a:bodyPr/>
        <a:lstStyle/>
        <a:p>
          <a:endParaRPr kumimoji="1" lang="ja-JP" altLang="en-US"/>
        </a:p>
      </dgm:t>
    </dgm:pt>
    <dgm:pt modelId="{1C69D594-FDBB-4C9C-8174-363AB7F4AE54}">
      <dgm:prSet phldrT="[テキスト]" custT="1"/>
      <dgm:spPr>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spcFirstLastPara="0" vert="horz" wrap="square" lIns="170688" tIns="170688" rIns="227584" bIns="256032" numCol="1" spcCol="1270" anchor="t" anchorCtr="0"/>
        <a:lstStyle/>
        <a:p>
          <a:pPr marL="285750" lvl="1" indent="-285750" algn="l" defTabSz="1422400">
            <a:lnSpc>
              <a:spcPct val="90000"/>
            </a:lnSpc>
            <a:spcBef>
              <a:spcPct val="0"/>
            </a:spcBef>
            <a:spcAft>
              <a:spcPct val="15000"/>
            </a:spcAft>
            <a:buChar char="•"/>
          </a:pPr>
          <a:r>
            <a:rPr kumimoji="1" lang="ja-JP" altLang="en-US" sz="3200" b="1" kern="1200" dirty="0">
              <a:solidFill>
                <a:prstClr val="black">
                  <a:hueOff val="0"/>
                  <a:satOff val="0"/>
                  <a:lumOff val="0"/>
                  <a:alphaOff val="0"/>
                </a:prstClr>
              </a:solidFill>
              <a:latin typeface="Century Gothic" panose="020B0502020202020204"/>
              <a:ea typeface="メイリオ" panose="020B0604030504040204" pitchFamily="50" charset="-128"/>
              <a:cs typeface="+mn-cs"/>
            </a:rPr>
            <a:t>システム更改</a:t>
          </a:r>
        </a:p>
      </dgm:t>
    </dgm:pt>
    <dgm:pt modelId="{A11CAD96-3950-4420-9E6C-126EB0C822AF}" type="parTrans" cxnId="{9697EB65-F05F-4FB7-AED0-A15030E2FD47}">
      <dgm:prSet/>
      <dgm:spPr/>
      <dgm:t>
        <a:bodyPr/>
        <a:lstStyle/>
        <a:p>
          <a:endParaRPr kumimoji="1" lang="ja-JP" altLang="en-US"/>
        </a:p>
      </dgm:t>
    </dgm:pt>
    <dgm:pt modelId="{C36BBC2C-7F94-467F-B19A-98BA0A248AEA}" type="sibTrans" cxnId="{9697EB65-F05F-4FB7-AED0-A15030E2FD47}">
      <dgm:prSet/>
      <dgm:spPr/>
      <dgm:t>
        <a:bodyPr/>
        <a:lstStyle/>
        <a:p>
          <a:endParaRPr kumimoji="1" lang="ja-JP" altLang="en-US"/>
        </a:p>
      </dgm:t>
    </dgm:pt>
    <dgm:pt modelId="{94547DFF-0E2A-4582-8C9F-2ADC7FBBFF22}">
      <dgm:prSet phldrT="[テキスト]" custT="1"/>
      <dgm:spPr>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spcFirstLastPara="0" vert="horz" wrap="square" lIns="170688" tIns="170688" rIns="227584" bIns="256032" numCol="1" spcCol="1270" anchor="t" anchorCtr="0"/>
        <a:lstStyle/>
        <a:p>
          <a:pPr marL="285750" lvl="1" indent="-285750" algn="l" defTabSz="1422400">
            <a:lnSpc>
              <a:spcPct val="90000"/>
            </a:lnSpc>
            <a:spcBef>
              <a:spcPct val="0"/>
            </a:spcBef>
            <a:spcAft>
              <a:spcPct val="15000"/>
            </a:spcAft>
            <a:buChar char="•"/>
          </a:pPr>
          <a:r>
            <a:rPr kumimoji="1" lang="ja-JP" altLang="en-US" sz="3200" b="1" kern="1200" dirty="0">
              <a:solidFill>
                <a:prstClr val="black">
                  <a:hueOff val="0"/>
                  <a:satOff val="0"/>
                  <a:lumOff val="0"/>
                  <a:alphaOff val="0"/>
                </a:prstClr>
              </a:solidFill>
              <a:latin typeface="Century Gothic" panose="020B0502020202020204"/>
              <a:ea typeface="メイリオ" panose="020B0604030504040204" pitchFamily="50" charset="-128"/>
              <a:cs typeface="+mn-cs"/>
            </a:rPr>
            <a:t>制度改定</a:t>
          </a:r>
        </a:p>
      </dgm:t>
    </dgm:pt>
    <dgm:pt modelId="{340F6227-EBC9-4AEB-8580-67D8C7DF89CD}" type="parTrans" cxnId="{AD6C9B51-83A3-4365-8F3B-351C6160D05E}">
      <dgm:prSet/>
      <dgm:spPr/>
      <dgm:t>
        <a:bodyPr/>
        <a:lstStyle/>
        <a:p>
          <a:endParaRPr kumimoji="1" lang="ja-JP" altLang="en-US"/>
        </a:p>
      </dgm:t>
    </dgm:pt>
    <dgm:pt modelId="{C522504F-F2F7-429A-B77F-6D18D7635AD4}" type="sibTrans" cxnId="{AD6C9B51-83A3-4365-8F3B-351C6160D05E}">
      <dgm:prSet/>
      <dgm:spPr/>
      <dgm:t>
        <a:bodyPr/>
        <a:lstStyle/>
        <a:p>
          <a:endParaRPr kumimoji="1" lang="ja-JP" altLang="en-US"/>
        </a:p>
      </dgm:t>
    </dgm:pt>
    <dgm:pt modelId="{88B1CE96-BA11-43AD-8452-3D694B452B7D}">
      <dgm:prSet phldrT="[テキスト]"/>
      <dgm:spPr/>
      <dgm:t>
        <a:bodyPr/>
        <a:lstStyle/>
        <a:p>
          <a:r>
            <a:rPr kumimoji="1" lang="ja-JP" altLang="en-US" b="1" dirty="0">
              <a:solidFill>
                <a:schemeClr val="tx1"/>
              </a:solidFill>
            </a:rPr>
            <a:t>インフラ</a:t>
          </a:r>
          <a:endParaRPr kumimoji="1" lang="ja-JP" altLang="en-US" b="1" dirty="0"/>
        </a:p>
      </dgm:t>
    </dgm:pt>
    <dgm:pt modelId="{277A577B-8D05-4B9E-B95E-D89D4E9DC141}" type="parTrans" cxnId="{8B04960E-E4B4-476B-8C55-DCC9BBEE2E19}">
      <dgm:prSet/>
      <dgm:spPr/>
      <dgm:t>
        <a:bodyPr/>
        <a:lstStyle/>
        <a:p>
          <a:endParaRPr kumimoji="1" lang="ja-JP" altLang="en-US"/>
        </a:p>
      </dgm:t>
    </dgm:pt>
    <dgm:pt modelId="{4C9CC836-8ABC-4892-8D77-135ADA883100}" type="sibTrans" cxnId="{8B04960E-E4B4-476B-8C55-DCC9BBEE2E19}">
      <dgm:prSet/>
      <dgm:spPr/>
      <dgm:t>
        <a:bodyPr/>
        <a:lstStyle/>
        <a:p>
          <a:endParaRPr kumimoji="1" lang="ja-JP" altLang="en-US"/>
        </a:p>
      </dgm:t>
    </dgm:pt>
    <dgm:pt modelId="{D20172EF-1FFF-4957-BDDD-9E10488B9217}">
      <dgm:prSet phldrT="[テキスト]" custT="1"/>
      <dgm:spPr/>
      <dgm:t>
        <a:bodyPr/>
        <a:lstStyle/>
        <a:p>
          <a:r>
            <a:rPr kumimoji="1" lang="ja-JP" altLang="en-US" sz="3200" b="1" dirty="0"/>
            <a:t>サーバ構築</a:t>
          </a:r>
          <a:r>
            <a:rPr kumimoji="1" lang="en-US" altLang="ja-JP" sz="3200" b="1" dirty="0"/>
            <a:t>(Windows)</a:t>
          </a:r>
          <a:endParaRPr kumimoji="1" lang="ja-JP" altLang="en-US" sz="3200" b="1" dirty="0"/>
        </a:p>
      </dgm:t>
    </dgm:pt>
    <dgm:pt modelId="{4708BC70-D41D-415B-85AF-D9F9BC921535}" type="parTrans" cxnId="{0FA8A83F-3739-4ECE-84F1-FC48835A2403}">
      <dgm:prSet/>
      <dgm:spPr/>
      <dgm:t>
        <a:bodyPr/>
        <a:lstStyle/>
        <a:p>
          <a:endParaRPr kumimoji="1" lang="ja-JP" altLang="en-US"/>
        </a:p>
      </dgm:t>
    </dgm:pt>
    <dgm:pt modelId="{9AA9DC4B-0737-4D97-B6C4-4E994F3F83A7}" type="sibTrans" cxnId="{0FA8A83F-3739-4ECE-84F1-FC48835A2403}">
      <dgm:prSet/>
      <dgm:spPr/>
      <dgm:t>
        <a:bodyPr/>
        <a:lstStyle/>
        <a:p>
          <a:endParaRPr kumimoji="1" lang="ja-JP" altLang="en-US"/>
        </a:p>
      </dgm:t>
    </dgm:pt>
    <dgm:pt modelId="{33469179-E814-4D65-955F-EC04828E49A5}">
      <dgm:prSet phldrT="[テキスト]" custT="1"/>
      <dgm:spPr/>
      <dgm:t>
        <a:bodyPr/>
        <a:lstStyle/>
        <a:p>
          <a:r>
            <a:rPr kumimoji="1" lang="ja-JP" altLang="en-US" sz="3200" b="1" dirty="0"/>
            <a:t>ミドルウェア導入</a:t>
          </a:r>
          <a:r>
            <a:rPr kumimoji="1" lang="en-US" altLang="ja-JP" sz="3200" b="1" dirty="0"/>
            <a:t>(SQL)</a:t>
          </a:r>
          <a:endParaRPr kumimoji="1" lang="ja-JP" altLang="en-US" sz="3200" b="1" dirty="0"/>
        </a:p>
      </dgm:t>
    </dgm:pt>
    <dgm:pt modelId="{DFECBD60-17FE-425D-B13B-B77997FE1289}" type="parTrans" cxnId="{64D82F64-2A7E-4277-9154-F4470F93ED4D}">
      <dgm:prSet/>
      <dgm:spPr/>
      <dgm:t>
        <a:bodyPr/>
        <a:lstStyle/>
        <a:p>
          <a:endParaRPr kumimoji="1" lang="ja-JP" altLang="en-US"/>
        </a:p>
      </dgm:t>
    </dgm:pt>
    <dgm:pt modelId="{50A233C6-35F5-4FCD-86FC-A66FC00C1625}" type="sibTrans" cxnId="{64D82F64-2A7E-4277-9154-F4470F93ED4D}">
      <dgm:prSet/>
      <dgm:spPr/>
      <dgm:t>
        <a:bodyPr/>
        <a:lstStyle/>
        <a:p>
          <a:endParaRPr kumimoji="1" lang="ja-JP" altLang="en-US"/>
        </a:p>
      </dgm:t>
    </dgm:pt>
    <dgm:pt modelId="{4EA8F159-9A4F-4AE7-92B6-10A0AF7E0B26}">
      <dgm:prSet phldrT="[テキスト]" custT="1"/>
      <dgm:spPr>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spcFirstLastPara="0" vert="horz" wrap="square" lIns="170688" tIns="170688" rIns="227584" bIns="256032" numCol="1" spcCol="1270" anchor="t" anchorCtr="0"/>
        <a:lstStyle/>
        <a:p>
          <a:pPr marL="285750" lvl="1" indent="-285750" algn="l" defTabSz="1422400">
            <a:lnSpc>
              <a:spcPct val="90000"/>
            </a:lnSpc>
            <a:spcBef>
              <a:spcPct val="0"/>
            </a:spcBef>
            <a:spcAft>
              <a:spcPct val="15000"/>
            </a:spcAft>
            <a:buChar char="•"/>
          </a:pPr>
          <a:r>
            <a:rPr kumimoji="1" lang="ja-JP" altLang="en-US" sz="3200" b="1" kern="1200" dirty="0">
              <a:solidFill>
                <a:prstClr val="black">
                  <a:hueOff val="0"/>
                  <a:satOff val="0"/>
                  <a:lumOff val="0"/>
                  <a:alphaOff val="0"/>
                </a:prstClr>
              </a:solidFill>
              <a:latin typeface="Century Gothic" panose="020B0502020202020204"/>
              <a:ea typeface="メイリオ" panose="020B0604030504040204" pitchFamily="50" charset="-128"/>
              <a:cs typeface="+mn-cs"/>
            </a:rPr>
            <a:t>システム改修</a:t>
          </a:r>
        </a:p>
      </dgm:t>
    </dgm:pt>
    <dgm:pt modelId="{FEBB9655-D112-40B4-AE6D-FA51234B6D46}" type="parTrans" cxnId="{3463FEF2-DEA0-4E55-92E1-7A7990CB411E}">
      <dgm:prSet/>
      <dgm:spPr/>
      <dgm:t>
        <a:bodyPr/>
        <a:lstStyle/>
        <a:p>
          <a:endParaRPr kumimoji="1" lang="ja-JP" altLang="en-US"/>
        </a:p>
      </dgm:t>
    </dgm:pt>
    <dgm:pt modelId="{31C724B1-9BE7-40D1-92FC-154225F43687}" type="sibTrans" cxnId="{3463FEF2-DEA0-4E55-92E1-7A7990CB411E}">
      <dgm:prSet/>
      <dgm:spPr/>
      <dgm:t>
        <a:bodyPr/>
        <a:lstStyle/>
        <a:p>
          <a:endParaRPr kumimoji="1" lang="ja-JP" altLang="en-US"/>
        </a:p>
      </dgm:t>
    </dgm:pt>
    <dgm:pt modelId="{9D3C640E-40C8-472E-9D6B-BE8AC577E4A7}">
      <dgm:prSet phldrT="[テキスト]" custT="1"/>
      <dgm:spPr/>
      <dgm:t>
        <a:bodyPr/>
        <a:lstStyle/>
        <a:p>
          <a:r>
            <a:rPr kumimoji="1" lang="ja-JP" altLang="en-US" sz="3200" b="1" dirty="0"/>
            <a:t>非機能要件</a:t>
          </a:r>
        </a:p>
      </dgm:t>
    </dgm:pt>
    <dgm:pt modelId="{9CEA06E9-343B-4A6C-95E8-453B8F14248F}" type="parTrans" cxnId="{862BAC61-065D-4C13-8109-11E1BA729C51}">
      <dgm:prSet/>
      <dgm:spPr/>
      <dgm:t>
        <a:bodyPr/>
        <a:lstStyle/>
        <a:p>
          <a:endParaRPr kumimoji="1" lang="ja-JP" altLang="en-US"/>
        </a:p>
      </dgm:t>
    </dgm:pt>
    <dgm:pt modelId="{AB9B31A0-AEDE-471A-A0A7-0A04D91E2923}" type="sibTrans" cxnId="{862BAC61-065D-4C13-8109-11E1BA729C51}">
      <dgm:prSet/>
      <dgm:spPr/>
      <dgm:t>
        <a:bodyPr/>
        <a:lstStyle/>
        <a:p>
          <a:endParaRPr kumimoji="1" lang="ja-JP" altLang="en-US"/>
        </a:p>
      </dgm:t>
    </dgm:pt>
    <dgm:pt modelId="{08135897-B8B2-43EE-A5DF-0178DB40116F}" type="pres">
      <dgm:prSet presAssocID="{A7BDF0C7-9A0A-49B7-9FEC-C238881EAB16}" presName="Name0" presStyleCnt="0">
        <dgm:presLayoutVars>
          <dgm:dir/>
          <dgm:animLvl val="lvl"/>
          <dgm:resizeHandles val="exact"/>
        </dgm:presLayoutVars>
      </dgm:prSet>
      <dgm:spPr/>
    </dgm:pt>
    <dgm:pt modelId="{A43F334E-43EB-4F30-943C-3170C732D103}" type="pres">
      <dgm:prSet presAssocID="{30284BBA-3281-4868-B7CF-40FA59400011}" presName="composite" presStyleCnt="0"/>
      <dgm:spPr/>
    </dgm:pt>
    <dgm:pt modelId="{49ACE8A1-FA35-47F8-82A5-8A6AC0262CFD}" type="pres">
      <dgm:prSet presAssocID="{30284BBA-3281-4868-B7CF-40FA59400011}" presName="parTx" presStyleLbl="alignNode1" presStyleIdx="0" presStyleCnt="2">
        <dgm:presLayoutVars>
          <dgm:chMax val="0"/>
          <dgm:chPref val="0"/>
          <dgm:bulletEnabled val="1"/>
        </dgm:presLayoutVars>
      </dgm:prSet>
      <dgm:spPr/>
    </dgm:pt>
    <dgm:pt modelId="{B50AC679-B385-4EF0-B2B2-89F0C025BB79}" type="pres">
      <dgm:prSet presAssocID="{30284BBA-3281-4868-B7CF-40FA59400011}" presName="desTx" presStyleLbl="alignAccFollowNode1" presStyleIdx="0" presStyleCnt="2" custLinFactNeighborY="1047">
        <dgm:presLayoutVars>
          <dgm:bulletEnabled val="1"/>
        </dgm:presLayoutVars>
      </dgm:prSet>
      <dgm:spPr>
        <a:xfrm>
          <a:off x="55" y="1800958"/>
          <a:ext cx="5316227" cy="2841075"/>
        </a:xfrm>
        <a:prstGeom prst="rect">
          <a:avLst/>
        </a:prstGeom>
      </dgm:spPr>
    </dgm:pt>
    <dgm:pt modelId="{6778D265-614B-4DD5-AAA9-F0E5C965E054}" type="pres">
      <dgm:prSet presAssocID="{B238802E-A95E-4EB2-B392-4363F056FC84}" presName="space" presStyleCnt="0"/>
      <dgm:spPr/>
    </dgm:pt>
    <dgm:pt modelId="{3D3D7C0D-9C51-4BC6-BC59-C9C18F2C2AE5}" type="pres">
      <dgm:prSet presAssocID="{88B1CE96-BA11-43AD-8452-3D694B452B7D}" presName="composite" presStyleCnt="0"/>
      <dgm:spPr/>
    </dgm:pt>
    <dgm:pt modelId="{A9111F11-0BEC-4D5C-B2C5-D3A426343C87}" type="pres">
      <dgm:prSet presAssocID="{88B1CE96-BA11-43AD-8452-3D694B452B7D}" presName="parTx" presStyleLbl="alignNode1" presStyleIdx="1" presStyleCnt="2">
        <dgm:presLayoutVars>
          <dgm:chMax val="0"/>
          <dgm:chPref val="0"/>
          <dgm:bulletEnabled val="1"/>
        </dgm:presLayoutVars>
      </dgm:prSet>
      <dgm:spPr/>
    </dgm:pt>
    <dgm:pt modelId="{1AF16046-4959-49C1-AD4C-DB2A53BF9AFD}" type="pres">
      <dgm:prSet presAssocID="{88B1CE96-BA11-43AD-8452-3D694B452B7D}" presName="desTx" presStyleLbl="alignAccFollowNode1" presStyleIdx="1" presStyleCnt="2" custLinFactNeighborY="1047">
        <dgm:presLayoutVars>
          <dgm:bulletEnabled val="1"/>
        </dgm:presLayoutVars>
      </dgm:prSet>
      <dgm:spPr/>
    </dgm:pt>
  </dgm:ptLst>
  <dgm:cxnLst>
    <dgm:cxn modelId="{D75BDA07-EE0B-4139-A264-1015F1BAC0A7}" type="presOf" srcId="{9D3C640E-40C8-472E-9D6B-BE8AC577E4A7}" destId="{1AF16046-4959-49C1-AD4C-DB2A53BF9AFD}" srcOrd="0" destOrd="2" presId="urn:microsoft.com/office/officeart/2005/8/layout/hList1"/>
    <dgm:cxn modelId="{8B04960E-E4B4-476B-8C55-DCC9BBEE2E19}" srcId="{A7BDF0C7-9A0A-49B7-9FEC-C238881EAB16}" destId="{88B1CE96-BA11-43AD-8452-3D694B452B7D}" srcOrd="1" destOrd="0" parTransId="{277A577B-8D05-4B9E-B95E-D89D4E9DC141}" sibTransId="{4C9CC836-8ABC-4892-8D77-135ADA883100}"/>
    <dgm:cxn modelId="{DA9EE837-4628-4743-A967-BF0BF64AE612}" type="presOf" srcId="{94547DFF-0E2A-4582-8C9F-2ADC7FBBFF22}" destId="{B50AC679-B385-4EF0-B2B2-89F0C025BB79}" srcOrd="0" destOrd="1" presId="urn:microsoft.com/office/officeart/2005/8/layout/hList1"/>
    <dgm:cxn modelId="{AD90DC3C-54FE-47A9-ABBD-F55C3BB8F5E4}" type="presOf" srcId="{D20172EF-1FFF-4957-BDDD-9E10488B9217}" destId="{1AF16046-4959-49C1-AD4C-DB2A53BF9AFD}" srcOrd="0" destOrd="0" presId="urn:microsoft.com/office/officeart/2005/8/layout/hList1"/>
    <dgm:cxn modelId="{0FA8A83F-3739-4ECE-84F1-FC48835A2403}" srcId="{88B1CE96-BA11-43AD-8452-3D694B452B7D}" destId="{D20172EF-1FFF-4957-BDDD-9E10488B9217}" srcOrd="0" destOrd="0" parTransId="{4708BC70-D41D-415B-85AF-D9F9BC921535}" sibTransId="{9AA9DC4B-0737-4D97-B6C4-4E994F3F83A7}"/>
    <dgm:cxn modelId="{862BAC61-065D-4C13-8109-11E1BA729C51}" srcId="{88B1CE96-BA11-43AD-8452-3D694B452B7D}" destId="{9D3C640E-40C8-472E-9D6B-BE8AC577E4A7}" srcOrd="2" destOrd="0" parTransId="{9CEA06E9-343B-4A6C-95E8-453B8F14248F}" sibTransId="{AB9B31A0-AEDE-471A-A0A7-0A04D91E2923}"/>
    <dgm:cxn modelId="{64D82F64-2A7E-4277-9154-F4470F93ED4D}" srcId="{88B1CE96-BA11-43AD-8452-3D694B452B7D}" destId="{33469179-E814-4D65-955F-EC04828E49A5}" srcOrd="1" destOrd="0" parTransId="{DFECBD60-17FE-425D-B13B-B77997FE1289}" sibTransId="{50A233C6-35F5-4FCD-86FC-A66FC00C1625}"/>
    <dgm:cxn modelId="{9697EB65-F05F-4FB7-AED0-A15030E2FD47}" srcId="{30284BBA-3281-4868-B7CF-40FA59400011}" destId="{1C69D594-FDBB-4C9C-8174-363AB7F4AE54}" srcOrd="0" destOrd="0" parTransId="{A11CAD96-3950-4420-9E6C-126EB0C822AF}" sibTransId="{C36BBC2C-7F94-467F-B19A-98BA0A248AEA}"/>
    <dgm:cxn modelId="{AB747B4D-6A7E-4191-A634-93168543BBA6}" type="presOf" srcId="{88B1CE96-BA11-43AD-8452-3D694B452B7D}" destId="{A9111F11-0BEC-4D5C-B2C5-D3A426343C87}" srcOrd="0" destOrd="0" presId="urn:microsoft.com/office/officeart/2005/8/layout/hList1"/>
    <dgm:cxn modelId="{AD6C9B51-83A3-4365-8F3B-351C6160D05E}" srcId="{30284BBA-3281-4868-B7CF-40FA59400011}" destId="{94547DFF-0E2A-4582-8C9F-2ADC7FBBFF22}" srcOrd="1" destOrd="0" parTransId="{340F6227-EBC9-4AEB-8580-67D8C7DF89CD}" sibTransId="{C522504F-F2F7-429A-B77F-6D18D7635AD4}"/>
    <dgm:cxn modelId="{8E010054-446F-4A09-A78A-91DC6F8B856D}" type="presOf" srcId="{33469179-E814-4D65-955F-EC04828E49A5}" destId="{1AF16046-4959-49C1-AD4C-DB2A53BF9AFD}" srcOrd="0" destOrd="1" presId="urn:microsoft.com/office/officeart/2005/8/layout/hList1"/>
    <dgm:cxn modelId="{6E325581-D9AF-4495-ABD2-336BF6F33D5D}" type="presOf" srcId="{1C69D594-FDBB-4C9C-8174-363AB7F4AE54}" destId="{B50AC679-B385-4EF0-B2B2-89F0C025BB79}" srcOrd="0" destOrd="0" presId="urn:microsoft.com/office/officeart/2005/8/layout/hList1"/>
    <dgm:cxn modelId="{CD72238C-8C91-40A6-98B8-E4DBEE700D37}" type="presOf" srcId="{30284BBA-3281-4868-B7CF-40FA59400011}" destId="{49ACE8A1-FA35-47F8-82A5-8A6AC0262CFD}" srcOrd="0" destOrd="0" presId="urn:microsoft.com/office/officeart/2005/8/layout/hList1"/>
    <dgm:cxn modelId="{E54CFEA4-DC0B-4C36-A0CD-D08AC578AC7E}" srcId="{A7BDF0C7-9A0A-49B7-9FEC-C238881EAB16}" destId="{30284BBA-3281-4868-B7CF-40FA59400011}" srcOrd="0" destOrd="0" parTransId="{AA8912C1-F71E-4005-A980-9E8E6AA9E902}" sibTransId="{B238802E-A95E-4EB2-B392-4363F056FC84}"/>
    <dgm:cxn modelId="{BD4518CB-76DC-4260-89D7-E7C978DBC068}" type="presOf" srcId="{A7BDF0C7-9A0A-49B7-9FEC-C238881EAB16}" destId="{08135897-B8B2-43EE-A5DF-0178DB40116F}" srcOrd="0" destOrd="0" presId="urn:microsoft.com/office/officeart/2005/8/layout/hList1"/>
    <dgm:cxn modelId="{9F4399CF-9099-4A60-A39B-4E5944574326}" type="presOf" srcId="{4EA8F159-9A4F-4AE7-92B6-10A0AF7E0B26}" destId="{B50AC679-B385-4EF0-B2B2-89F0C025BB79}" srcOrd="0" destOrd="2" presId="urn:microsoft.com/office/officeart/2005/8/layout/hList1"/>
    <dgm:cxn modelId="{3463FEF2-DEA0-4E55-92E1-7A7990CB411E}" srcId="{30284BBA-3281-4868-B7CF-40FA59400011}" destId="{4EA8F159-9A4F-4AE7-92B6-10A0AF7E0B26}" srcOrd="2" destOrd="0" parTransId="{FEBB9655-D112-40B4-AE6D-FA51234B6D46}" sibTransId="{31C724B1-9BE7-40D1-92FC-154225F43687}"/>
    <dgm:cxn modelId="{4F01ABF4-4AF9-4B19-96D2-CB310BD8A252}" type="presParOf" srcId="{08135897-B8B2-43EE-A5DF-0178DB40116F}" destId="{A43F334E-43EB-4F30-943C-3170C732D103}" srcOrd="0" destOrd="0" presId="urn:microsoft.com/office/officeart/2005/8/layout/hList1"/>
    <dgm:cxn modelId="{EA26B264-64D9-4853-9658-FC58BF4D882E}" type="presParOf" srcId="{A43F334E-43EB-4F30-943C-3170C732D103}" destId="{49ACE8A1-FA35-47F8-82A5-8A6AC0262CFD}" srcOrd="0" destOrd="0" presId="urn:microsoft.com/office/officeart/2005/8/layout/hList1"/>
    <dgm:cxn modelId="{216DD9AC-ECAB-4C55-8DA7-B3FB6EC986A5}" type="presParOf" srcId="{A43F334E-43EB-4F30-943C-3170C732D103}" destId="{B50AC679-B385-4EF0-B2B2-89F0C025BB79}" srcOrd="1" destOrd="0" presId="urn:microsoft.com/office/officeart/2005/8/layout/hList1"/>
    <dgm:cxn modelId="{A72644F2-0792-46B0-97FE-9B3AF44249B4}" type="presParOf" srcId="{08135897-B8B2-43EE-A5DF-0178DB40116F}" destId="{6778D265-614B-4DD5-AAA9-F0E5C965E054}" srcOrd="1" destOrd="0" presId="urn:microsoft.com/office/officeart/2005/8/layout/hList1"/>
    <dgm:cxn modelId="{F56B8142-C1A9-45B4-8BD7-75E256AA16ED}" type="presParOf" srcId="{08135897-B8B2-43EE-A5DF-0178DB40116F}" destId="{3D3D7C0D-9C51-4BC6-BC59-C9C18F2C2AE5}" srcOrd="2" destOrd="0" presId="urn:microsoft.com/office/officeart/2005/8/layout/hList1"/>
    <dgm:cxn modelId="{0F26DBA1-729D-4DDC-A0DE-C56DCE5AFBE9}" type="presParOf" srcId="{3D3D7C0D-9C51-4BC6-BC59-C9C18F2C2AE5}" destId="{A9111F11-0BEC-4D5C-B2C5-D3A426343C87}" srcOrd="0" destOrd="0" presId="urn:microsoft.com/office/officeart/2005/8/layout/hList1"/>
    <dgm:cxn modelId="{CBF8C622-647D-4A13-8320-9024C5D5657B}" type="presParOf" srcId="{3D3D7C0D-9C51-4BC6-BC59-C9C18F2C2AE5}" destId="{1AF16046-4959-49C1-AD4C-DB2A53BF9AF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FBD06-E1F3-43AA-849F-88FBB32792B5}"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kumimoji="1" lang="ja-JP" altLang="en-US"/>
        </a:p>
      </dgm:t>
    </dgm:pt>
    <dgm:pt modelId="{BE23AB57-534D-4D5F-9C2D-F9920451D1DA}">
      <dgm:prSet/>
      <dgm:spPr/>
      <dgm:t>
        <a:bodyPr/>
        <a:lstStyle/>
        <a:p>
          <a:r>
            <a:rPr lang="ja-JP" altLang="en-US" b="1" dirty="0">
              <a:solidFill>
                <a:schemeClr val="bg1"/>
              </a:solidFill>
            </a:rPr>
            <a:t>・開発効率化</a:t>
          </a:r>
          <a:endParaRPr lang="ja-JP" b="1" dirty="0">
            <a:solidFill>
              <a:schemeClr val="bg1"/>
            </a:solidFill>
          </a:endParaRPr>
        </a:p>
      </dgm:t>
    </dgm:pt>
    <dgm:pt modelId="{E0EB63FC-2390-4023-A837-E030854444C1}" type="parTrans" cxnId="{4676FAE1-9A14-45AC-8BD7-6D29AF2AD45D}">
      <dgm:prSet/>
      <dgm:spPr/>
      <dgm:t>
        <a:bodyPr/>
        <a:lstStyle/>
        <a:p>
          <a:endParaRPr kumimoji="1" lang="ja-JP" altLang="en-US"/>
        </a:p>
      </dgm:t>
    </dgm:pt>
    <dgm:pt modelId="{2B4F97AA-6F76-4762-8C51-F024C289ECAF}" type="sibTrans" cxnId="{4676FAE1-9A14-45AC-8BD7-6D29AF2AD45D}">
      <dgm:prSet/>
      <dgm:spPr/>
      <dgm:t>
        <a:bodyPr/>
        <a:lstStyle/>
        <a:p>
          <a:endParaRPr kumimoji="1" lang="ja-JP" altLang="en-US"/>
        </a:p>
      </dgm:t>
    </dgm:pt>
    <dgm:pt modelId="{0BDD7E04-FC71-4C48-AA16-685339F87CB9}">
      <dgm:prSet/>
      <dgm:spPr/>
      <dgm:t>
        <a:bodyPr/>
        <a:lstStyle/>
        <a:p>
          <a:r>
            <a:rPr kumimoji="1" lang="ja-JP" altLang="en-US" b="1" dirty="0">
              <a:solidFill>
                <a:schemeClr val="bg1"/>
              </a:solidFill>
            </a:rPr>
            <a:t>・</a:t>
          </a:r>
          <a:r>
            <a:rPr kumimoji="1" lang="ja-JP" b="1" dirty="0">
              <a:solidFill>
                <a:schemeClr val="bg1"/>
              </a:solidFill>
            </a:rPr>
            <a:t>体制</a:t>
          </a:r>
          <a:r>
            <a:rPr kumimoji="1" lang="ja-JP" altLang="en-US" b="1" dirty="0">
              <a:solidFill>
                <a:schemeClr val="bg1"/>
              </a:solidFill>
            </a:rPr>
            <a:t>不十分</a:t>
          </a:r>
          <a:endParaRPr kumimoji="1" lang="en-US" altLang="ja-JP" b="1" dirty="0">
            <a:solidFill>
              <a:schemeClr val="bg1"/>
            </a:solidFill>
          </a:endParaRPr>
        </a:p>
        <a:p>
          <a:r>
            <a:rPr kumimoji="1" lang="ja-JP" altLang="en-US" b="1" dirty="0">
              <a:solidFill>
                <a:schemeClr val="bg1"/>
              </a:solidFill>
            </a:rPr>
            <a:t>・</a:t>
          </a:r>
          <a:r>
            <a:rPr kumimoji="1" lang="ja-JP" b="1" dirty="0">
              <a:solidFill>
                <a:schemeClr val="bg1"/>
              </a:solidFill>
            </a:rPr>
            <a:t>スキル不足</a:t>
          </a:r>
          <a:endParaRPr lang="ja-JP" b="1" dirty="0">
            <a:solidFill>
              <a:schemeClr val="bg1"/>
            </a:solidFill>
          </a:endParaRPr>
        </a:p>
      </dgm:t>
    </dgm:pt>
    <dgm:pt modelId="{717B5B9F-5BEB-4C22-9833-CF219911166E}" type="parTrans" cxnId="{DE3C6DB6-9A22-45F8-9C9C-9DDE67CF9F09}">
      <dgm:prSet/>
      <dgm:spPr/>
      <dgm:t>
        <a:bodyPr/>
        <a:lstStyle/>
        <a:p>
          <a:endParaRPr kumimoji="1" lang="ja-JP" altLang="en-US"/>
        </a:p>
      </dgm:t>
    </dgm:pt>
    <dgm:pt modelId="{851FA744-DE73-4B1C-9BC8-A60D33ED2020}" type="sibTrans" cxnId="{DE3C6DB6-9A22-45F8-9C9C-9DDE67CF9F09}">
      <dgm:prSet/>
      <dgm:spPr/>
      <dgm:t>
        <a:bodyPr/>
        <a:lstStyle/>
        <a:p>
          <a:endParaRPr kumimoji="1" lang="ja-JP" altLang="en-US"/>
        </a:p>
      </dgm:t>
    </dgm:pt>
    <dgm:pt modelId="{CA56BBD6-F11C-4EAB-9DB1-2C65C0361825}">
      <dgm:prSet custLinFactNeighborX="-392" custLinFactNeighborY="801"/>
      <dgm:spPr/>
    </dgm:pt>
    <dgm:pt modelId="{1E5AAE55-10A5-4DAD-BC2D-8F06EBD8AB0A}" type="parTrans" cxnId="{3716F67E-AA17-48E3-8244-688714A57C6A}">
      <dgm:prSet/>
      <dgm:spPr/>
      <dgm:t>
        <a:bodyPr/>
        <a:lstStyle/>
        <a:p>
          <a:endParaRPr kumimoji="1" lang="ja-JP" altLang="en-US"/>
        </a:p>
      </dgm:t>
    </dgm:pt>
    <dgm:pt modelId="{93D283DB-C40A-44CB-8745-671D40C9DF16}" type="sibTrans" cxnId="{3716F67E-AA17-48E3-8244-688714A57C6A}">
      <dgm:prSet/>
      <dgm:spPr/>
      <dgm:t>
        <a:bodyPr/>
        <a:lstStyle/>
        <a:p>
          <a:endParaRPr kumimoji="1" lang="ja-JP" altLang="en-US"/>
        </a:p>
      </dgm:t>
    </dgm:pt>
    <dgm:pt modelId="{A982BEF2-B4D7-490B-A5A4-2F2D60F9DE86}" type="pres">
      <dgm:prSet presAssocID="{A3EFBD06-E1F3-43AA-849F-88FBB32792B5}" presName="Name0" presStyleCnt="0">
        <dgm:presLayoutVars>
          <dgm:chMax val="2"/>
          <dgm:chPref val="2"/>
          <dgm:dir/>
          <dgm:animOne/>
          <dgm:resizeHandles val="exact"/>
        </dgm:presLayoutVars>
      </dgm:prSet>
      <dgm:spPr/>
    </dgm:pt>
    <dgm:pt modelId="{629ECD1E-66E4-4B78-ABC2-422C5280D29F}" type="pres">
      <dgm:prSet presAssocID="{A3EFBD06-E1F3-43AA-849F-88FBB32792B5}" presName="Background" presStyleLbl="bgImgPlace1" presStyleIdx="0" presStyleCnt="1" custScaleY="96593" custLinFactNeighborY="970"/>
      <dgm:spPr/>
    </dgm:pt>
    <dgm:pt modelId="{65BDCD9B-9EFC-4AFB-856D-B8B5CD32BDE4}" type="pres">
      <dgm:prSet presAssocID="{A3EFBD06-E1F3-43AA-849F-88FBB32792B5}" presName="ParentText1" presStyleLbl="revTx" presStyleIdx="0" presStyleCnt="2">
        <dgm:presLayoutVars>
          <dgm:chMax val="0"/>
          <dgm:chPref val="0"/>
          <dgm:bulletEnabled val="1"/>
        </dgm:presLayoutVars>
      </dgm:prSet>
      <dgm:spPr/>
    </dgm:pt>
    <dgm:pt modelId="{D5F50B72-C338-4654-B494-88E783581C34}" type="pres">
      <dgm:prSet presAssocID="{A3EFBD06-E1F3-43AA-849F-88FBB32792B5}" presName="ParentText2" presStyleLbl="revTx" presStyleIdx="1" presStyleCnt="2" custLinFactNeighborX="-392" custLinFactNeighborY="801">
        <dgm:presLayoutVars>
          <dgm:chMax val="0"/>
          <dgm:chPref val="0"/>
          <dgm:bulletEnabled val="1"/>
        </dgm:presLayoutVars>
      </dgm:prSet>
      <dgm:spPr/>
    </dgm:pt>
    <dgm:pt modelId="{A5C5EB47-E349-4EE5-9E92-C4778A336F79}" type="pres">
      <dgm:prSet presAssocID="{A3EFBD06-E1F3-43AA-849F-88FBB32792B5}" presName="Plus" presStyleLbl="alignNode1" presStyleIdx="0" presStyleCnt="2"/>
      <dgm:spPr/>
    </dgm:pt>
    <dgm:pt modelId="{D37B14FA-2D71-41EF-B4A7-110BF2DF793C}" type="pres">
      <dgm:prSet presAssocID="{A3EFBD06-E1F3-43AA-849F-88FBB32792B5}" presName="Minus" presStyleLbl="alignNode1" presStyleIdx="1" presStyleCnt="2"/>
      <dgm:spPr/>
    </dgm:pt>
    <dgm:pt modelId="{EEF1EF53-8E83-410E-B3B1-347558EF0A16}" type="pres">
      <dgm:prSet presAssocID="{A3EFBD06-E1F3-43AA-849F-88FBB32792B5}" presName="Divider" presStyleLbl="parChTrans1D1" presStyleIdx="0" presStyleCnt="1"/>
      <dgm:spPr/>
    </dgm:pt>
  </dgm:ptLst>
  <dgm:cxnLst>
    <dgm:cxn modelId="{DD8DDA0F-2EF5-4863-AA1B-485FDA9A872B}" type="presOf" srcId="{A3EFBD06-E1F3-43AA-849F-88FBB32792B5}" destId="{A982BEF2-B4D7-490B-A5A4-2F2D60F9DE86}" srcOrd="0" destOrd="0" presId="urn:microsoft.com/office/officeart/2009/3/layout/PlusandMinus"/>
    <dgm:cxn modelId="{3716F67E-AA17-48E3-8244-688714A57C6A}" srcId="{A3EFBD06-E1F3-43AA-849F-88FBB32792B5}" destId="{CA56BBD6-F11C-4EAB-9DB1-2C65C0361825}" srcOrd="2" destOrd="0" parTransId="{1E5AAE55-10A5-4DAD-BC2D-8F06EBD8AB0A}" sibTransId="{93D283DB-C40A-44CB-8745-671D40C9DF16}"/>
    <dgm:cxn modelId="{DE3C6DB6-9A22-45F8-9C9C-9DDE67CF9F09}" srcId="{A3EFBD06-E1F3-43AA-849F-88FBB32792B5}" destId="{0BDD7E04-FC71-4C48-AA16-685339F87CB9}" srcOrd="1" destOrd="0" parTransId="{717B5B9F-5BEB-4C22-9833-CF219911166E}" sibTransId="{851FA744-DE73-4B1C-9BC8-A60D33ED2020}"/>
    <dgm:cxn modelId="{B94665CB-0588-4B3F-828C-F5BCDFCFFD77}" type="presOf" srcId="{BE23AB57-534D-4D5F-9C2D-F9920451D1DA}" destId="{65BDCD9B-9EFC-4AFB-856D-B8B5CD32BDE4}" srcOrd="0" destOrd="0" presId="urn:microsoft.com/office/officeart/2009/3/layout/PlusandMinus"/>
    <dgm:cxn modelId="{4676FAE1-9A14-45AC-8BD7-6D29AF2AD45D}" srcId="{A3EFBD06-E1F3-43AA-849F-88FBB32792B5}" destId="{BE23AB57-534D-4D5F-9C2D-F9920451D1DA}" srcOrd="0" destOrd="0" parTransId="{E0EB63FC-2390-4023-A837-E030854444C1}" sibTransId="{2B4F97AA-6F76-4762-8C51-F024C289ECAF}"/>
    <dgm:cxn modelId="{2C484CF6-52C4-48E5-860A-22CE6FB0FD80}" type="presOf" srcId="{0BDD7E04-FC71-4C48-AA16-685339F87CB9}" destId="{D5F50B72-C338-4654-B494-88E783581C34}" srcOrd="0" destOrd="0" presId="urn:microsoft.com/office/officeart/2009/3/layout/PlusandMinus"/>
    <dgm:cxn modelId="{44797F90-DCEC-4587-98F6-430DC2054997}" type="presParOf" srcId="{A982BEF2-B4D7-490B-A5A4-2F2D60F9DE86}" destId="{629ECD1E-66E4-4B78-ABC2-422C5280D29F}" srcOrd="0" destOrd="0" presId="urn:microsoft.com/office/officeart/2009/3/layout/PlusandMinus"/>
    <dgm:cxn modelId="{E0F390D0-ACBA-4750-A073-BE31EAC504A5}" type="presParOf" srcId="{A982BEF2-B4D7-490B-A5A4-2F2D60F9DE86}" destId="{65BDCD9B-9EFC-4AFB-856D-B8B5CD32BDE4}" srcOrd="1" destOrd="0" presId="urn:microsoft.com/office/officeart/2009/3/layout/PlusandMinus"/>
    <dgm:cxn modelId="{376170A7-A393-4A59-A9EB-F48A3BE06EEC}" type="presParOf" srcId="{A982BEF2-B4D7-490B-A5A4-2F2D60F9DE86}" destId="{D5F50B72-C338-4654-B494-88E783581C34}" srcOrd="2" destOrd="0" presId="urn:microsoft.com/office/officeart/2009/3/layout/PlusandMinus"/>
    <dgm:cxn modelId="{E2A56119-C0C5-44E2-8373-B2A9CECAFDD5}" type="presParOf" srcId="{A982BEF2-B4D7-490B-A5A4-2F2D60F9DE86}" destId="{A5C5EB47-E349-4EE5-9E92-C4778A336F79}" srcOrd="3" destOrd="0" presId="urn:microsoft.com/office/officeart/2009/3/layout/PlusandMinus"/>
    <dgm:cxn modelId="{3CB3CAA6-D7D7-47BE-857E-1E8074DCB95E}" type="presParOf" srcId="{A982BEF2-B4D7-490B-A5A4-2F2D60F9DE86}" destId="{D37B14FA-2D71-41EF-B4A7-110BF2DF793C}" srcOrd="4" destOrd="0" presId="urn:microsoft.com/office/officeart/2009/3/layout/PlusandMinus"/>
    <dgm:cxn modelId="{577F60EB-275F-415E-94FD-D13FC5E4905A}" type="presParOf" srcId="{A982BEF2-B4D7-490B-A5A4-2F2D60F9DE86}" destId="{EEF1EF53-8E83-410E-B3B1-347558EF0A16}"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AD862-A1DF-4F3B-B940-B57B7C7C7724}" type="doc">
      <dgm:prSet loTypeId="urn:microsoft.com/office/officeart/2005/8/layout/arrow2" loCatId="process" qsTypeId="urn:microsoft.com/office/officeart/2005/8/quickstyle/simple1" qsCatId="simple" csTypeId="urn:microsoft.com/office/officeart/2005/8/colors/accent5_4" csCatId="accent5" phldr="1"/>
      <dgm:spPr/>
    </dgm:pt>
    <dgm:pt modelId="{D1200117-DC34-4F2B-BF3C-D227365BE469}">
      <dgm:prSet phldrT="[テキスト]" custT="1"/>
      <dgm:spPr/>
      <dgm:t>
        <a:bodyPr/>
        <a:lstStyle/>
        <a:p>
          <a:r>
            <a:rPr kumimoji="1" lang="ja-JP" altLang="en-US" sz="3200" b="1" dirty="0"/>
            <a:t>現状</a:t>
          </a:r>
        </a:p>
      </dgm:t>
    </dgm:pt>
    <dgm:pt modelId="{2EBBB974-E41E-4059-88CA-7EAD982723B9}" type="parTrans" cxnId="{B1D07225-2C6C-4712-AA0D-61ED2F6B3D15}">
      <dgm:prSet/>
      <dgm:spPr/>
      <dgm:t>
        <a:bodyPr/>
        <a:lstStyle/>
        <a:p>
          <a:endParaRPr kumimoji="1" lang="ja-JP" altLang="en-US"/>
        </a:p>
      </dgm:t>
    </dgm:pt>
    <dgm:pt modelId="{5454FC0D-3A41-4F34-A87D-2B12502CBBEF}" type="sibTrans" cxnId="{B1D07225-2C6C-4712-AA0D-61ED2F6B3D15}">
      <dgm:prSet/>
      <dgm:spPr/>
      <dgm:t>
        <a:bodyPr/>
        <a:lstStyle/>
        <a:p>
          <a:endParaRPr kumimoji="1" lang="ja-JP" altLang="en-US"/>
        </a:p>
      </dgm:t>
    </dgm:pt>
    <dgm:pt modelId="{6ED62CBF-7886-4C97-B604-4368426C1862}">
      <dgm:prSet phldrT="[テキスト]" custT="1"/>
      <dgm:spPr/>
      <dgm:t>
        <a:bodyPr/>
        <a:lstStyle/>
        <a:p>
          <a:r>
            <a:rPr kumimoji="1" lang="ja-JP" altLang="en-US" sz="3200" b="1" dirty="0"/>
            <a:t>どう生きるか</a:t>
          </a:r>
        </a:p>
      </dgm:t>
    </dgm:pt>
    <dgm:pt modelId="{BF0DBB52-885F-409E-B872-D8CB5E590DBC}" type="parTrans" cxnId="{54E70339-92B3-46FE-827D-2F7A567E7171}">
      <dgm:prSet/>
      <dgm:spPr/>
      <dgm:t>
        <a:bodyPr/>
        <a:lstStyle/>
        <a:p>
          <a:endParaRPr kumimoji="1" lang="ja-JP" altLang="en-US"/>
        </a:p>
      </dgm:t>
    </dgm:pt>
    <dgm:pt modelId="{2D29A68B-A9DF-4BD6-8D2E-994BAC87B5E8}" type="sibTrans" cxnId="{54E70339-92B3-46FE-827D-2F7A567E7171}">
      <dgm:prSet/>
      <dgm:spPr/>
      <dgm:t>
        <a:bodyPr/>
        <a:lstStyle/>
        <a:p>
          <a:endParaRPr kumimoji="1" lang="ja-JP" altLang="en-US"/>
        </a:p>
      </dgm:t>
    </dgm:pt>
    <dgm:pt modelId="{439C311D-5AD6-4723-9291-7908F2083AC3}">
      <dgm:prSet phldrT="[テキスト]" custT="1"/>
      <dgm:spPr/>
      <dgm:t>
        <a:bodyPr/>
        <a:lstStyle/>
        <a:p>
          <a:r>
            <a:rPr kumimoji="1" lang="ja-JP" altLang="en-US" sz="3200" b="1" dirty="0"/>
            <a:t>どうなりたいか</a:t>
          </a:r>
        </a:p>
      </dgm:t>
    </dgm:pt>
    <dgm:pt modelId="{2F2EF39F-F3EF-4CAF-BBCA-7B23344253CF}" type="parTrans" cxnId="{BAAC514F-AB5E-4B49-A5EE-81AA2EA218F5}">
      <dgm:prSet/>
      <dgm:spPr/>
      <dgm:t>
        <a:bodyPr/>
        <a:lstStyle/>
        <a:p>
          <a:endParaRPr kumimoji="1" lang="ja-JP" altLang="en-US"/>
        </a:p>
      </dgm:t>
    </dgm:pt>
    <dgm:pt modelId="{DC6DFF4B-E8F3-4055-80E7-53A8B8F112EF}" type="sibTrans" cxnId="{BAAC514F-AB5E-4B49-A5EE-81AA2EA218F5}">
      <dgm:prSet/>
      <dgm:spPr/>
      <dgm:t>
        <a:bodyPr/>
        <a:lstStyle/>
        <a:p>
          <a:endParaRPr kumimoji="1" lang="ja-JP" altLang="en-US"/>
        </a:p>
      </dgm:t>
    </dgm:pt>
    <dgm:pt modelId="{A8057513-F296-4DB3-9B85-4189139C1992}" type="pres">
      <dgm:prSet presAssocID="{C62AD862-A1DF-4F3B-B940-B57B7C7C7724}" presName="arrowDiagram" presStyleCnt="0">
        <dgm:presLayoutVars>
          <dgm:chMax val="5"/>
          <dgm:dir/>
          <dgm:resizeHandles val="exact"/>
        </dgm:presLayoutVars>
      </dgm:prSet>
      <dgm:spPr/>
    </dgm:pt>
    <dgm:pt modelId="{A7D23126-9ACE-4A9C-BCF0-F70D840C7625}" type="pres">
      <dgm:prSet presAssocID="{C62AD862-A1DF-4F3B-B940-B57B7C7C7724}" presName="arrow" presStyleLbl="bgShp" presStyleIdx="0" presStyleCnt="1" custLinFactNeighborX="-3379"/>
      <dgm:spPr/>
    </dgm:pt>
    <dgm:pt modelId="{7102189A-9732-4944-B306-3C0E733DC9AF}" type="pres">
      <dgm:prSet presAssocID="{C62AD862-A1DF-4F3B-B940-B57B7C7C7724}" presName="arrowDiagram3" presStyleCnt="0"/>
      <dgm:spPr/>
    </dgm:pt>
    <dgm:pt modelId="{72CF75AC-458B-4AC7-955F-A9AE842912A3}" type="pres">
      <dgm:prSet presAssocID="{D1200117-DC34-4F2B-BF3C-D227365BE469}" presName="bullet3a" presStyleLbl="node1" presStyleIdx="0" presStyleCnt="3"/>
      <dgm:spPr/>
    </dgm:pt>
    <dgm:pt modelId="{EAF04F5F-38F4-4A71-A397-FAA450BB694E}" type="pres">
      <dgm:prSet presAssocID="{D1200117-DC34-4F2B-BF3C-D227365BE469}" presName="textBox3a" presStyleLbl="revTx" presStyleIdx="0" presStyleCnt="3">
        <dgm:presLayoutVars>
          <dgm:bulletEnabled val="1"/>
        </dgm:presLayoutVars>
      </dgm:prSet>
      <dgm:spPr/>
    </dgm:pt>
    <dgm:pt modelId="{543E0FF8-9E58-48B6-BC6B-5046FE170CC4}" type="pres">
      <dgm:prSet presAssocID="{6ED62CBF-7886-4C97-B604-4368426C1862}" presName="bullet3b" presStyleLbl="node1" presStyleIdx="1" presStyleCnt="3"/>
      <dgm:spPr/>
    </dgm:pt>
    <dgm:pt modelId="{6CD03474-515F-4CC4-B49A-FB729F9B1944}" type="pres">
      <dgm:prSet presAssocID="{6ED62CBF-7886-4C97-B604-4368426C1862}" presName="textBox3b" presStyleLbl="revTx" presStyleIdx="1" presStyleCnt="3" custScaleX="147527" custScaleY="77122" custLinFactNeighborY="7120">
        <dgm:presLayoutVars>
          <dgm:bulletEnabled val="1"/>
        </dgm:presLayoutVars>
      </dgm:prSet>
      <dgm:spPr/>
    </dgm:pt>
    <dgm:pt modelId="{D15E2AE2-E771-4F06-959A-1DBB43283E2E}" type="pres">
      <dgm:prSet presAssocID="{439C311D-5AD6-4723-9291-7908F2083AC3}" presName="bullet3c" presStyleLbl="node1" presStyleIdx="2" presStyleCnt="3"/>
      <dgm:spPr/>
    </dgm:pt>
    <dgm:pt modelId="{47E15338-0701-49BB-9155-EEDD3D0CAE97}" type="pres">
      <dgm:prSet presAssocID="{439C311D-5AD6-4723-9291-7908F2083AC3}" presName="textBox3c" presStyleLbl="revTx" presStyleIdx="2" presStyleCnt="3" custScaleX="187898" custScaleY="51502" custLinFactNeighborX="39892" custLinFactNeighborY="2754">
        <dgm:presLayoutVars>
          <dgm:bulletEnabled val="1"/>
        </dgm:presLayoutVars>
      </dgm:prSet>
      <dgm:spPr/>
    </dgm:pt>
  </dgm:ptLst>
  <dgm:cxnLst>
    <dgm:cxn modelId="{4E833407-3A19-409E-A563-0F8BE04AA63A}" type="presOf" srcId="{439C311D-5AD6-4723-9291-7908F2083AC3}" destId="{47E15338-0701-49BB-9155-EEDD3D0CAE97}" srcOrd="0" destOrd="0" presId="urn:microsoft.com/office/officeart/2005/8/layout/arrow2"/>
    <dgm:cxn modelId="{8DEE530D-71FD-4416-9805-47B5AFF1A1D1}" type="presOf" srcId="{6ED62CBF-7886-4C97-B604-4368426C1862}" destId="{6CD03474-515F-4CC4-B49A-FB729F9B1944}" srcOrd="0" destOrd="0" presId="urn:microsoft.com/office/officeart/2005/8/layout/arrow2"/>
    <dgm:cxn modelId="{B1D07225-2C6C-4712-AA0D-61ED2F6B3D15}" srcId="{C62AD862-A1DF-4F3B-B940-B57B7C7C7724}" destId="{D1200117-DC34-4F2B-BF3C-D227365BE469}" srcOrd="0" destOrd="0" parTransId="{2EBBB974-E41E-4059-88CA-7EAD982723B9}" sibTransId="{5454FC0D-3A41-4F34-A87D-2B12502CBBEF}"/>
    <dgm:cxn modelId="{54E70339-92B3-46FE-827D-2F7A567E7171}" srcId="{C62AD862-A1DF-4F3B-B940-B57B7C7C7724}" destId="{6ED62CBF-7886-4C97-B604-4368426C1862}" srcOrd="1" destOrd="0" parTransId="{BF0DBB52-885F-409E-B872-D8CB5E590DBC}" sibTransId="{2D29A68B-A9DF-4BD6-8D2E-994BAC87B5E8}"/>
    <dgm:cxn modelId="{BAAC514F-AB5E-4B49-A5EE-81AA2EA218F5}" srcId="{C62AD862-A1DF-4F3B-B940-B57B7C7C7724}" destId="{439C311D-5AD6-4723-9291-7908F2083AC3}" srcOrd="2" destOrd="0" parTransId="{2F2EF39F-F3EF-4CAF-BBCA-7B23344253CF}" sibTransId="{DC6DFF4B-E8F3-4055-80E7-53A8B8F112EF}"/>
    <dgm:cxn modelId="{5D2DC18F-88A5-4967-AB8B-5946CF7DDDFA}" type="presOf" srcId="{C62AD862-A1DF-4F3B-B940-B57B7C7C7724}" destId="{A8057513-F296-4DB3-9B85-4189139C1992}" srcOrd="0" destOrd="0" presId="urn:microsoft.com/office/officeart/2005/8/layout/arrow2"/>
    <dgm:cxn modelId="{C76654CA-ED7C-4766-B1A2-D7A80B12491D}" type="presOf" srcId="{D1200117-DC34-4F2B-BF3C-D227365BE469}" destId="{EAF04F5F-38F4-4A71-A397-FAA450BB694E}" srcOrd="0" destOrd="0" presId="urn:microsoft.com/office/officeart/2005/8/layout/arrow2"/>
    <dgm:cxn modelId="{6D8B9540-FEF4-4198-8CE1-5B2BA6D97362}" type="presParOf" srcId="{A8057513-F296-4DB3-9B85-4189139C1992}" destId="{A7D23126-9ACE-4A9C-BCF0-F70D840C7625}" srcOrd="0" destOrd="0" presId="urn:microsoft.com/office/officeart/2005/8/layout/arrow2"/>
    <dgm:cxn modelId="{47917500-B523-4617-A94D-B66D5D8C1F4E}" type="presParOf" srcId="{A8057513-F296-4DB3-9B85-4189139C1992}" destId="{7102189A-9732-4944-B306-3C0E733DC9AF}" srcOrd="1" destOrd="0" presId="urn:microsoft.com/office/officeart/2005/8/layout/arrow2"/>
    <dgm:cxn modelId="{DFC4A5F7-D638-4AE7-9083-38E783DDA539}" type="presParOf" srcId="{7102189A-9732-4944-B306-3C0E733DC9AF}" destId="{72CF75AC-458B-4AC7-955F-A9AE842912A3}" srcOrd="0" destOrd="0" presId="urn:microsoft.com/office/officeart/2005/8/layout/arrow2"/>
    <dgm:cxn modelId="{82329039-0737-4056-B979-661A58BA9510}" type="presParOf" srcId="{7102189A-9732-4944-B306-3C0E733DC9AF}" destId="{EAF04F5F-38F4-4A71-A397-FAA450BB694E}" srcOrd="1" destOrd="0" presId="urn:microsoft.com/office/officeart/2005/8/layout/arrow2"/>
    <dgm:cxn modelId="{1D68648C-B744-4766-B82D-2A64F7DE4D8C}" type="presParOf" srcId="{7102189A-9732-4944-B306-3C0E733DC9AF}" destId="{543E0FF8-9E58-48B6-BC6B-5046FE170CC4}" srcOrd="2" destOrd="0" presId="urn:microsoft.com/office/officeart/2005/8/layout/arrow2"/>
    <dgm:cxn modelId="{54E4C8CA-43E4-479B-A56F-F539BA1DCD2A}" type="presParOf" srcId="{7102189A-9732-4944-B306-3C0E733DC9AF}" destId="{6CD03474-515F-4CC4-B49A-FB729F9B1944}" srcOrd="3" destOrd="0" presId="urn:microsoft.com/office/officeart/2005/8/layout/arrow2"/>
    <dgm:cxn modelId="{4C0C6C0F-023A-42A2-9C21-EB9AB066CA84}" type="presParOf" srcId="{7102189A-9732-4944-B306-3C0E733DC9AF}" destId="{D15E2AE2-E771-4F06-959A-1DBB43283E2E}" srcOrd="4" destOrd="0" presId="urn:microsoft.com/office/officeart/2005/8/layout/arrow2"/>
    <dgm:cxn modelId="{2774538F-BE4E-489F-829D-DA6860AA1E06}" type="presParOf" srcId="{7102189A-9732-4944-B306-3C0E733DC9AF}" destId="{47E15338-0701-49BB-9155-EEDD3D0CAE97}"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AB62D7-AE58-4E4A-95AD-80570BD3E49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kumimoji="1" lang="ja-JP" altLang="en-US"/>
        </a:p>
      </dgm:t>
    </dgm:pt>
    <dgm:pt modelId="{7579C4CE-40D8-43BA-9E13-5B78F6E122AC}">
      <dgm:prSet custT="1"/>
      <dgm:spPr/>
      <dgm:t>
        <a:bodyPr/>
        <a:lstStyle/>
        <a:p>
          <a:r>
            <a:rPr kumimoji="1" lang="ja-JP" altLang="en-US" sz="2800" b="1" dirty="0"/>
            <a:t>なぜインフラエンジニアか？</a:t>
          </a:r>
          <a:endParaRPr lang="ja-JP" altLang="en-US" sz="2800" b="1" dirty="0"/>
        </a:p>
      </dgm:t>
    </dgm:pt>
    <dgm:pt modelId="{ECA02CFF-9B81-411F-9A45-A1D91E769705}" type="parTrans" cxnId="{D5B94FD3-C683-4A22-8A26-DD6B041A04E1}">
      <dgm:prSet/>
      <dgm:spPr/>
      <dgm:t>
        <a:bodyPr/>
        <a:lstStyle/>
        <a:p>
          <a:endParaRPr kumimoji="1" lang="ja-JP" altLang="en-US"/>
        </a:p>
      </dgm:t>
    </dgm:pt>
    <dgm:pt modelId="{CD8B7F06-2367-4C39-BECD-8FC1B452E51E}" type="sibTrans" cxnId="{D5B94FD3-C683-4A22-8A26-DD6B041A04E1}">
      <dgm:prSet/>
      <dgm:spPr/>
      <dgm:t>
        <a:bodyPr/>
        <a:lstStyle/>
        <a:p>
          <a:endParaRPr kumimoji="1" lang="ja-JP" altLang="en-US"/>
        </a:p>
      </dgm:t>
    </dgm:pt>
    <dgm:pt modelId="{902E8384-F57B-4AE6-A03F-0A26C5BAB5E3}">
      <dgm:prSet custT="1"/>
      <dgm:spPr/>
      <dgm:t>
        <a:bodyPr/>
        <a:lstStyle/>
        <a:p>
          <a:r>
            <a:rPr kumimoji="1" lang="ja-JP" altLang="en-US" sz="2800" b="1" dirty="0"/>
            <a:t>なぜＳＥか？</a:t>
          </a:r>
          <a:endParaRPr lang="ja-JP" altLang="en-US" sz="2800" b="1" dirty="0"/>
        </a:p>
      </dgm:t>
    </dgm:pt>
    <dgm:pt modelId="{07B0A6A1-5F4F-4B47-82BA-497F954C15AD}" type="parTrans" cxnId="{56C41351-AE85-44AE-A152-013C478D5CF9}">
      <dgm:prSet/>
      <dgm:spPr/>
      <dgm:t>
        <a:bodyPr/>
        <a:lstStyle/>
        <a:p>
          <a:endParaRPr kumimoji="1" lang="ja-JP" altLang="en-US"/>
        </a:p>
      </dgm:t>
    </dgm:pt>
    <dgm:pt modelId="{1941E617-D5D9-4CE2-B5E8-5DF535DD476E}" type="sibTrans" cxnId="{56C41351-AE85-44AE-A152-013C478D5CF9}">
      <dgm:prSet/>
      <dgm:spPr/>
      <dgm:t>
        <a:bodyPr/>
        <a:lstStyle/>
        <a:p>
          <a:endParaRPr kumimoji="1" lang="ja-JP" altLang="en-US"/>
        </a:p>
      </dgm:t>
    </dgm:pt>
    <dgm:pt modelId="{1E67314F-9D3C-4F06-9C60-FCC09804DA9B}" type="pres">
      <dgm:prSet presAssocID="{EFAB62D7-AE58-4E4A-95AD-80570BD3E49D}" presName="compositeShape" presStyleCnt="0">
        <dgm:presLayoutVars>
          <dgm:dir/>
          <dgm:resizeHandles/>
        </dgm:presLayoutVars>
      </dgm:prSet>
      <dgm:spPr/>
    </dgm:pt>
    <dgm:pt modelId="{AFC89DDC-CBE0-4046-BE66-FAA425369A9C}" type="pres">
      <dgm:prSet presAssocID="{EFAB62D7-AE58-4E4A-95AD-80570BD3E49D}" presName="pyramid" presStyleLbl="node1" presStyleIdx="0" presStyleCnt="1" custLinFactNeighborX="-46468"/>
      <dgm:spPr/>
    </dgm:pt>
    <dgm:pt modelId="{FF898437-DF23-4464-8C07-2F1A019999E4}" type="pres">
      <dgm:prSet presAssocID="{EFAB62D7-AE58-4E4A-95AD-80570BD3E49D}" presName="theList" presStyleCnt="0"/>
      <dgm:spPr/>
    </dgm:pt>
    <dgm:pt modelId="{AFA2D595-44F5-4107-8093-7DCD8194E1FF}" type="pres">
      <dgm:prSet presAssocID="{7579C4CE-40D8-43BA-9E13-5B78F6E122AC}" presName="aNode" presStyleLbl="fgAcc1" presStyleIdx="0" presStyleCnt="2" custScaleX="221371" custScaleY="54519" custLinFactY="13976" custLinFactNeighborX="-23528" custLinFactNeighborY="100000">
        <dgm:presLayoutVars>
          <dgm:bulletEnabled val="1"/>
        </dgm:presLayoutVars>
      </dgm:prSet>
      <dgm:spPr/>
    </dgm:pt>
    <dgm:pt modelId="{0859F600-2DB8-43F9-9E43-CEB05D569EA5}" type="pres">
      <dgm:prSet presAssocID="{7579C4CE-40D8-43BA-9E13-5B78F6E122AC}" presName="aSpace" presStyleCnt="0"/>
      <dgm:spPr/>
    </dgm:pt>
    <dgm:pt modelId="{51BF06EE-238D-48AE-A6AA-5523ECDA3405}" type="pres">
      <dgm:prSet presAssocID="{902E8384-F57B-4AE6-A03F-0A26C5BAB5E3}" presName="aNode" presStyleLbl="fgAcc1" presStyleIdx="1" presStyleCnt="2" custScaleX="221371" custScaleY="54519" custLinFactY="13976" custLinFactNeighborX="-23528" custLinFactNeighborY="100000">
        <dgm:presLayoutVars>
          <dgm:bulletEnabled val="1"/>
        </dgm:presLayoutVars>
      </dgm:prSet>
      <dgm:spPr/>
    </dgm:pt>
    <dgm:pt modelId="{446B62E8-3D2F-4F51-A16D-5C9C3CD652F0}" type="pres">
      <dgm:prSet presAssocID="{902E8384-F57B-4AE6-A03F-0A26C5BAB5E3}" presName="aSpace" presStyleCnt="0"/>
      <dgm:spPr/>
    </dgm:pt>
  </dgm:ptLst>
  <dgm:cxnLst>
    <dgm:cxn modelId="{A1676104-E6BE-4529-BA6B-6A2453182D5D}" type="presOf" srcId="{902E8384-F57B-4AE6-A03F-0A26C5BAB5E3}" destId="{51BF06EE-238D-48AE-A6AA-5523ECDA3405}" srcOrd="0" destOrd="0" presId="urn:microsoft.com/office/officeart/2005/8/layout/pyramid2"/>
    <dgm:cxn modelId="{56C41351-AE85-44AE-A152-013C478D5CF9}" srcId="{EFAB62D7-AE58-4E4A-95AD-80570BD3E49D}" destId="{902E8384-F57B-4AE6-A03F-0A26C5BAB5E3}" srcOrd="1" destOrd="0" parTransId="{07B0A6A1-5F4F-4B47-82BA-497F954C15AD}" sibTransId="{1941E617-D5D9-4CE2-B5E8-5DF535DD476E}"/>
    <dgm:cxn modelId="{56D39E80-C426-4C9F-AB38-CB9B18DDE348}" type="presOf" srcId="{EFAB62D7-AE58-4E4A-95AD-80570BD3E49D}" destId="{1E67314F-9D3C-4F06-9C60-FCC09804DA9B}" srcOrd="0" destOrd="0" presId="urn:microsoft.com/office/officeart/2005/8/layout/pyramid2"/>
    <dgm:cxn modelId="{E5EF278C-4F1D-4774-B49C-AE0D724C8198}" type="presOf" srcId="{7579C4CE-40D8-43BA-9E13-5B78F6E122AC}" destId="{AFA2D595-44F5-4107-8093-7DCD8194E1FF}" srcOrd="0" destOrd="0" presId="urn:microsoft.com/office/officeart/2005/8/layout/pyramid2"/>
    <dgm:cxn modelId="{D5B94FD3-C683-4A22-8A26-DD6B041A04E1}" srcId="{EFAB62D7-AE58-4E4A-95AD-80570BD3E49D}" destId="{7579C4CE-40D8-43BA-9E13-5B78F6E122AC}" srcOrd="0" destOrd="0" parTransId="{ECA02CFF-9B81-411F-9A45-A1D91E769705}" sibTransId="{CD8B7F06-2367-4C39-BECD-8FC1B452E51E}"/>
    <dgm:cxn modelId="{E3D5BCBB-A25A-4FF8-8B42-1604D154D87A}" type="presParOf" srcId="{1E67314F-9D3C-4F06-9C60-FCC09804DA9B}" destId="{AFC89DDC-CBE0-4046-BE66-FAA425369A9C}" srcOrd="0" destOrd="0" presId="urn:microsoft.com/office/officeart/2005/8/layout/pyramid2"/>
    <dgm:cxn modelId="{71469EF6-778E-4013-BA19-2B8ECDF5E19A}" type="presParOf" srcId="{1E67314F-9D3C-4F06-9C60-FCC09804DA9B}" destId="{FF898437-DF23-4464-8C07-2F1A019999E4}" srcOrd="1" destOrd="0" presId="urn:microsoft.com/office/officeart/2005/8/layout/pyramid2"/>
    <dgm:cxn modelId="{B22BB53E-D85E-4137-8E84-56AC9A574120}" type="presParOf" srcId="{FF898437-DF23-4464-8C07-2F1A019999E4}" destId="{AFA2D595-44F5-4107-8093-7DCD8194E1FF}" srcOrd="0" destOrd="0" presId="urn:microsoft.com/office/officeart/2005/8/layout/pyramid2"/>
    <dgm:cxn modelId="{A60363D6-8FD5-4E1C-AABE-E22CF263C194}" type="presParOf" srcId="{FF898437-DF23-4464-8C07-2F1A019999E4}" destId="{0859F600-2DB8-43F9-9E43-CEB05D569EA5}" srcOrd="1" destOrd="0" presId="urn:microsoft.com/office/officeart/2005/8/layout/pyramid2"/>
    <dgm:cxn modelId="{9B949F5B-D0B8-4871-856E-8B75710624D7}" type="presParOf" srcId="{FF898437-DF23-4464-8C07-2F1A019999E4}" destId="{51BF06EE-238D-48AE-A6AA-5523ECDA3405}" srcOrd="2" destOrd="0" presId="urn:microsoft.com/office/officeart/2005/8/layout/pyramid2"/>
    <dgm:cxn modelId="{DAEBD174-7711-489A-B265-CE8334938F5F}" type="presParOf" srcId="{FF898437-DF23-4464-8C07-2F1A019999E4}" destId="{446B62E8-3D2F-4F51-A16D-5C9C3CD652F0}"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262391-98B7-4425-91F1-55BE293CF3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2C23544-84C6-4A14-8F0A-8B5504FE194E}">
      <dgm:prSet custT="1"/>
      <dgm:spPr/>
      <dgm:t>
        <a:bodyPr/>
        <a:lstStyle/>
        <a:p>
          <a:r>
            <a:rPr kumimoji="1" lang="ja-JP" altLang="en-US" sz="3200" b="1" dirty="0"/>
            <a:t>今後の目標</a:t>
          </a:r>
          <a:endParaRPr lang="ja-JP" altLang="en-US" sz="3200" b="1" dirty="0"/>
        </a:p>
      </dgm:t>
    </dgm:pt>
    <dgm:pt modelId="{F6688D49-6DA2-425F-8FB9-2D2A76E6301C}" type="parTrans" cxnId="{4A0EBBD4-46AF-4AD6-A9A5-9F5766D395DB}">
      <dgm:prSet/>
      <dgm:spPr/>
      <dgm:t>
        <a:bodyPr/>
        <a:lstStyle/>
        <a:p>
          <a:endParaRPr kumimoji="1" lang="ja-JP" altLang="en-US" b="1"/>
        </a:p>
      </dgm:t>
    </dgm:pt>
    <dgm:pt modelId="{4663A9F0-9456-4931-8DA4-5C1986A8C11C}" type="sibTrans" cxnId="{4A0EBBD4-46AF-4AD6-A9A5-9F5766D395DB}">
      <dgm:prSet/>
      <dgm:spPr/>
      <dgm:t>
        <a:bodyPr/>
        <a:lstStyle/>
        <a:p>
          <a:endParaRPr kumimoji="1" lang="ja-JP" altLang="en-US" b="1"/>
        </a:p>
      </dgm:t>
    </dgm:pt>
    <dgm:pt modelId="{2A63FB65-9A2A-4FB4-B6FC-62B070606613}">
      <dgm:prSet custT="1"/>
      <dgm:spPr/>
      <dgm:t>
        <a:bodyPr/>
        <a:lstStyle/>
        <a:p>
          <a:r>
            <a:rPr kumimoji="1" lang="en-US" altLang="ja-JP" sz="2800" b="1" dirty="0"/>
            <a:t> </a:t>
          </a:r>
          <a:r>
            <a:rPr kumimoji="1" lang="ja-JP" sz="2800" b="1" dirty="0">
              <a:solidFill>
                <a:srgbClr val="FFC000"/>
              </a:solidFill>
            </a:rPr>
            <a:t>インフラの仕組み</a:t>
          </a:r>
          <a:r>
            <a:rPr kumimoji="1" lang="ja-JP" altLang="en-US" sz="2800" b="1" dirty="0">
              <a:solidFill>
                <a:srgbClr val="FFC000"/>
              </a:solidFill>
            </a:rPr>
            <a:t>をデザインできる</a:t>
          </a:r>
          <a:r>
            <a:rPr kumimoji="1" lang="ja-JP" sz="2800" b="1" dirty="0"/>
            <a:t>エンジニアへ</a:t>
          </a:r>
          <a:endParaRPr lang="ja-JP" sz="2800" b="1" dirty="0"/>
        </a:p>
      </dgm:t>
    </dgm:pt>
    <dgm:pt modelId="{A48D0F59-5711-48D5-9992-5FDBB1AE2662}" type="parTrans" cxnId="{1BF3DCA4-9AC2-4976-B683-2B41CCDA91CC}">
      <dgm:prSet/>
      <dgm:spPr/>
      <dgm:t>
        <a:bodyPr/>
        <a:lstStyle/>
        <a:p>
          <a:endParaRPr kumimoji="1" lang="ja-JP" altLang="en-US" b="1"/>
        </a:p>
      </dgm:t>
    </dgm:pt>
    <dgm:pt modelId="{F1722B79-B43D-45D2-9C43-E611E38220A0}" type="sibTrans" cxnId="{1BF3DCA4-9AC2-4976-B683-2B41CCDA91CC}">
      <dgm:prSet/>
      <dgm:spPr/>
      <dgm:t>
        <a:bodyPr/>
        <a:lstStyle/>
        <a:p>
          <a:endParaRPr kumimoji="1" lang="ja-JP" altLang="en-US" b="1"/>
        </a:p>
      </dgm:t>
    </dgm:pt>
    <dgm:pt modelId="{ECB58163-78FE-4B92-8A78-1FDBBB50464E}">
      <dgm:prSet custT="1"/>
      <dgm:spPr/>
      <dgm:t>
        <a:bodyPr/>
        <a:lstStyle/>
        <a:p>
          <a:r>
            <a:rPr kumimoji="1" lang="ja-JP" altLang="en-US" sz="2800" b="1"/>
            <a:t>伝えたいこと</a:t>
          </a:r>
          <a:endParaRPr lang="ja-JP" altLang="en-US" sz="2800" b="1"/>
        </a:p>
      </dgm:t>
    </dgm:pt>
    <dgm:pt modelId="{3476430D-FC81-478A-861B-8219A259EB7B}" type="parTrans" cxnId="{04176018-887F-40AB-B5D6-1DDEED383102}">
      <dgm:prSet/>
      <dgm:spPr/>
      <dgm:t>
        <a:bodyPr/>
        <a:lstStyle/>
        <a:p>
          <a:endParaRPr kumimoji="1" lang="ja-JP" altLang="en-US" b="1"/>
        </a:p>
      </dgm:t>
    </dgm:pt>
    <dgm:pt modelId="{31A2F5C5-0C74-44DB-B164-5D487CD4F973}" type="sibTrans" cxnId="{04176018-887F-40AB-B5D6-1DDEED383102}">
      <dgm:prSet/>
      <dgm:spPr/>
      <dgm:t>
        <a:bodyPr/>
        <a:lstStyle/>
        <a:p>
          <a:endParaRPr kumimoji="1" lang="ja-JP" altLang="en-US" b="1"/>
        </a:p>
      </dgm:t>
    </dgm:pt>
    <dgm:pt modelId="{E003B935-1071-4893-8B24-3EA0D72DCA08}">
      <dgm:prSet custT="1"/>
      <dgm:spPr/>
      <dgm:t>
        <a:bodyPr/>
        <a:lstStyle/>
        <a:p>
          <a:r>
            <a:rPr kumimoji="1" lang="en-US" altLang="ja-JP" sz="2800" b="1" dirty="0"/>
            <a:t> </a:t>
          </a:r>
          <a:r>
            <a:rPr kumimoji="1" lang="ja-JP" sz="2800" b="1" dirty="0">
              <a:solidFill>
                <a:srgbClr val="FFC000"/>
              </a:solidFill>
            </a:rPr>
            <a:t>人的財産</a:t>
          </a:r>
          <a:r>
            <a:rPr kumimoji="1" lang="ja-JP" sz="2800" b="1" dirty="0"/>
            <a:t>を大事にする</a:t>
          </a:r>
          <a:endParaRPr lang="ja-JP" sz="2800" b="1" dirty="0"/>
        </a:p>
      </dgm:t>
    </dgm:pt>
    <dgm:pt modelId="{E989ABBE-D482-4E83-A365-B85DFC1D8BE4}" type="parTrans" cxnId="{83DF7E1D-B0D7-473D-8B1A-9D1E9EEC814A}">
      <dgm:prSet/>
      <dgm:spPr/>
      <dgm:t>
        <a:bodyPr/>
        <a:lstStyle/>
        <a:p>
          <a:endParaRPr kumimoji="1" lang="ja-JP" altLang="en-US" b="1"/>
        </a:p>
      </dgm:t>
    </dgm:pt>
    <dgm:pt modelId="{825AE226-1C3A-48D0-A678-84A217D78297}" type="sibTrans" cxnId="{83DF7E1D-B0D7-473D-8B1A-9D1E9EEC814A}">
      <dgm:prSet/>
      <dgm:spPr/>
      <dgm:t>
        <a:bodyPr/>
        <a:lstStyle/>
        <a:p>
          <a:endParaRPr kumimoji="1" lang="ja-JP" altLang="en-US" b="1"/>
        </a:p>
      </dgm:t>
    </dgm:pt>
    <dgm:pt modelId="{8CB75F8F-21B8-4E35-992E-99A8F6FF6E59}">
      <dgm:prSet custT="1"/>
      <dgm:spPr/>
      <dgm:t>
        <a:bodyPr/>
        <a:lstStyle/>
        <a:p>
          <a:r>
            <a:rPr kumimoji="1" lang="en-US" altLang="ja-JP" sz="2800" b="1" dirty="0"/>
            <a:t> </a:t>
          </a:r>
          <a:r>
            <a:rPr kumimoji="1" lang="ja-JP" sz="2800" b="1" dirty="0"/>
            <a:t>自分のスキルを</a:t>
          </a:r>
          <a:r>
            <a:rPr kumimoji="1" lang="ja-JP" sz="2800" b="1" dirty="0">
              <a:solidFill>
                <a:srgbClr val="FFC000"/>
              </a:solidFill>
            </a:rPr>
            <a:t>客観視</a:t>
          </a:r>
          <a:r>
            <a:rPr kumimoji="1" lang="ja-JP" sz="2800" b="1" dirty="0"/>
            <a:t>する</a:t>
          </a:r>
          <a:endParaRPr lang="ja-JP" sz="2800" b="1" dirty="0"/>
        </a:p>
      </dgm:t>
    </dgm:pt>
    <dgm:pt modelId="{345B48D7-C7C6-4B90-B8F4-50CE46BF48CC}" type="parTrans" cxnId="{36E2DDAC-3229-4B3B-9E35-595446C5B330}">
      <dgm:prSet/>
      <dgm:spPr/>
      <dgm:t>
        <a:bodyPr/>
        <a:lstStyle/>
        <a:p>
          <a:endParaRPr kumimoji="1" lang="ja-JP" altLang="en-US" b="1"/>
        </a:p>
      </dgm:t>
    </dgm:pt>
    <dgm:pt modelId="{7BF63CD8-6B1D-49E1-9960-296B2DC748FE}" type="sibTrans" cxnId="{36E2DDAC-3229-4B3B-9E35-595446C5B330}">
      <dgm:prSet/>
      <dgm:spPr/>
      <dgm:t>
        <a:bodyPr/>
        <a:lstStyle/>
        <a:p>
          <a:endParaRPr kumimoji="1" lang="ja-JP" altLang="en-US" b="1"/>
        </a:p>
      </dgm:t>
    </dgm:pt>
    <dgm:pt modelId="{86F39CF9-4944-4B2A-841D-1855331CCD1B}" type="pres">
      <dgm:prSet presAssocID="{63262391-98B7-4425-91F1-55BE293CF391}" presName="linear" presStyleCnt="0">
        <dgm:presLayoutVars>
          <dgm:animLvl val="lvl"/>
          <dgm:resizeHandles val="exact"/>
        </dgm:presLayoutVars>
      </dgm:prSet>
      <dgm:spPr/>
    </dgm:pt>
    <dgm:pt modelId="{4821E4AC-06D3-48BC-8B15-3E315AF8774C}" type="pres">
      <dgm:prSet presAssocID="{B2C23544-84C6-4A14-8F0A-8B5504FE194E}" presName="parentText" presStyleLbl="node1" presStyleIdx="0" presStyleCnt="2">
        <dgm:presLayoutVars>
          <dgm:chMax val="0"/>
          <dgm:bulletEnabled val="1"/>
        </dgm:presLayoutVars>
      </dgm:prSet>
      <dgm:spPr/>
    </dgm:pt>
    <dgm:pt modelId="{CE777EC2-DA4D-4667-BC39-E18E8DF19248}" type="pres">
      <dgm:prSet presAssocID="{B2C23544-84C6-4A14-8F0A-8B5504FE194E}" presName="childText" presStyleLbl="revTx" presStyleIdx="0" presStyleCnt="2" custScaleX="99996" custScaleY="103132">
        <dgm:presLayoutVars>
          <dgm:bulletEnabled val="1"/>
        </dgm:presLayoutVars>
      </dgm:prSet>
      <dgm:spPr/>
    </dgm:pt>
    <dgm:pt modelId="{0A7872B6-3E99-49A4-B68E-D3D1D4FD647B}" type="pres">
      <dgm:prSet presAssocID="{ECB58163-78FE-4B92-8A78-1FDBBB50464E}" presName="parentText" presStyleLbl="node1" presStyleIdx="1" presStyleCnt="2">
        <dgm:presLayoutVars>
          <dgm:chMax val="0"/>
          <dgm:bulletEnabled val="1"/>
        </dgm:presLayoutVars>
      </dgm:prSet>
      <dgm:spPr/>
    </dgm:pt>
    <dgm:pt modelId="{8FBAEBA8-D956-4B6E-A68D-18F70D197C05}" type="pres">
      <dgm:prSet presAssocID="{ECB58163-78FE-4B92-8A78-1FDBBB50464E}" presName="childText" presStyleLbl="revTx" presStyleIdx="1" presStyleCnt="2">
        <dgm:presLayoutVars>
          <dgm:bulletEnabled val="1"/>
        </dgm:presLayoutVars>
      </dgm:prSet>
      <dgm:spPr/>
    </dgm:pt>
  </dgm:ptLst>
  <dgm:cxnLst>
    <dgm:cxn modelId="{04176018-887F-40AB-B5D6-1DDEED383102}" srcId="{63262391-98B7-4425-91F1-55BE293CF391}" destId="{ECB58163-78FE-4B92-8A78-1FDBBB50464E}" srcOrd="1" destOrd="0" parTransId="{3476430D-FC81-478A-861B-8219A259EB7B}" sibTransId="{31A2F5C5-0C74-44DB-B164-5D487CD4F973}"/>
    <dgm:cxn modelId="{83DF7E1D-B0D7-473D-8B1A-9D1E9EEC814A}" srcId="{ECB58163-78FE-4B92-8A78-1FDBBB50464E}" destId="{E003B935-1071-4893-8B24-3EA0D72DCA08}" srcOrd="0" destOrd="0" parTransId="{E989ABBE-D482-4E83-A365-B85DFC1D8BE4}" sibTransId="{825AE226-1C3A-48D0-A678-84A217D78297}"/>
    <dgm:cxn modelId="{715EC226-8095-4B7E-8165-73E20AC4A6F2}" type="presOf" srcId="{ECB58163-78FE-4B92-8A78-1FDBBB50464E}" destId="{0A7872B6-3E99-49A4-B68E-D3D1D4FD647B}" srcOrd="0" destOrd="0" presId="urn:microsoft.com/office/officeart/2005/8/layout/vList2"/>
    <dgm:cxn modelId="{417A1762-AC9C-49D2-8FEC-35A39D43372E}" type="presOf" srcId="{E003B935-1071-4893-8B24-3EA0D72DCA08}" destId="{8FBAEBA8-D956-4B6E-A68D-18F70D197C05}" srcOrd="0" destOrd="0" presId="urn:microsoft.com/office/officeart/2005/8/layout/vList2"/>
    <dgm:cxn modelId="{1BF3DCA4-9AC2-4976-B683-2B41CCDA91CC}" srcId="{B2C23544-84C6-4A14-8F0A-8B5504FE194E}" destId="{2A63FB65-9A2A-4FB4-B6FC-62B070606613}" srcOrd="0" destOrd="0" parTransId="{A48D0F59-5711-48D5-9992-5FDBB1AE2662}" sibTransId="{F1722B79-B43D-45D2-9C43-E611E38220A0}"/>
    <dgm:cxn modelId="{446007AC-9B1E-46E7-978D-C61551C1A17A}" type="presOf" srcId="{63262391-98B7-4425-91F1-55BE293CF391}" destId="{86F39CF9-4944-4B2A-841D-1855331CCD1B}" srcOrd="0" destOrd="0" presId="urn:microsoft.com/office/officeart/2005/8/layout/vList2"/>
    <dgm:cxn modelId="{36E2DDAC-3229-4B3B-9E35-595446C5B330}" srcId="{ECB58163-78FE-4B92-8A78-1FDBBB50464E}" destId="{8CB75F8F-21B8-4E35-992E-99A8F6FF6E59}" srcOrd="1" destOrd="0" parTransId="{345B48D7-C7C6-4B90-B8F4-50CE46BF48CC}" sibTransId="{7BF63CD8-6B1D-49E1-9960-296B2DC748FE}"/>
    <dgm:cxn modelId="{4A0EBBD4-46AF-4AD6-A9A5-9F5766D395DB}" srcId="{63262391-98B7-4425-91F1-55BE293CF391}" destId="{B2C23544-84C6-4A14-8F0A-8B5504FE194E}" srcOrd="0" destOrd="0" parTransId="{F6688D49-6DA2-425F-8FB9-2D2A76E6301C}" sibTransId="{4663A9F0-9456-4931-8DA4-5C1986A8C11C}"/>
    <dgm:cxn modelId="{2927FFD9-1EE5-455B-BBAA-5465A00DD1DE}" type="presOf" srcId="{2A63FB65-9A2A-4FB4-B6FC-62B070606613}" destId="{CE777EC2-DA4D-4667-BC39-E18E8DF19248}" srcOrd="0" destOrd="0" presId="urn:microsoft.com/office/officeart/2005/8/layout/vList2"/>
    <dgm:cxn modelId="{94E81AE6-C23F-4BBF-89C0-3E1679D45B2C}" type="presOf" srcId="{B2C23544-84C6-4A14-8F0A-8B5504FE194E}" destId="{4821E4AC-06D3-48BC-8B15-3E315AF8774C}" srcOrd="0" destOrd="0" presId="urn:microsoft.com/office/officeart/2005/8/layout/vList2"/>
    <dgm:cxn modelId="{C6A8C6EF-CDD2-4631-A9D3-07BC2B4FFFCA}" type="presOf" srcId="{8CB75F8F-21B8-4E35-992E-99A8F6FF6E59}" destId="{8FBAEBA8-D956-4B6E-A68D-18F70D197C05}" srcOrd="0" destOrd="1" presId="urn:microsoft.com/office/officeart/2005/8/layout/vList2"/>
    <dgm:cxn modelId="{40900F68-1806-4C28-9EAF-5E5F7A06C790}" type="presParOf" srcId="{86F39CF9-4944-4B2A-841D-1855331CCD1B}" destId="{4821E4AC-06D3-48BC-8B15-3E315AF8774C}" srcOrd="0" destOrd="0" presId="urn:microsoft.com/office/officeart/2005/8/layout/vList2"/>
    <dgm:cxn modelId="{931AFF47-7B57-4560-B2EA-7499B054E358}" type="presParOf" srcId="{86F39CF9-4944-4B2A-841D-1855331CCD1B}" destId="{CE777EC2-DA4D-4667-BC39-E18E8DF19248}" srcOrd="1" destOrd="0" presId="urn:microsoft.com/office/officeart/2005/8/layout/vList2"/>
    <dgm:cxn modelId="{324C57DF-A1CE-4FCC-B196-A9A3603C58EA}" type="presParOf" srcId="{86F39CF9-4944-4B2A-841D-1855331CCD1B}" destId="{0A7872B6-3E99-49A4-B68E-D3D1D4FD647B}" srcOrd="2" destOrd="0" presId="urn:microsoft.com/office/officeart/2005/8/layout/vList2"/>
    <dgm:cxn modelId="{3D878B12-4F30-4F5A-85BD-9E313DCA4D7F}" type="presParOf" srcId="{86F39CF9-4944-4B2A-841D-1855331CCD1B}" destId="{8FBAEBA8-D956-4B6E-A68D-18F70D197C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CE8A1-FA35-47F8-82A5-8A6AC0262CFD}">
      <dsp:nvSpPr>
        <dsp:cNvPr id="0" name=""/>
        <dsp:cNvSpPr/>
      </dsp:nvSpPr>
      <dsp:spPr>
        <a:xfrm>
          <a:off x="55" y="17961"/>
          <a:ext cx="5316227" cy="83490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ja-JP" altLang="en-US" sz="2600" b="1" kern="1200" dirty="0">
              <a:solidFill>
                <a:schemeClr val="tx1"/>
              </a:solidFill>
            </a:rPr>
            <a:t>アプリケーション</a:t>
          </a:r>
          <a:endParaRPr kumimoji="1" lang="ja-JP" altLang="en-US" sz="2600" b="1" kern="1200" dirty="0"/>
        </a:p>
      </dsp:txBody>
      <dsp:txXfrm>
        <a:off x="55" y="17961"/>
        <a:ext cx="5316227" cy="834905"/>
      </dsp:txXfrm>
    </dsp:sp>
    <dsp:sp modelId="{B50AC679-B385-4EF0-B2B2-89F0C025BB79}">
      <dsp:nvSpPr>
        <dsp:cNvPr id="0" name=""/>
        <dsp:cNvSpPr/>
      </dsp:nvSpPr>
      <dsp:spPr>
        <a:xfrm>
          <a:off x="55" y="870827"/>
          <a:ext cx="5316227" cy="2854800"/>
        </a:xfrm>
        <a:prstGeom prst="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kumimoji="1" lang="ja-JP" altLang="en-US" sz="3200" b="1" kern="1200" dirty="0">
              <a:solidFill>
                <a:prstClr val="black">
                  <a:hueOff val="0"/>
                  <a:satOff val="0"/>
                  <a:lumOff val="0"/>
                  <a:alphaOff val="0"/>
                </a:prstClr>
              </a:solidFill>
              <a:latin typeface="Century Gothic" panose="020B0502020202020204"/>
              <a:ea typeface="メイリオ" panose="020B0604030504040204" pitchFamily="50" charset="-128"/>
              <a:cs typeface="+mn-cs"/>
            </a:rPr>
            <a:t>システム更改</a:t>
          </a:r>
        </a:p>
        <a:p>
          <a:pPr marL="285750" lvl="1" indent="-285750" algn="l" defTabSz="1422400">
            <a:lnSpc>
              <a:spcPct val="90000"/>
            </a:lnSpc>
            <a:spcBef>
              <a:spcPct val="0"/>
            </a:spcBef>
            <a:spcAft>
              <a:spcPct val="15000"/>
            </a:spcAft>
            <a:buChar char="•"/>
          </a:pPr>
          <a:r>
            <a:rPr kumimoji="1" lang="ja-JP" altLang="en-US" sz="3200" b="1" kern="1200" dirty="0">
              <a:solidFill>
                <a:prstClr val="black">
                  <a:hueOff val="0"/>
                  <a:satOff val="0"/>
                  <a:lumOff val="0"/>
                  <a:alphaOff val="0"/>
                </a:prstClr>
              </a:solidFill>
              <a:latin typeface="Century Gothic" panose="020B0502020202020204"/>
              <a:ea typeface="メイリオ" panose="020B0604030504040204" pitchFamily="50" charset="-128"/>
              <a:cs typeface="+mn-cs"/>
            </a:rPr>
            <a:t>制度改定</a:t>
          </a:r>
        </a:p>
        <a:p>
          <a:pPr marL="285750" lvl="1" indent="-285750" algn="l" defTabSz="1422400">
            <a:lnSpc>
              <a:spcPct val="90000"/>
            </a:lnSpc>
            <a:spcBef>
              <a:spcPct val="0"/>
            </a:spcBef>
            <a:spcAft>
              <a:spcPct val="15000"/>
            </a:spcAft>
            <a:buChar char="•"/>
          </a:pPr>
          <a:r>
            <a:rPr kumimoji="1" lang="ja-JP" altLang="en-US" sz="3200" b="1" kern="1200" dirty="0">
              <a:solidFill>
                <a:prstClr val="black">
                  <a:hueOff val="0"/>
                  <a:satOff val="0"/>
                  <a:lumOff val="0"/>
                  <a:alphaOff val="0"/>
                </a:prstClr>
              </a:solidFill>
              <a:latin typeface="Century Gothic" panose="020B0502020202020204"/>
              <a:ea typeface="メイリオ" panose="020B0604030504040204" pitchFamily="50" charset="-128"/>
              <a:cs typeface="+mn-cs"/>
            </a:rPr>
            <a:t>システム改修</a:t>
          </a:r>
        </a:p>
      </dsp:txBody>
      <dsp:txXfrm>
        <a:off x="55" y="870827"/>
        <a:ext cx="5316227" cy="2854800"/>
      </dsp:txXfrm>
    </dsp:sp>
    <dsp:sp modelId="{A9111F11-0BEC-4D5C-B2C5-D3A426343C87}">
      <dsp:nvSpPr>
        <dsp:cNvPr id="0" name=""/>
        <dsp:cNvSpPr/>
      </dsp:nvSpPr>
      <dsp:spPr>
        <a:xfrm>
          <a:off x="6060554" y="17961"/>
          <a:ext cx="5316227" cy="83490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kumimoji="1" lang="ja-JP" altLang="en-US" sz="2600" b="1" kern="1200" dirty="0">
              <a:solidFill>
                <a:schemeClr val="tx1"/>
              </a:solidFill>
            </a:rPr>
            <a:t>インフラ</a:t>
          </a:r>
          <a:endParaRPr kumimoji="1" lang="ja-JP" altLang="en-US" sz="2600" b="1" kern="1200" dirty="0"/>
        </a:p>
      </dsp:txBody>
      <dsp:txXfrm>
        <a:off x="6060554" y="17961"/>
        <a:ext cx="5316227" cy="834905"/>
      </dsp:txXfrm>
    </dsp:sp>
    <dsp:sp modelId="{1AF16046-4959-49C1-AD4C-DB2A53BF9AFD}">
      <dsp:nvSpPr>
        <dsp:cNvPr id="0" name=""/>
        <dsp:cNvSpPr/>
      </dsp:nvSpPr>
      <dsp:spPr>
        <a:xfrm>
          <a:off x="6060554" y="870827"/>
          <a:ext cx="5316227" cy="28548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kumimoji="1" lang="ja-JP" altLang="en-US" sz="3200" b="1" kern="1200" dirty="0"/>
            <a:t>サーバ構築</a:t>
          </a:r>
          <a:r>
            <a:rPr kumimoji="1" lang="en-US" altLang="ja-JP" sz="3200" b="1" kern="1200" dirty="0"/>
            <a:t>(Windows)</a:t>
          </a:r>
          <a:endParaRPr kumimoji="1" lang="ja-JP" altLang="en-US" sz="3200" b="1" kern="1200" dirty="0"/>
        </a:p>
        <a:p>
          <a:pPr marL="285750" lvl="1" indent="-285750" algn="l" defTabSz="1422400">
            <a:lnSpc>
              <a:spcPct val="90000"/>
            </a:lnSpc>
            <a:spcBef>
              <a:spcPct val="0"/>
            </a:spcBef>
            <a:spcAft>
              <a:spcPct val="15000"/>
            </a:spcAft>
            <a:buChar char="•"/>
          </a:pPr>
          <a:r>
            <a:rPr kumimoji="1" lang="ja-JP" altLang="en-US" sz="3200" b="1" kern="1200" dirty="0"/>
            <a:t>ミドルウェア導入</a:t>
          </a:r>
          <a:r>
            <a:rPr kumimoji="1" lang="en-US" altLang="ja-JP" sz="3200" b="1" kern="1200" dirty="0"/>
            <a:t>(SQL)</a:t>
          </a:r>
          <a:endParaRPr kumimoji="1" lang="ja-JP" altLang="en-US" sz="3200" b="1" kern="1200" dirty="0"/>
        </a:p>
        <a:p>
          <a:pPr marL="285750" lvl="1" indent="-285750" algn="l" defTabSz="1422400">
            <a:lnSpc>
              <a:spcPct val="90000"/>
            </a:lnSpc>
            <a:spcBef>
              <a:spcPct val="0"/>
            </a:spcBef>
            <a:spcAft>
              <a:spcPct val="15000"/>
            </a:spcAft>
            <a:buChar char="•"/>
          </a:pPr>
          <a:r>
            <a:rPr kumimoji="1" lang="ja-JP" altLang="en-US" sz="3200" b="1" kern="1200" dirty="0"/>
            <a:t>非機能要件</a:t>
          </a:r>
        </a:p>
      </dsp:txBody>
      <dsp:txXfrm>
        <a:off x="6060554" y="870827"/>
        <a:ext cx="531622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ECD1E-66E4-4B78-ABC2-422C5280D29F}">
      <dsp:nvSpPr>
        <dsp:cNvPr id="0" name=""/>
        <dsp:cNvSpPr/>
      </dsp:nvSpPr>
      <dsp:spPr>
        <a:xfrm>
          <a:off x="2261148" y="917707"/>
          <a:ext cx="7245984" cy="3617099"/>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BDCD9B-9EFC-4AFB-856D-B8B5CD32BDE4}">
      <dsp:nvSpPr>
        <dsp:cNvPr id="0" name=""/>
        <dsp:cNvSpPr/>
      </dsp:nvSpPr>
      <dsp:spPr>
        <a:xfrm>
          <a:off x="2477694" y="1255538"/>
          <a:ext cx="3364802" cy="320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1866900">
            <a:lnSpc>
              <a:spcPct val="90000"/>
            </a:lnSpc>
            <a:spcBef>
              <a:spcPct val="0"/>
            </a:spcBef>
            <a:spcAft>
              <a:spcPct val="35000"/>
            </a:spcAft>
            <a:buNone/>
          </a:pPr>
          <a:r>
            <a:rPr lang="ja-JP" altLang="en-US" sz="4200" b="1" kern="1200" dirty="0">
              <a:solidFill>
                <a:schemeClr val="bg1"/>
              </a:solidFill>
            </a:rPr>
            <a:t>・開発効率化</a:t>
          </a:r>
          <a:endParaRPr lang="ja-JP" sz="4200" b="1" kern="1200" dirty="0">
            <a:solidFill>
              <a:schemeClr val="bg1"/>
            </a:solidFill>
          </a:endParaRPr>
        </a:p>
      </dsp:txBody>
      <dsp:txXfrm>
        <a:off x="2477694" y="1255538"/>
        <a:ext cx="3364802" cy="3203528"/>
      </dsp:txXfrm>
    </dsp:sp>
    <dsp:sp modelId="{D5F50B72-C338-4654-B494-88E783581C34}">
      <dsp:nvSpPr>
        <dsp:cNvPr id="0" name=""/>
        <dsp:cNvSpPr/>
      </dsp:nvSpPr>
      <dsp:spPr>
        <a:xfrm>
          <a:off x="5904265" y="1281198"/>
          <a:ext cx="3364802" cy="320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1866900">
            <a:lnSpc>
              <a:spcPct val="90000"/>
            </a:lnSpc>
            <a:spcBef>
              <a:spcPct val="0"/>
            </a:spcBef>
            <a:spcAft>
              <a:spcPct val="35000"/>
            </a:spcAft>
            <a:buNone/>
          </a:pPr>
          <a:r>
            <a:rPr kumimoji="1" lang="ja-JP" altLang="en-US" sz="4200" b="1" kern="1200" dirty="0">
              <a:solidFill>
                <a:schemeClr val="bg1"/>
              </a:solidFill>
            </a:rPr>
            <a:t>・</a:t>
          </a:r>
          <a:r>
            <a:rPr kumimoji="1" lang="ja-JP" sz="4200" b="1" kern="1200" dirty="0">
              <a:solidFill>
                <a:schemeClr val="bg1"/>
              </a:solidFill>
            </a:rPr>
            <a:t>体制</a:t>
          </a:r>
          <a:r>
            <a:rPr kumimoji="1" lang="ja-JP" altLang="en-US" sz="4200" b="1" kern="1200" dirty="0">
              <a:solidFill>
                <a:schemeClr val="bg1"/>
              </a:solidFill>
            </a:rPr>
            <a:t>不十分</a:t>
          </a:r>
          <a:endParaRPr kumimoji="1" lang="en-US" altLang="ja-JP" sz="4200" b="1" kern="1200" dirty="0">
            <a:solidFill>
              <a:schemeClr val="bg1"/>
            </a:solidFill>
          </a:endParaRPr>
        </a:p>
        <a:p>
          <a:pPr marL="0" lvl="0" indent="0" algn="l" defTabSz="1866900">
            <a:lnSpc>
              <a:spcPct val="90000"/>
            </a:lnSpc>
            <a:spcBef>
              <a:spcPct val="0"/>
            </a:spcBef>
            <a:spcAft>
              <a:spcPct val="35000"/>
            </a:spcAft>
            <a:buNone/>
          </a:pPr>
          <a:r>
            <a:rPr kumimoji="1" lang="ja-JP" altLang="en-US" sz="4200" b="1" kern="1200" dirty="0">
              <a:solidFill>
                <a:schemeClr val="bg1"/>
              </a:solidFill>
            </a:rPr>
            <a:t>・</a:t>
          </a:r>
          <a:r>
            <a:rPr kumimoji="1" lang="ja-JP" sz="4200" b="1" kern="1200" dirty="0">
              <a:solidFill>
                <a:schemeClr val="bg1"/>
              </a:solidFill>
            </a:rPr>
            <a:t>スキル不足</a:t>
          </a:r>
          <a:endParaRPr lang="ja-JP" sz="4200" b="1" kern="1200" dirty="0">
            <a:solidFill>
              <a:schemeClr val="bg1"/>
            </a:solidFill>
          </a:endParaRPr>
        </a:p>
      </dsp:txBody>
      <dsp:txXfrm>
        <a:off x="5904265" y="1281198"/>
        <a:ext cx="3364802" cy="3203528"/>
      </dsp:txXfrm>
    </dsp:sp>
    <dsp:sp modelId="{A5C5EB47-E349-4EE5-9E92-C4778A336F79}">
      <dsp:nvSpPr>
        <dsp:cNvPr id="0" name=""/>
        <dsp:cNvSpPr/>
      </dsp:nvSpPr>
      <dsp:spPr>
        <a:xfrm>
          <a:off x="1511563" y="68200"/>
          <a:ext cx="1415882" cy="1415882"/>
        </a:xfrm>
        <a:prstGeom prst="plus">
          <a:avLst>
            <a:gd name="adj" fmla="val 328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B14FA-2D71-41EF-B4A7-110BF2DF793C}">
      <dsp:nvSpPr>
        <dsp:cNvPr id="0" name=""/>
        <dsp:cNvSpPr/>
      </dsp:nvSpPr>
      <dsp:spPr>
        <a:xfrm>
          <a:off x="8507686" y="577385"/>
          <a:ext cx="1332594" cy="45666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1EF53-8E83-410E-B3B1-347558EF0A16}">
      <dsp:nvSpPr>
        <dsp:cNvPr id="0" name=""/>
        <dsp:cNvSpPr/>
      </dsp:nvSpPr>
      <dsp:spPr>
        <a:xfrm>
          <a:off x="5884140" y="1262388"/>
          <a:ext cx="832" cy="3059678"/>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23126-9ACE-4A9C-BCF0-F70D840C7625}">
      <dsp:nvSpPr>
        <dsp:cNvPr id="0" name=""/>
        <dsp:cNvSpPr/>
      </dsp:nvSpPr>
      <dsp:spPr>
        <a:xfrm>
          <a:off x="748543" y="0"/>
          <a:ext cx="8067107" cy="5041942"/>
        </a:xfrm>
        <a:prstGeom prst="swooshArrow">
          <a:avLst>
            <a:gd name="adj1" fmla="val 25000"/>
            <a:gd name="adj2" fmla="val 25000"/>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F75AC-458B-4AC7-955F-A9AE842912A3}">
      <dsp:nvSpPr>
        <dsp:cNvPr id="0" name=""/>
        <dsp:cNvSpPr/>
      </dsp:nvSpPr>
      <dsp:spPr>
        <a:xfrm>
          <a:off x="2045654" y="3479948"/>
          <a:ext cx="209744" cy="209744"/>
        </a:xfrm>
        <a:prstGeom prst="ellipse">
          <a:avLst/>
        </a:prstGeom>
        <a:solidFill>
          <a:schemeClr val="accent5">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F04F5F-38F4-4A71-A397-FAA450BB694E}">
      <dsp:nvSpPr>
        <dsp:cNvPr id="0" name=""/>
        <dsp:cNvSpPr/>
      </dsp:nvSpPr>
      <dsp:spPr>
        <a:xfrm>
          <a:off x="2150526" y="3584820"/>
          <a:ext cx="1879635" cy="145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39" tIns="0" rIns="0" bIns="0" numCol="1" spcCol="1270" anchor="t" anchorCtr="0">
          <a:noAutofit/>
        </a:bodyPr>
        <a:lstStyle/>
        <a:p>
          <a:pPr marL="0" lvl="0" indent="0" algn="l" defTabSz="1422400">
            <a:lnSpc>
              <a:spcPct val="90000"/>
            </a:lnSpc>
            <a:spcBef>
              <a:spcPct val="0"/>
            </a:spcBef>
            <a:spcAft>
              <a:spcPct val="35000"/>
            </a:spcAft>
            <a:buNone/>
          </a:pPr>
          <a:r>
            <a:rPr kumimoji="1" lang="ja-JP" altLang="en-US" sz="3200" b="1" kern="1200" dirty="0"/>
            <a:t>現状</a:t>
          </a:r>
        </a:p>
      </dsp:txBody>
      <dsp:txXfrm>
        <a:off x="2150526" y="3584820"/>
        <a:ext cx="1879635" cy="1457121"/>
      </dsp:txXfrm>
    </dsp:sp>
    <dsp:sp modelId="{543E0FF8-9E58-48B6-BC6B-5046FE170CC4}">
      <dsp:nvSpPr>
        <dsp:cNvPr id="0" name=""/>
        <dsp:cNvSpPr/>
      </dsp:nvSpPr>
      <dsp:spPr>
        <a:xfrm>
          <a:off x="3897055" y="2109548"/>
          <a:ext cx="379154" cy="379154"/>
        </a:xfrm>
        <a:prstGeom prst="ellipse">
          <a:avLst/>
        </a:prstGeom>
        <a:solidFill>
          <a:schemeClr val="accent5">
            <a:shade val="50000"/>
            <a:hueOff val="-345175"/>
            <a:satOff val="4815"/>
            <a:lumOff val="284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03474-515F-4CC4-B49A-FB729F9B1944}">
      <dsp:nvSpPr>
        <dsp:cNvPr id="0" name=""/>
        <dsp:cNvSpPr/>
      </dsp:nvSpPr>
      <dsp:spPr>
        <a:xfrm>
          <a:off x="3626545" y="2808164"/>
          <a:ext cx="2856278" cy="211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906" tIns="0" rIns="0" bIns="0" numCol="1" spcCol="1270" anchor="t" anchorCtr="0">
          <a:noAutofit/>
        </a:bodyPr>
        <a:lstStyle/>
        <a:p>
          <a:pPr marL="0" lvl="0" indent="0" algn="l" defTabSz="1422400">
            <a:lnSpc>
              <a:spcPct val="90000"/>
            </a:lnSpc>
            <a:spcBef>
              <a:spcPct val="0"/>
            </a:spcBef>
            <a:spcAft>
              <a:spcPct val="35000"/>
            </a:spcAft>
            <a:buNone/>
          </a:pPr>
          <a:r>
            <a:rPr kumimoji="1" lang="ja-JP" altLang="en-US" sz="3200" b="1" kern="1200" dirty="0"/>
            <a:t>どう生きるか</a:t>
          </a:r>
        </a:p>
      </dsp:txBody>
      <dsp:txXfrm>
        <a:off x="3626545" y="2808164"/>
        <a:ext cx="2856278" cy="2115314"/>
      </dsp:txXfrm>
    </dsp:sp>
    <dsp:sp modelId="{D15E2AE2-E771-4F06-959A-1DBB43283E2E}">
      <dsp:nvSpPr>
        <dsp:cNvPr id="0" name=""/>
        <dsp:cNvSpPr/>
      </dsp:nvSpPr>
      <dsp:spPr>
        <a:xfrm>
          <a:off x="6123576" y="1275611"/>
          <a:ext cx="524361" cy="524361"/>
        </a:xfrm>
        <a:prstGeom prst="ellipse">
          <a:avLst/>
        </a:prstGeom>
        <a:solidFill>
          <a:schemeClr val="accent5">
            <a:shade val="50000"/>
            <a:hueOff val="-345175"/>
            <a:satOff val="4815"/>
            <a:lumOff val="284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15338-0701-49BB-9155-EEDD3D0CAE97}">
      <dsp:nvSpPr>
        <dsp:cNvPr id="0" name=""/>
        <dsp:cNvSpPr/>
      </dsp:nvSpPr>
      <dsp:spPr>
        <a:xfrm>
          <a:off x="6307209" y="2484017"/>
          <a:ext cx="3637903" cy="1804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849" tIns="0" rIns="0" bIns="0" numCol="1" spcCol="1270" anchor="t" anchorCtr="0">
          <a:noAutofit/>
        </a:bodyPr>
        <a:lstStyle/>
        <a:p>
          <a:pPr marL="0" lvl="0" indent="0" algn="l" defTabSz="1422400">
            <a:lnSpc>
              <a:spcPct val="90000"/>
            </a:lnSpc>
            <a:spcBef>
              <a:spcPct val="0"/>
            </a:spcBef>
            <a:spcAft>
              <a:spcPct val="35000"/>
            </a:spcAft>
            <a:buNone/>
          </a:pPr>
          <a:r>
            <a:rPr kumimoji="1" lang="ja-JP" altLang="en-US" sz="3200" b="1" kern="1200" dirty="0"/>
            <a:t>どうなりたいか</a:t>
          </a:r>
        </a:p>
      </dsp:txBody>
      <dsp:txXfrm>
        <a:off x="6307209" y="2484017"/>
        <a:ext cx="3637903" cy="1804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89DDC-CBE0-4046-BE66-FAA425369A9C}">
      <dsp:nvSpPr>
        <dsp:cNvPr id="0" name=""/>
        <dsp:cNvSpPr/>
      </dsp:nvSpPr>
      <dsp:spPr>
        <a:xfrm>
          <a:off x="0" y="0"/>
          <a:ext cx="3615267" cy="3615267"/>
        </a:xfrm>
        <a:prstGeom prst="triangl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2D595-44F5-4107-8093-7DCD8194E1FF}">
      <dsp:nvSpPr>
        <dsp:cNvPr id="0" name=""/>
        <dsp:cNvSpPr/>
      </dsp:nvSpPr>
      <dsp:spPr>
        <a:xfrm>
          <a:off x="1304070" y="933916"/>
          <a:ext cx="5202049" cy="1174905"/>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b="1" kern="1200" dirty="0"/>
            <a:t>なぜインフラエンジニアか？</a:t>
          </a:r>
          <a:endParaRPr lang="ja-JP" altLang="en-US" sz="2800" b="1" kern="1200" dirty="0"/>
        </a:p>
      </dsp:txBody>
      <dsp:txXfrm>
        <a:off x="1361424" y="991270"/>
        <a:ext cx="5087341" cy="1060197"/>
      </dsp:txXfrm>
    </dsp:sp>
    <dsp:sp modelId="{51BF06EE-238D-48AE-A6AA-5523ECDA3405}">
      <dsp:nvSpPr>
        <dsp:cNvPr id="0" name=""/>
        <dsp:cNvSpPr/>
      </dsp:nvSpPr>
      <dsp:spPr>
        <a:xfrm>
          <a:off x="1304070" y="2378201"/>
          <a:ext cx="5202049" cy="1174905"/>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b="1" kern="1200" dirty="0"/>
            <a:t>なぜＳＥか？</a:t>
          </a:r>
          <a:endParaRPr lang="ja-JP" altLang="en-US" sz="2800" b="1" kern="1200" dirty="0"/>
        </a:p>
      </dsp:txBody>
      <dsp:txXfrm>
        <a:off x="1361424" y="2435555"/>
        <a:ext cx="5087341" cy="1060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1E4AC-06D3-48BC-8B15-3E315AF8774C}">
      <dsp:nvSpPr>
        <dsp:cNvPr id="0" name=""/>
        <dsp:cNvSpPr/>
      </dsp:nvSpPr>
      <dsp:spPr>
        <a:xfrm>
          <a:off x="0" y="2214"/>
          <a:ext cx="9342289" cy="10851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b="1" kern="1200" dirty="0"/>
            <a:t>今後の目標</a:t>
          </a:r>
          <a:endParaRPr lang="ja-JP" altLang="en-US" sz="3200" b="1" kern="1200" dirty="0"/>
        </a:p>
      </dsp:txBody>
      <dsp:txXfrm>
        <a:off x="52974" y="55188"/>
        <a:ext cx="9236341" cy="979226"/>
      </dsp:txXfrm>
    </dsp:sp>
    <dsp:sp modelId="{CE777EC2-DA4D-4667-BC39-E18E8DF19248}">
      <dsp:nvSpPr>
        <dsp:cNvPr id="0" name=""/>
        <dsp:cNvSpPr/>
      </dsp:nvSpPr>
      <dsp:spPr>
        <a:xfrm>
          <a:off x="186" y="1087389"/>
          <a:ext cx="9341916" cy="74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618" tIns="35560" rIns="199136" bIns="35560" numCol="1" spcCol="1270" anchor="t" anchorCtr="0">
          <a:noAutofit/>
        </a:bodyPr>
        <a:lstStyle/>
        <a:p>
          <a:pPr marL="285750" lvl="1" indent="-285750" algn="l" defTabSz="1244600">
            <a:lnSpc>
              <a:spcPct val="90000"/>
            </a:lnSpc>
            <a:spcBef>
              <a:spcPct val="0"/>
            </a:spcBef>
            <a:spcAft>
              <a:spcPct val="20000"/>
            </a:spcAft>
            <a:buChar char="•"/>
          </a:pPr>
          <a:r>
            <a:rPr kumimoji="1" lang="en-US" altLang="ja-JP" sz="2800" b="1" kern="1200" dirty="0"/>
            <a:t> </a:t>
          </a:r>
          <a:r>
            <a:rPr kumimoji="1" lang="ja-JP" sz="2800" b="1" kern="1200" dirty="0">
              <a:solidFill>
                <a:srgbClr val="FFC000"/>
              </a:solidFill>
            </a:rPr>
            <a:t>インフラの仕組み</a:t>
          </a:r>
          <a:r>
            <a:rPr kumimoji="1" lang="ja-JP" altLang="en-US" sz="2800" b="1" kern="1200" dirty="0">
              <a:solidFill>
                <a:srgbClr val="FFC000"/>
              </a:solidFill>
            </a:rPr>
            <a:t>をデザインできる</a:t>
          </a:r>
          <a:r>
            <a:rPr kumimoji="1" lang="ja-JP" sz="2800" b="1" kern="1200" dirty="0"/>
            <a:t>エンジニアへ</a:t>
          </a:r>
          <a:endParaRPr lang="ja-JP" sz="2800" b="1" kern="1200" dirty="0"/>
        </a:p>
      </dsp:txBody>
      <dsp:txXfrm>
        <a:off x="186" y="1087389"/>
        <a:ext cx="9341916" cy="747191"/>
      </dsp:txXfrm>
    </dsp:sp>
    <dsp:sp modelId="{0A7872B6-3E99-49A4-B68E-D3D1D4FD647B}">
      <dsp:nvSpPr>
        <dsp:cNvPr id="0" name=""/>
        <dsp:cNvSpPr/>
      </dsp:nvSpPr>
      <dsp:spPr>
        <a:xfrm>
          <a:off x="0" y="1834580"/>
          <a:ext cx="9342289" cy="10851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ja-JP" altLang="en-US" sz="2800" b="1" kern="1200"/>
            <a:t>伝えたいこと</a:t>
          </a:r>
          <a:endParaRPr lang="ja-JP" altLang="en-US" sz="2800" b="1" kern="1200"/>
        </a:p>
      </dsp:txBody>
      <dsp:txXfrm>
        <a:off x="52974" y="1887554"/>
        <a:ext cx="9236341" cy="979226"/>
      </dsp:txXfrm>
    </dsp:sp>
    <dsp:sp modelId="{8FBAEBA8-D956-4B6E-A68D-18F70D197C05}">
      <dsp:nvSpPr>
        <dsp:cNvPr id="0" name=""/>
        <dsp:cNvSpPr/>
      </dsp:nvSpPr>
      <dsp:spPr>
        <a:xfrm>
          <a:off x="0" y="2919755"/>
          <a:ext cx="9342289" cy="148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618" tIns="35560" rIns="199136" bIns="35560" numCol="1" spcCol="1270" anchor="t" anchorCtr="0">
          <a:noAutofit/>
        </a:bodyPr>
        <a:lstStyle/>
        <a:p>
          <a:pPr marL="285750" lvl="1" indent="-285750" algn="l" defTabSz="1244600">
            <a:lnSpc>
              <a:spcPct val="90000"/>
            </a:lnSpc>
            <a:spcBef>
              <a:spcPct val="0"/>
            </a:spcBef>
            <a:spcAft>
              <a:spcPct val="20000"/>
            </a:spcAft>
            <a:buChar char="•"/>
          </a:pPr>
          <a:r>
            <a:rPr kumimoji="1" lang="en-US" altLang="ja-JP" sz="2800" b="1" kern="1200" dirty="0"/>
            <a:t> </a:t>
          </a:r>
          <a:r>
            <a:rPr kumimoji="1" lang="ja-JP" sz="2800" b="1" kern="1200" dirty="0">
              <a:solidFill>
                <a:srgbClr val="FFC000"/>
              </a:solidFill>
            </a:rPr>
            <a:t>人的財産</a:t>
          </a:r>
          <a:r>
            <a:rPr kumimoji="1" lang="ja-JP" sz="2800" b="1" kern="1200" dirty="0"/>
            <a:t>を大事にする</a:t>
          </a:r>
          <a:endParaRPr lang="ja-JP" sz="2800" b="1" kern="1200" dirty="0"/>
        </a:p>
        <a:p>
          <a:pPr marL="285750" lvl="1" indent="-285750" algn="l" defTabSz="1244600">
            <a:lnSpc>
              <a:spcPct val="90000"/>
            </a:lnSpc>
            <a:spcBef>
              <a:spcPct val="0"/>
            </a:spcBef>
            <a:spcAft>
              <a:spcPct val="20000"/>
            </a:spcAft>
            <a:buChar char="•"/>
          </a:pPr>
          <a:r>
            <a:rPr kumimoji="1" lang="en-US" altLang="ja-JP" sz="2800" b="1" kern="1200" dirty="0"/>
            <a:t> </a:t>
          </a:r>
          <a:r>
            <a:rPr kumimoji="1" lang="ja-JP" sz="2800" b="1" kern="1200" dirty="0"/>
            <a:t>自分のスキルを</a:t>
          </a:r>
          <a:r>
            <a:rPr kumimoji="1" lang="ja-JP" sz="2800" b="1" kern="1200" dirty="0">
              <a:solidFill>
                <a:srgbClr val="FFC000"/>
              </a:solidFill>
            </a:rPr>
            <a:t>客観視</a:t>
          </a:r>
          <a:r>
            <a:rPr kumimoji="1" lang="ja-JP" sz="2800" b="1" kern="1200" dirty="0"/>
            <a:t>する</a:t>
          </a:r>
          <a:endParaRPr lang="ja-JP" sz="2800" b="1" kern="1200" dirty="0"/>
        </a:p>
      </dsp:txBody>
      <dsp:txXfrm>
        <a:off x="0" y="2919755"/>
        <a:ext cx="9342289" cy="14852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197A4-B42C-4223-A0C0-BBAEB7704A4D}" type="datetimeFigureOut">
              <a:rPr kumimoji="1" lang="ja-JP" altLang="en-US" smtClean="0"/>
              <a:t>2020/5/8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9B122-EDF6-4A49-BEAB-68412EFC673D}" type="slidenum">
              <a:rPr kumimoji="1" lang="ja-JP" altLang="en-US" smtClean="0"/>
              <a:t>‹#›</a:t>
            </a:fld>
            <a:endParaRPr kumimoji="1" lang="ja-JP" altLang="en-US"/>
          </a:p>
        </p:txBody>
      </p:sp>
    </p:spTree>
    <p:extLst>
      <p:ext uri="{BB962C8B-B14F-4D97-AF65-F5344CB8AC3E}">
        <p14:creationId xmlns:p14="http://schemas.microsoft.com/office/powerpoint/2010/main" val="14818017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インフラエンジニアとしてのキャリア探しと題しまして、私の転職活動について発表します。</a:t>
            </a:r>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1</a:t>
            </a:fld>
            <a:endParaRPr kumimoji="1" lang="ja-JP" altLang="en-US"/>
          </a:p>
        </p:txBody>
      </p:sp>
    </p:spTree>
    <p:extLst>
      <p:ext uri="{BB962C8B-B14F-4D97-AF65-F5344CB8AC3E}">
        <p14:creationId xmlns:p14="http://schemas.microsoft.com/office/powerpoint/2010/main" val="269592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まとめとして、今後の目標については、インフラの仕組みづくりができるエンジニアになりたいと考えています。</a:t>
            </a:r>
            <a:endParaRPr kumimoji="1" lang="en-US" altLang="ja-JP" dirty="0"/>
          </a:p>
          <a:p>
            <a:r>
              <a:rPr kumimoji="1" lang="ja-JP" altLang="en-US" dirty="0"/>
              <a:t>また、この転職活動を通じて、皆様に伝えたいことは、人的財産を大事にすること、です。</a:t>
            </a:r>
            <a:endParaRPr kumimoji="1" lang="en-US" altLang="ja-JP" dirty="0"/>
          </a:p>
          <a:p>
            <a:r>
              <a:rPr kumimoji="1" lang="ja-JP" altLang="en-US" dirty="0"/>
              <a:t>人的財産を大事にすることを伝えたい理由としては、自分以外の考えや取り組みを知ることができるからです。</a:t>
            </a:r>
            <a:endParaRPr kumimoji="1" lang="en-US" altLang="ja-JP" dirty="0"/>
          </a:p>
          <a:p>
            <a:r>
              <a:rPr kumimoji="1" lang="ja-JP" altLang="en-US" dirty="0"/>
              <a:t>プライベートで知り合ったエンジニアの方についても、仕事の話で深くお話しするのは初めてで、</a:t>
            </a:r>
            <a:endParaRPr kumimoji="1" lang="en-US" altLang="ja-JP" dirty="0"/>
          </a:p>
          <a:p>
            <a:r>
              <a:rPr kumimoji="1" lang="ja-JP" altLang="en-US" dirty="0"/>
              <a:t>かなり親身に動いて下さり、こういう繋がりの大事さを改めて痛感しました。</a:t>
            </a:r>
            <a:endParaRPr kumimoji="1" lang="en-US" altLang="ja-JP" dirty="0"/>
          </a:p>
          <a:p>
            <a:r>
              <a:rPr kumimoji="1" lang="ja-JP" altLang="en-US" dirty="0"/>
              <a:t>２つ目は、自分のスキルを客観視することです。一定のタイミングで自分のスキルを振り返る、</a:t>
            </a:r>
            <a:endParaRPr kumimoji="1" lang="en-US" altLang="ja-JP" dirty="0"/>
          </a:p>
          <a:p>
            <a:r>
              <a:rPr kumimoji="1" lang="ja-JP" altLang="en-US" dirty="0"/>
              <a:t>評価することで自分の進むべき方向や身に着けるべきスキルを明確にしたり、アップデートできるからと考えているからです。</a:t>
            </a:r>
            <a:endParaRPr kumimoji="1" lang="en-US" altLang="ja-JP" dirty="0"/>
          </a:p>
          <a:p>
            <a:endParaRPr kumimoji="1" lang="en-US" altLang="ja-JP" dirty="0"/>
          </a:p>
          <a:p>
            <a:r>
              <a:rPr kumimoji="1" lang="ja-JP" altLang="en-US" dirty="0"/>
              <a:t>この転職活動の内容が一部でも参考になれば幸いです。</a:t>
            </a:r>
            <a:endParaRPr kumimoji="1" lang="en-US" altLang="ja-JP"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11</a:t>
            </a:fld>
            <a:endParaRPr kumimoji="1" lang="ja-JP" altLang="en-US"/>
          </a:p>
        </p:txBody>
      </p:sp>
    </p:spTree>
    <p:extLst>
      <p:ext uri="{BB962C8B-B14F-4D97-AF65-F5344CB8AC3E}">
        <p14:creationId xmlns:p14="http://schemas.microsoft.com/office/powerpoint/2010/main" val="193919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本日は、以下の流れで発表します。</a:t>
            </a:r>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2</a:t>
            </a:fld>
            <a:endParaRPr kumimoji="1" lang="ja-JP" altLang="en-US"/>
          </a:p>
        </p:txBody>
      </p:sp>
    </p:spTree>
    <p:extLst>
      <p:ext uri="{BB962C8B-B14F-4D97-AF65-F5344CB8AC3E}">
        <p14:creationId xmlns:p14="http://schemas.microsoft.com/office/powerpoint/2010/main" val="919514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まずは、転職活動の説明に入る前に、簡単に私の自己紹介をします。</a:t>
            </a:r>
            <a:endParaRPr kumimoji="1" lang="en-US" altLang="ja-JP" dirty="0"/>
          </a:p>
          <a:p>
            <a:r>
              <a:rPr kumimoji="1" lang="en-US" altLang="ja-JP" dirty="0"/>
              <a:t>1991</a:t>
            </a:r>
            <a:r>
              <a:rPr kumimoji="1" lang="ja-JP" altLang="en-US" dirty="0"/>
              <a:t>年</a:t>
            </a:r>
            <a:r>
              <a:rPr kumimoji="1" lang="en-US" altLang="ja-JP" dirty="0"/>
              <a:t>12</a:t>
            </a:r>
            <a:r>
              <a:rPr kumimoji="1" lang="ja-JP" altLang="en-US" dirty="0"/>
              <a:t>月</a:t>
            </a:r>
            <a:r>
              <a:rPr kumimoji="1" lang="en-US" altLang="ja-JP" dirty="0"/>
              <a:t>8</a:t>
            </a:r>
            <a:r>
              <a:rPr kumimoji="1" lang="ja-JP" altLang="en-US" dirty="0"/>
              <a:t>日生まれで、滋賀県出身です。</a:t>
            </a:r>
            <a:endParaRPr kumimoji="1" lang="en-US" altLang="ja-JP" dirty="0"/>
          </a:p>
          <a:p>
            <a:r>
              <a:rPr kumimoji="1" lang="ja-JP" altLang="en-US" dirty="0"/>
              <a:t>２０１４年に滋賀県の大学を卒業し、人事給与パッケージを導入・開発する</a:t>
            </a:r>
            <a:r>
              <a:rPr kumimoji="1" lang="en-US" altLang="ja-JP" dirty="0" err="1"/>
              <a:t>Sier</a:t>
            </a:r>
            <a:r>
              <a:rPr kumimoji="1" lang="ja-JP" altLang="en-US" dirty="0"/>
              <a:t>へ入社しました。</a:t>
            </a:r>
            <a:endParaRPr kumimoji="1" lang="en-US" altLang="ja-JP" dirty="0"/>
          </a:p>
          <a:p>
            <a:endParaRPr kumimoji="1" lang="en-US" altLang="ja-JP" dirty="0"/>
          </a:p>
          <a:p>
            <a:r>
              <a:rPr kumimoji="1" lang="ja-JP" altLang="en-US" dirty="0"/>
              <a:t>今回のＬＴに参加したきっかけとしては、２つあり、</a:t>
            </a:r>
            <a:endParaRPr kumimoji="1" lang="en-US" altLang="ja-JP" dirty="0"/>
          </a:p>
          <a:p>
            <a:r>
              <a:rPr kumimoji="1" lang="ja-JP" altLang="en-US" dirty="0"/>
              <a:t>１つ目は、エンジニアとしての知見・つながりを広げるためです。</a:t>
            </a:r>
            <a:endParaRPr kumimoji="1" lang="en-US" altLang="ja-JP" dirty="0"/>
          </a:p>
          <a:p>
            <a:r>
              <a:rPr kumimoji="1" lang="ja-JP" altLang="en-US" dirty="0"/>
              <a:t>先程も触れた通り、転職活動を行う中で、</a:t>
            </a:r>
            <a:endParaRPr kumimoji="1" lang="en-US" altLang="ja-JP" dirty="0"/>
          </a:p>
          <a:p>
            <a:r>
              <a:rPr kumimoji="1" lang="ja-JP" altLang="en-US" dirty="0"/>
              <a:t>プライベートの繋がり含めて、様々な人とキャリアやスキル等に</a:t>
            </a:r>
            <a:endParaRPr kumimoji="1" lang="en-US" altLang="ja-JP" dirty="0"/>
          </a:p>
          <a:p>
            <a:r>
              <a:rPr kumimoji="1" lang="ja-JP" altLang="en-US" dirty="0"/>
              <a:t>ついて有意義な議論をすることができ、こういった繋がりを</a:t>
            </a:r>
            <a:endParaRPr kumimoji="1" lang="en-US" altLang="ja-JP" dirty="0"/>
          </a:p>
          <a:p>
            <a:r>
              <a:rPr kumimoji="1" lang="ja-JP" altLang="en-US" dirty="0"/>
              <a:t>もっと広げたいと感じておりました。</a:t>
            </a:r>
            <a:endParaRPr kumimoji="1" lang="en-US" altLang="ja-JP" dirty="0"/>
          </a:p>
          <a:p>
            <a:r>
              <a:rPr kumimoji="1" lang="ja-JP" altLang="en-US" dirty="0"/>
              <a:t>２つ目は、発信力の向上のためです。</a:t>
            </a:r>
            <a:endParaRPr kumimoji="1" lang="en-US" altLang="ja-JP" dirty="0"/>
          </a:p>
          <a:p>
            <a:r>
              <a:rPr kumimoji="1" lang="ja-JP" altLang="en-US" dirty="0"/>
              <a:t>私は、皆様からどう見えているかはわかりませんが、</a:t>
            </a:r>
            <a:endParaRPr kumimoji="1" lang="en-US" altLang="ja-JP" dirty="0"/>
          </a:p>
          <a:p>
            <a:r>
              <a:rPr kumimoji="1" lang="ja-JP" altLang="en-US" dirty="0"/>
              <a:t>口下手な方だと認識していますので、こういった機会を</a:t>
            </a:r>
            <a:endParaRPr kumimoji="1" lang="en-US" altLang="ja-JP" dirty="0"/>
          </a:p>
          <a:p>
            <a:r>
              <a:rPr kumimoji="1" lang="ja-JP" altLang="en-US" dirty="0"/>
              <a:t>発信力のトレーニングとして活かしていきたいと考えております。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3</a:t>
            </a:fld>
            <a:endParaRPr kumimoji="1" lang="ja-JP" altLang="en-US"/>
          </a:p>
        </p:txBody>
      </p:sp>
    </p:spTree>
    <p:extLst>
      <p:ext uri="{BB962C8B-B14F-4D97-AF65-F5344CB8AC3E}">
        <p14:creationId xmlns:p14="http://schemas.microsoft.com/office/powerpoint/2010/main" val="382618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次に、私の現職について説明します。</a:t>
            </a:r>
            <a:endParaRPr kumimoji="1" lang="en-US" altLang="ja-JP" dirty="0"/>
          </a:p>
          <a:p>
            <a:r>
              <a:rPr kumimoji="1" lang="ja-JP" altLang="en-US" dirty="0"/>
              <a:t>先程も触れた通り、現職では人事給与パッケージを導入・開発する</a:t>
            </a:r>
            <a:r>
              <a:rPr kumimoji="1" lang="en-US" altLang="ja-JP" dirty="0" err="1"/>
              <a:t>SIer</a:t>
            </a:r>
            <a:r>
              <a:rPr kumimoji="1" lang="ja-JP" altLang="en-US" dirty="0"/>
              <a:t>に入社しました。</a:t>
            </a:r>
            <a:endParaRPr kumimoji="1" lang="en-US" altLang="ja-JP" dirty="0"/>
          </a:p>
          <a:p>
            <a:r>
              <a:rPr kumimoji="1" lang="ja-JP" altLang="en-US" dirty="0"/>
              <a:t>そもそも人事給与パッケージは何かということで、簡単に説明すると、いわゆる人事情報と言われる住所や家族構成等の個人情報から、</a:t>
            </a:r>
            <a:endParaRPr kumimoji="1" lang="en-US" altLang="ja-JP" dirty="0"/>
          </a:p>
          <a:p>
            <a:r>
              <a:rPr kumimoji="1" lang="ja-JP" altLang="en-US" dirty="0"/>
              <a:t>評価や勤務管理などの情報を管理し、また、社員の給与計算や年末調整等を行うパッケージです。</a:t>
            </a:r>
            <a:endParaRPr kumimoji="1" lang="en-US" altLang="ja-JP" dirty="0"/>
          </a:p>
          <a:p>
            <a:r>
              <a:rPr kumimoji="1" lang="ja-JP" altLang="en-US" dirty="0"/>
              <a:t>技術的な領域としては、</a:t>
            </a:r>
            <a:r>
              <a:rPr kumimoji="1" lang="en-US" altLang="ja-JP" dirty="0"/>
              <a:t>OS</a:t>
            </a:r>
            <a:r>
              <a:rPr kumimoji="1" lang="ja-JP" altLang="en-US" dirty="0"/>
              <a:t>が</a:t>
            </a:r>
            <a:r>
              <a:rPr kumimoji="1" lang="en-US" altLang="ja-JP" dirty="0"/>
              <a:t>Windows</a:t>
            </a:r>
            <a:r>
              <a:rPr kumimoji="1" lang="ja-JP" altLang="en-US" dirty="0"/>
              <a:t>ベースの</a:t>
            </a:r>
            <a:r>
              <a:rPr kumimoji="1" lang="en-US" altLang="ja-JP" dirty="0"/>
              <a:t>Web</a:t>
            </a:r>
            <a:r>
              <a:rPr kumimoji="1" lang="ja-JP" altLang="en-US" dirty="0"/>
              <a:t>３層のアプリケーション開発に携わってきました。</a:t>
            </a:r>
            <a:endParaRPr kumimoji="1" lang="en-US" altLang="ja-JP" dirty="0"/>
          </a:p>
          <a:p>
            <a:r>
              <a:rPr kumimoji="1" lang="ja-JP" altLang="en-US" dirty="0"/>
              <a:t>担当としては、アプリケーション担当、いわゆる業務寄りの担当と、インフラ担当それぞれを担当してきました。</a:t>
            </a:r>
            <a:endParaRPr kumimoji="1" lang="en-US" altLang="ja-JP" dirty="0"/>
          </a:p>
          <a:p>
            <a:r>
              <a:rPr kumimoji="1" lang="ja-JP" altLang="en-US" dirty="0"/>
              <a:t>アプリケーション担当としては、人事給与システムのリプレイスや制度改定、システム改修に携わり、</a:t>
            </a:r>
            <a:endParaRPr kumimoji="1" lang="en-US" altLang="ja-JP" dirty="0"/>
          </a:p>
          <a:p>
            <a:r>
              <a:rPr kumimoji="1" lang="ja-JP" altLang="en-US" dirty="0"/>
              <a:t>インフラ担当としては、サーバ構築として、</a:t>
            </a:r>
            <a:r>
              <a:rPr kumimoji="1" lang="en-US" altLang="ja-JP" dirty="0" err="1"/>
              <a:t>WindowsServer</a:t>
            </a:r>
            <a:r>
              <a:rPr kumimoji="1" lang="ja-JP" altLang="en-US" dirty="0"/>
              <a:t>の導入に始まり、</a:t>
            </a:r>
            <a:endParaRPr kumimoji="1" lang="en-US" altLang="ja-JP" dirty="0"/>
          </a:p>
          <a:p>
            <a:r>
              <a:rPr kumimoji="1" lang="ja-JP" altLang="en-US" dirty="0"/>
              <a:t>ミドルウェアの導入として、</a:t>
            </a:r>
            <a:r>
              <a:rPr kumimoji="1" lang="en-US" altLang="ja-JP" dirty="0"/>
              <a:t>SQLServer2014</a:t>
            </a:r>
            <a:r>
              <a:rPr kumimoji="1" lang="ja-JP" altLang="en-US" dirty="0"/>
              <a:t>、</a:t>
            </a:r>
            <a:r>
              <a:rPr kumimoji="1" lang="en-US" altLang="ja-JP" dirty="0"/>
              <a:t>2019</a:t>
            </a:r>
            <a:r>
              <a:rPr kumimoji="1" lang="ja-JP" altLang="en-US" dirty="0"/>
              <a:t>や</a:t>
            </a:r>
            <a:r>
              <a:rPr kumimoji="1" lang="en-US" altLang="ja-JP" dirty="0"/>
              <a:t>IIS</a:t>
            </a:r>
            <a:r>
              <a:rPr kumimoji="1" lang="ja-JP" altLang="en-US" dirty="0"/>
              <a:t>、の導入も進めてきました。</a:t>
            </a:r>
            <a:endParaRPr kumimoji="1" lang="en-US" altLang="ja-JP" dirty="0"/>
          </a:p>
          <a:p>
            <a:r>
              <a:rPr kumimoji="1" lang="ja-JP" altLang="en-US" dirty="0"/>
              <a:t>また、実作業だけでなく、直近のプロジェクトでは、お客様システム部担当者との折衝を通じて、</a:t>
            </a:r>
            <a:endParaRPr kumimoji="1" lang="en-US" altLang="ja-JP" dirty="0"/>
          </a:p>
          <a:p>
            <a:r>
              <a:rPr kumimoji="1" lang="ja-JP" altLang="en-US" dirty="0"/>
              <a:t>非機能要件の要件定義や基本設計を進めてきました。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4</a:t>
            </a:fld>
            <a:endParaRPr kumimoji="1" lang="ja-JP" altLang="en-US"/>
          </a:p>
        </p:txBody>
      </p:sp>
    </p:spTree>
    <p:extLst>
      <p:ext uri="{BB962C8B-B14F-4D97-AF65-F5344CB8AC3E}">
        <p14:creationId xmlns:p14="http://schemas.microsoft.com/office/powerpoint/2010/main" val="443341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そんな中で、現職からの転職をしようと思った経緯について、</a:t>
            </a:r>
            <a:endParaRPr kumimoji="1" lang="en-US" altLang="ja-JP" dirty="0"/>
          </a:p>
          <a:p>
            <a:r>
              <a:rPr kumimoji="1" lang="ja-JP" altLang="en-US" dirty="0"/>
              <a:t>現職のメリット・デメリットを話しながら説明していきます。</a:t>
            </a:r>
            <a:endParaRPr kumimoji="1" lang="en-US" altLang="ja-JP" dirty="0"/>
          </a:p>
          <a:p>
            <a:r>
              <a:rPr kumimoji="1" lang="ja-JP" altLang="en-US" dirty="0"/>
              <a:t>まず、現職が良いと思う点について、</a:t>
            </a:r>
            <a:endParaRPr kumimoji="1" lang="en-US" altLang="ja-JP" dirty="0"/>
          </a:p>
          <a:p>
            <a:r>
              <a:rPr kumimoji="1" lang="ja-JP" altLang="en-US" dirty="0"/>
              <a:t>開発効率化の手法が確立されているということです。</a:t>
            </a:r>
            <a:endParaRPr kumimoji="1" lang="en-US" altLang="ja-JP" dirty="0"/>
          </a:p>
          <a:p>
            <a:r>
              <a:rPr kumimoji="1" lang="ja-JP" altLang="en-US" dirty="0"/>
              <a:t>具体的には、</a:t>
            </a:r>
            <a:r>
              <a:rPr kumimoji="1" lang="en-US" altLang="ja-JP" dirty="0"/>
              <a:t>Excel</a:t>
            </a:r>
            <a:r>
              <a:rPr kumimoji="1" lang="ja-JP" altLang="en-US" dirty="0"/>
              <a:t>ベースの定義書に定義や設計を起こし、ツールにかけると、</a:t>
            </a:r>
            <a:endParaRPr kumimoji="1" lang="en-US" altLang="ja-JP" dirty="0"/>
          </a:p>
          <a:p>
            <a:r>
              <a:rPr kumimoji="1" lang="ja-JP" altLang="en-US" dirty="0"/>
              <a:t>プログラミングができるような手法が現職では利用されています。</a:t>
            </a:r>
            <a:endParaRPr kumimoji="1" lang="en-US" altLang="ja-JP" dirty="0"/>
          </a:p>
          <a:p>
            <a:r>
              <a:rPr kumimoji="1" lang="ja-JP" altLang="en-US" dirty="0"/>
              <a:t>そのため、専門的な技術が無くても、開発に従事できる環境が整っていました。</a:t>
            </a:r>
            <a:endParaRPr kumimoji="1" lang="en-US" altLang="ja-JP" dirty="0"/>
          </a:p>
          <a:p>
            <a:r>
              <a:rPr kumimoji="1" lang="ja-JP" altLang="en-US" dirty="0"/>
              <a:t>一方で、短所として、作業負荷の高い状況を改善できる体制が不十分であり、</a:t>
            </a:r>
            <a:endParaRPr kumimoji="1" lang="en-US" altLang="ja-JP" dirty="0"/>
          </a:p>
          <a:p>
            <a:r>
              <a:rPr kumimoji="1" lang="ja-JP" altLang="en-US" dirty="0"/>
              <a:t>かつ、スキルも、クラウドが主流になってきている中で、社内独自の技術であるパッケージ基盤のツールや</a:t>
            </a:r>
            <a:endParaRPr kumimoji="1" lang="en-US" altLang="ja-JP" dirty="0"/>
          </a:p>
          <a:p>
            <a:r>
              <a:rPr kumimoji="1" lang="ja-JP" altLang="en-US" dirty="0"/>
              <a:t>オンプレミスの環境に詳しくなっていく状況に対して、スキル不足を懸念したため、今なら軌道修正できると</a:t>
            </a:r>
            <a:endParaRPr kumimoji="1" lang="en-US" altLang="ja-JP" dirty="0"/>
          </a:p>
          <a:p>
            <a:r>
              <a:rPr kumimoji="1" lang="ja-JP" altLang="en-US" dirty="0"/>
              <a:t>感じたので、転職活動を行うことを決意しました。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5</a:t>
            </a:fld>
            <a:endParaRPr kumimoji="1" lang="ja-JP" altLang="en-US"/>
          </a:p>
        </p:txBody>
      </p:sp>
    </p:spTree>
    <p:extLst>
      <p:ext uri="{BB962C8B-B14F-4D97-AF65-F5344CB8AC3E}">
        <p14:creationId xmlns:p14="http://schemas.microsoft.com/office/powerpoint/2010/main" val="204075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ということで、転職活動を始めた私ですが、プライベートで知り合ったエンジニアの方と飲みながら</a:t>
            </a:r>
            <a:endParaRPr kumimoji="1" lang="en-US" altLang="ja-JP" dirty="0"/>
          </a:p>
          <a:p>
            <a:r>
              <a:rPr kumimoji="1" lang="ja-JP" altLang="en-US" dirty="0"/>
              <a:t>転職活動の話をしていたところ、「今の環境から抜け出すための考えはできているけど、</a:t>
            </a:r>
            <a:endParaRPr kumimoji="1" lang="en-US" altLang="ja-JP" dirty="0"/>
          </a:p>
          <a:p>
            <a:r>
              <a:rPr kumimoji="1" lang="ja-JP" altLang="en-US" dirty="0"/>
              <a:t>どうなりたいかを明確にした方がいいよね」という話になりました。</a:t>
            </a:r>
            <a:endParaRPr kumimoji="1" lang="en-US" altLang="ja-JP" dirty="0"/>
          </a:p>
          <a:p>
            <a:r>
              <a:rPr kumimoji="1" lang="ja-JP" altLang="en-US" dirty="0"/>
              <a:t>確かに自分でも、今の環境を抜け出すための考えは</a:t>
            </a:r>
            <a:endParaRPr kumimoji="1" lang="en-US" altLang="ja-JP" dirty="0"/>
          </a:p>
          <a:p>
            <a:r>
              <a:rPr kumimoji="1" lang="ja-JP" altLang="en-US" dirty="0"/>
              <a:t>明確になっていると感じるが、どうなりたいか？と聞かれると</a:t>
            </a:r>
            <a:endParaRPr kumimoji="1" lang="en-US" altLang="ja-JP" dirty="0"/>
          </a:p>
          <a:p>
            <a:r>
              <a:rPr kumimoji="1" lang="ja-JP" altLang="en-US" dirty="0"/>
              <a:t>はっきり答えられませんでした。</a:t>
            </a:r>
            <a:endParaRPr kumimoji="1" lang="en-US" altLang="ja-JP" dirty="0"/>
          </a:p>
          <a:p>
            <a:r>
              <a:rPr kumimoji="1" lang="ja-JP" altLang="en-US" dirty="0"/>
              <a:t>そこで、私は、キャリアを「どうなりたいか」「どう生きるか」「現状」の３つに分けて、</a:t>
            </a:r>
            <a:endParaRPr kumimoji="1" lang="en-US" altLang="ja-JP" dirty="0"/>
          </a:p>
          <a:p>
            <a:r>
              <a:rPr kumimoji="1" lang="ja-JP" altLang="en-US" dirty="0"/>
              <a:t>「どう生きるか」「どうなりたいか」を考えることにしました。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6</a:t>
            </a:fld>
            <a:endParaRPr kumimoji="1" lang="ja-JP" altLang="en-US"/>
          </a:p>
        </p:txBody>
      </p:sp>
    </p:spTree>
    <p:extLst>
      <p:ext uri="{BB962C8B-B14F-4D97-AF65-F5344CB8AC3E}">
        <p14:creationId xmlns:p14="http://schemas.microsoft.com/office/powerpoint/2010/main" val="370285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どうなりたいかを考えるために、いくつか紹介いただいた動画からキャリアについて考えることにしました。</a:t>
            </a:r>
            <a:endParaRPr kumimoji="1" lang="en-US" altLang="ja-JP" dirty="0"/>
          </a:p>
          <a:p>
            <a:endParaRPr kumimoji="1" lang="en-US" altLang="ja-JP" dirty="0"/>
          </a:p>
          <a:p>
            <a:r>
              <a:rPr kumimoji="1" lang="ja-JP" altLang="en-US" dirty="0"/>
              <a:t>まずは、</a:t>
            </a:r>
            <a:r>
              <a:rPr kumimoji="1" lang="ja-JP" altLang="en-US" sz="1200" b="0" i="0" kern="1200" dirty="0">
                <a:solidFill>
                  <a:schemeClr val="tx1"/>
                </a:solidFill>
                <a:effectLst/>
                <a:latin typeface="+mn-lt"/>
                <a:ea typeface="+mn-ea"/>
                <a:cs typeface="+mn-cs"/>
              </a:rPr>
              <a:t>スティーブン・</a:t>
            </a:r>
            <a:r>
              <a:rPr kumimoji="1" lang="en-US" altLang="ja-JP" sz="1200" b="0" i="0" kern="1200" dirty="0">
                <a:solidFill>
                  <a:schemeClr val="tx1"/>
                </a:solidFill>
                <a:effectLst/>
                <a:latin typeface="+mn-lt"/>
                <a:ea typeface="+mn-ea"/>
                <a:cs typeface="+mn-cs"/>
              </a:rPr>
              <a:t>R.</a:t>
            </a:r>
            <a:r>
              <a:rPr kumimoji="1" lang="ja-JP" altLang="en-US" sz="1200" b="0" i="0" kern="1200" dirty="0">
                <a:solidFill>
                  <a:schemeClr val="tx1"/>
                </a:solidFill>
                <a:effectLst/>
                <a:latin typeface="+mn-lt"/>
                <a:ea typeface="+mn-ea"/>
                <a:cs typeface="+mn-cs"/>
              </a:rPr>
              <a:t>コヴィーの</a:t>
            </a:r>
            <a:r>
              <a:rPr kumimoji="1" lang="en-US" altLang="ja-JP" sz="1200" b="0" i="0" kern="1200" dirty="0">
                <a:solidFill>
                  <a:schemeClr val="tx1"/>
                </a:solidFill>
                <a:effectLst/>
                <a:latin typeface="+mn-lt"/>
                <a:ea typeface="+mn-ea"/>
                <a:cs typeface="+mn-cs"/>
              </a:rPr>
              <a:t>『7</a:t>
            </a:r>
            <a:r>
              <a:rPr kumimoji="1" lang="ja-JP" altLang="en-US" sz="1200" b="0" i="0" kern="1200" dirty="0">
                <a:solidFill>
                  <a:schemeClr val="tx1"/>
                </a:solidFill>
                <a:effectLst/>
                <a:latin typeface="+mn-lt"/>
                <a:ea typeface="+mn-ea"/>
                <a:cs typeface="+mn-cs"/>
              </a:rPr>
              <a:t>つの習慣</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を要約した</a:t>
            </a:r>
            <a:r>
              <a:rPr kumimoji="1" lang="en-US" altLang="ja-JP" sz="1200" b="0" i="0" kern="1200" dirty="0" err="1">
                <a:solidFill>
                  <a:schemeClr val="tx1"/>
                </a:solidFill>
                <a:effectLst/>
                <a:latin typeface="+mn-lt"/>
                <a:ea typeface="+mn-ea"/>
                <a:cs typeface="+mn-cs"/>
              </a:rPr>
              <a:t>youtube</a:t>
            </a:r>
            <a:r>
              <a:rPr kumimoji="1" lang="ja-JP" altLang="en-US" sz="1200" b="0" i="0" kern="1200" dirty="0">
                <a:solidFill>
                  <a:schemeClr val="tx1"/>
                </a:solidFill>
                <a:effectLst/>
                <a:latin typeface="+mn-lt"/>
                <a:ea typeface="+mn-ea"/>
                <a:cs typeface="+mn-cs"/>
              </a:rPr>
              <a:t>の動画に出会い、</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自分がどうなりたいかのイメージを作りました。ちなみに、この時出会った</a:t>
            </a:r>
            <a:r>
              <a:rPr kumimoji="1" lang="en-US" altLang="ja-JP" sz="1200" b="0" i="0" kern="1200" dirty="0">
                <a:solidFill>
                  <a:schemeClr val="tx1"/>
                </a:solidFill>
                <a:effectLst/>
                <a:latin typeface="+mn-lt"/>
                <a:ea typeface="+mn-ea"/>
                <a:cs typeface="+mn-cs"/>
              </a:rPr>
              <a:t>youtuber</a:t>
            </a:r>
            <a:r>
              <a:rPr kumimoji="1" lang="ja-JP" altLang="en-US" sz="1200" b="0" i="0" kern="1200" dirty="0">
                <a:solidFill>
                  <a:schemeClr val="tx1"/>
                </a:solidFill>
                <a:effectLst/>
                <a:latin typeface="+mn-lt"/>
                <a:ea typeface="+mn-ea"/>
                <a:cs typeface="+mn-cs"/>
              </a:rPr>
              <a:t>は</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サラタメさんというビジネス書や自己啓発書を要約して解説している方で、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分厚い本を読むのに腰がなかなか上がらない私にとっては、非常に役立つ動画でした。</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また、自分が大事にしたい価値観を明確にするために、「６つの質問と価値観リスト」に</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取り組みました。これは、メンタリスト</a:t>
            </a:r>
            <a:r>
              <a:rPr kumimoji="1" lang="en-US" altLang="ja-JP" sz="1200" b="0" i="0" kern="1200" dirty="0" err="1">
                <a:solidFill>
                  <a:schemeClr val="tx1"/>
                </a:solidFill>
                <a:effectLst/>
                <a:latin typeface="+mn-lt"/>
                <a:ea typeface="+mn-ea"/>
                <a:cs typeface="+mn-cs"/>
              </a:rPr>
              <a:t>Daigo</a:t>
            </a:r>
            <a:r>
              <a:rPr kumimoji="1" lang="ja-JP" altLang="en-US" sz="1200" b="0" i="0" kern="1200" dirty="0">
                <a:solidFill>
                  <a:schemeClr val="tx1"/>
                </a:solidFill>
                <a:effectLst/>
                <a:latin typeface="+mn-lt"/>
                <a:ea typeface="+mn-ea"/>
                <a:cs typeface="+mn-cs"/>
              </a:rPr>
              <a:t>さんのライブ配信で私が質問して、</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紹介いただいた資料になります。簡単に内容を説明すると、自分が大事にしている価値観を</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４，５０ある価値観から選ぶものなのですが、非常に悩みます、というより、葛藤します。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その結果、「自分は人の悩みを助けたり、解決することが好きだ」という結論に至りました。</a:t>
            </a:r>
            <a:endParaRPr kumimoji="1" lang="en-US" altLang="ja-JP" sz="1200" b="0" i="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7</a:t>
            </a:fld>
            <a:endParaRPr kumimoji="1" lang="ja-JP" altLang="en-US"/>
          </a:p>
        </p:txBody>
      </p:sp>
    </p:spTree>
    <p:extLst>
      <p:ext uri="{BB962C8B-B14F-4D97-AF65-F5344CB8AC3E}">
        <p14:creationId xmlns:p14="http://schemas.microsoft.com/office/powerpoint/2010/main" val="68146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また、今できることとして、スキル不足を解消するためには、</a:t>
            </a:r>
            <a:endParaRPr kumimoji="1" lang="en-US" altLang="ja-JP" dirty="0"/>
          </a:p>
          <a:p>
            <a:r>
              <a:rPr kumimoji="1" lang="ja-JP" altLang="en-US" dirty="0"/>
              <a:t>どうすればよいかを考え、自分のスキルを幅広く生きるようにするために、</a:t>
            </a:r>
            <a:endParaRPr kumimoji="1" lang="en-US" altLang="ja-JP" dirty="0"/>
          </a:p>
          <a:p>
            <a:r>
              <a:rPr kumimoji="1" lang="ja-JP" altLang="en-US" dirty="0"/>
              <a:t>「シェアが高い技術を学ぶ」ことにしました。</a:t>
            </a:r>
            <a:endParaRPr kumimoji="1" lang="en-US" altLang="ja-JP" dirty="0"/>
          </a:p>
          <a:p>
            <a:r>
              <a:rPr kumimoji="1" lang="ja-JP" altLang="en-US" dirty="0"/>
              <a:t>そこで、</a:t>
            </a:r>
            <a:r>
              <a:rPr kumimoji="1" lang="en-US" altLang="ja-JP" dirty="0"/>
              <a:t>AWS</a:t>
            </a:r>
            <a:r>
              <a:rPr kumimoji="1" lang="ja-JP" altLang="en-US" dirty="0"/>
              <a:t>のソリューションアーキテクト のアソシエイト</a:t>
            </a:r>
            <a:r>
              <a:rPr kumimoji="1" lang="en-US" altLang="ja-JP" dirty="0"/>
              <a:t>,Azure</a:t>
            </a:r>
            <a:r>
              <a:rPr kumimoji="1" lang="ja-JP" altLang="en-US" dirty="0"/>
              <a:t>の</a:t>
            </a:r>
            <a:r>
              <a:rPr kumimoji="1" lang="en-US" altLang="ja-JP" dirty="0"/>
              <a:t>Administrator</a:t>
            </a:r>
            <a:r>
              <a:rPr kumimoji="1" lang="ja-JP" altLang="en-US" dirty="0"/>
              <a:t>の資格取得と</a:t>
            </a:r>
            <a:endParaRPr kumimoji="1" lang="en-US" altLang="ja-JP" dirty="0"/>
          </a:p>
          <a:p>
            <a:r>
              <a:rPr kumimoji="1" lang="en-US" altLang="ja-JP" dirty="0"/>
              <a:t>Linux</a:t>
            </a:r>
            <a:r>
              <a:rPr kumimoji="1" lang="ja-JP" altLang="en-US" dirty="0"/>
              <a:t>の環境構築を通じた学習をすることにしました。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9</a:t>
            </a:fld>
            <a:endParaRPr kumimoji="1" lang="ja-JP" altLang="en-US"/>
          </a:p>
        </p:txBody>
      </p:sp>
    </p:spTree>
    <p:extLst>
      <p:ext uri="{BB962C8B-B14F-4D97-AF65-F5344CB8AC3E}">
        <p14:creationId xmlns:p14="http://schemas.microsoft.com/office/powerpoint/2010/main" val="290541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ということで転職活動を行った結果、応募者数：６０社、書類選考通過：１０社、内定：１社の結果になりました。</a:t>
            </a:r>
            <a:endParaRPr kumimoji="1" lang="en-US" altLang="ja-JP" dirty="0"/>
          </a:p>
          <a:p>
            <a:r>
              <a:rPr kumimoji="1" lang="ja-JP" altLang="en-US" dirty="0"/>
              <a:t>まだ志望度が高い企業で選考中の会社があるので、その選考が終わり次第、転職活動を終えようと考えております。</a:t>
            </a:r>
            <a:endParaRPr kumimoji="1" lang="en-US" altLang="ja-JP" dirty="0"/>
          </a:p>
          <a:p>
            <a:r>
              <a:rPr kumimoji="1" lang="ja-JP" altLang="en-US" dirty="0"/>
              <a:t>個人的な感想としては、今のスキルでこれだけ書類選考が通るのかと驚いている、というのが正直な感想です。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8A9B122-EDF6-4A49-BEAB-68412EFC673D}" type="slidenum">
              <a:rPr kumimoji="1" lang="ja-JP" altLang="en-US" smtClean="0"/>
              <a:t>10</a:t>
            </a:fld>
            <a:endParaRPr kumimoji="1" lang="ja-JP" altLang="en-US"/>
          </a:p>
        </p:txBody>
      </p:sp>
    </p:spTree>
    <p:extLst>
      <p:ext uri="{BB962C8B-B14F-4D97-AF65-F5344CB8AC3E}">
        <p14:creationId xmlns:p14="http://schemas.microsoft.com/office/powerpoint/2010/main" val="52523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68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55076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234683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6997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176025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1529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2120284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16511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259488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253393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95769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374896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15452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96922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126717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311760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22BCAC-F0F0-409A-B6AF-82D21F16F185}" type="datetimeFigureOut">
              <a:rPr kumimoji="1" lang="ja-JP" altLang="en-US" smtClean="0"/>
              <a:t>2020/5/8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111646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E22BCAC-F0F0-409A-B6AF-82D21F16F185}" type="datetimeFigureOut">
              <a:rPr kumimoji="1" lang="ja-JP" altLang="en-US" smtClean="0"/>
              <a:t>2020/5/8</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F5F6E1A-0AB1-4251-8161-BCE7C7706C1D}" type="slidenum">
              <a:rPr kumimoji="1" lang="ja-JP" altLang="en-US" smtClean="0"/>
              <a:t>‹#›</a:t>
            </a:fld>
            <a:endParaRPr kumimoji="1" lang="ja-JP" altLang="en-US"/>
          </a:p>
        </p:txBody>
      </p:sp>
    </p:spTree>
    <p:extLst>
      <p:ext uri="{BB962C8B-B14F-4D97-AF65-F5344CB8AC3E}">
        <p14:creationId xmlns:p14="http://schemas.microsoft.com/office/powerpoint/2010/main" val="29382999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41186-A5FA-44FB-855F-AF5479CE6F4A}"/>
              </a:ext>
            </a:extLst>
          </p:cNvPr>
          <p:cNvSpPr>
            <a:spLocks noGrp="1"/>
          </p:cNvSpPr>
          <p:nvPr>
            <p:ph type="ctrTitle"/>
          </p:nvPr>
        </p:nvSpPr>
        <p:spPr>
          <a:xfrm>
            <a:off x="1776313" y="165682"/>
            <a:ext cx="8001000" cy="2971801"/>
          </a:xfrm>
        </p:spPr>
        <p:txBody>
          <a:bodyPr>
            <a:normAutofit/>
          </a:bodyPr>
          <a:lstStyle/>
          <a:p>
            <a:r>
              <a:rPr lang="ja-JP" altLang="en-US" b="1" dirty="0"/>
              <a:t>インフラエンジニアとしてのキャリア探し</a:t>
            </a:r>
            <a:endParaRPr kumimoji="1" lang="ja-JP" altLang="en-US" b="1" dirty="0"/>
          </a:p>
        </p:txBody>
      </p:sp>
      <p:sp>
        <p:nvSpPr>
          <p:cNvPr id="3" name="字幕 2">
            <a:extLst>
              <a:ext uri="{FF2B5EF4-FFF2-40B4-BE49-F238E27FC236}">
                <a16:creationId xmlns:a16="http://schemas.microsoft.com/office/drawing/2014/main" id="{7A651867-D6B8-40CA-8591-08F35F86F19A}"/>
              </a:ext>
            </a:extLst>
          </p:cNvPr>
          <p:cNvSpPr>
            <a:spLocks noGrp="1"/>
          </p:cNvSpPr>
          <p:nvPr>
            <p:ph type="subTitle" idx="1"/>
          </p:nvPr>
        </p:nvSpPr>
        <p:spPr>
          <a:xfrm>
            <a:off x="1675645" y="3843867"/>
            <a:ext cx="6400800" cy="1947333"/>
          </a:xfrm>
        </p:spPr>
        <p:txBody>
          <a:bodyPr>
            <a:normAutofit/>
          </a:bodyPr>
          <a:lstStyle/>
          <a:p>
            <a:r>
              <a:rPr kumimoji="1" lang="en-US" altLang="ja-JP" sz="3200" dirty="0">
                <a:solidFill>
                  <a:schemeClr val="tx1"/>
                </a:solidFill>
              </a:rPr>
              <a:t>Takumi</a:t>
            </a:r>
            <a:endParaRPr kumimoji="1" lang="ja-JP" altLang="en-US" sz="3200" dirty="0">
              <a:solidFill>
                <a:schemeClr val="tx1"/>
              </a:solidFill>
            </a:endParaRPr>
          </a:p>
        </p:txBody>
      </p:sp>
    </p:spTree>
    <p:extLst>
      <p:ext uri="{BB962C8B-B14F-4D97-AF65-F5344CB8AC3E}">
        <p14:creationId xmlns:p14="http://schemas.microsoft.com/office/powerpoint/2010/main" val="98052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31399E-4F0E-456E-8274-5606C94C1155}"/>
              </a:ext>
            </a:extLst>
          </p:cNvPr>
          <p:cNvSpPr>
            <a:spLocks noGrp="1"/>
          </p:cNvSpPr>
          <p:nvPr>
            <p:ph type="title"/>
          </p:nvPr>
        </p:nvSpPr>
        <p:spPr/>
        <p:txBody>
          <a:bodyPr anchor="b"/>
          <a:lstStyle/>
          <a:p>
            <a:r>
              <a:rPr kumimoji="1" lang="ja-JP" altLang="en-US" b="1" dirty="0"/>
              <a:t>転職活動</a:t>
            </a:r>
          </a:p>
        </p:txBody>
      </p:sp>
      <p:grpSp>
        <p:nvGrpSpPr>
          <p:cNvPr id="5" name="グループ化 4">
            <a:extLst>
              <a:ext uri="{FF2B5EF4-FFF2-40B4-BE49-F238E27FC236}">
                <a16:creationId xmlns:a16="http://schemas.microsoft.com/office/drawing/2014/main" id="{71A7854C-B023-4564-AB27-97F8B15437E9}"/>
              </a:ext>
            </a:extLst>
          </p:cNvPr>
          <p:cNvGrpSpPr/>
          <p:nvPr/>
        </p:nvGrpSpPr>
        <p:grpSpPr>
          <a:xfrm>
            <a:off x="684212" y="589781"/>
            <a:ext cx="9342289" cy="1085174"/>
            <a:chOff x="0" y="2214"/>
            <a:chExt cx="9342289" cy="1085174"/>
          </a:xfrm>
        </p:grpSpPr>
        <p:sp>
          <p:nvSpPr>
            <p:cNvPr id="6" name="四角形: 角を丸くする 5">
              <a:extLst>
                <a:ext uri="{FF2B5EF4-FFF2-40B4-BE49-F238E27FC236}">
                  <a16:creationId xmlns:a16="http://schemas.microsoft.com/office/drawing/2014/main" id="{F117F630-E0EC-4EDA-9200-91A7077A831B}"/>
                </a:ext>
              </a:extLst>
            </p:cNvPr>
            <p:cNvSpPr/>
            <p:nvPr/>
          </p:nvSpPr>
          <p:spPr>
            <a:xfrm>
              <a:off x="0" y="2214"/>
              <a:ext cx="9342289" cy="108517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四角形: 角を丸くする 4">
              <a:extLst>
                <a:ext uri="{FF2B5EF4-FFF2-40B4-BE49-F238E27FC236}">
                  <a16:creationId xmlns:a16="http://schemas.microsoft.com/office/drawing/2014/main" id="{CD0CD485-96B3-4C3E-8539-292BDCD31839}"/>
                </a:ext>
              </a:extLst>
            </p:cNvPr>
            <p:cNvSpPr txBox="1"/>
            <p:nvPr/>
          </p:nvSpPr>
          <p:spPr>
            <a:xfrm>
              <a:off x="52974" y="55188"/>
              <a:ext cx="9236341" cy="9792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b="1" kern="1200" dirty="0"/>
                <a:t>応募社数：６０社</a:t>
              </a:r>
              <a:endParaRPr lang="ja-JP" altLang="en-US" sz="3200" b="1" kern="1200" dirty="0"/>
            </a:p>
          </p:txBody>
        </p:sp>
      </p:grpSp>
      <p:grpSp>
        <p:nvGrpSpPr>
          <p:cNvPr id="8" name="グループ化 7">
            <a:extLst>
              <a:ext uri="{FF2B5EF4-FFF2-40B4-BE49-F238E27FC236}">
                <a16:creationId xmlns:a16="http://schemas.microsoft.com/office/drawing/2014/main" id="{F95010B2-733D-4456-8A59-5B6569223449}"/>
              </a:ext>
            </a:extLst>
          </p:cNvPr>
          <p:cNvGrpSpPr/>
          <p:nvPr/>
        </p:nvGrpSpPr>
        <p:grpSpPr>
          <a:xfrm>
            <a:off x="684212" y="1961381"/>
            <a:ext cx="9342289" cy="1085174"/>
            <a:chOff x="0" y="2214"/>
            <a:chExt cx="9342289" cy="1085174"/>
          </a:xfrm>
        </p:grpSpPr>
        <p:sp>
          <p:nvSpPr>
            <p:cNvPr id="9" name="四角形: 角を丸くする 8">
              <a:extLst>
                <a:ext uri="{FF2B5EF4-FFF2-40B4-BE49-F238E27FC236}">
                  <a16:creationId xmlns:a16="http://schemas.microsoft.com/office/drawing/2014/main" id="{873A52C2-9980-420F-A000-46E183F5181F}"/>
                </a:ext>
              </a:extLst>
            </p:cNvPr>
            <p:cNvSpPr/>
            <p:nvPr/>
          </p:nvSpPr>
          <p:spPr>
            <a:xfrm>
              <a:off x="0" y="2214"/>
              <a:ext cx="9342289" cy="108517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四角形: 角を丸くする 4">
              <a:extLst>
                <a:ext uri="{FF2B5EF4-FFF2-40B4-BE49-F238E27FC236}">
                  <a16:creationId xmlns:a16="http://schemas.microsoft.com/office/drawing/2014/main" id="{7D50D2E6-625E-4F03-8D26-C56633278CD4}"/>
                </a:ext>
              </a:extLst>
            </p:cNvPr>
            <p:cNvSpPr txBox="1"/>
            <p:nvPr/>
          </p:nvSpPr>
          <p:spPr>
            <a:xfrm>
              <a:off x="52974" y="55188"/>
              <a:ext cx="9236341" cy="9792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b="1" kern="1200" dirty="0"/>
                <a:t>書類選考通過：１０社</a:t>
              </a:r>
              <a:endParaRPr lang="ja-JP" altLang="en-US" sz="3200" b="1" kern="1200" dirty="0"/>
            </a:p>
          </p:txBody>
        </p:sp>
      </p:grpSp>
      <p:grpSp>
        <p:nvGrpSpPr>
          <p:cNvPr id="11" name="グループ化 10">
            <a:extLst>
              <a:ext uri="{FF2B5EF4-FFF2-40B4-BE49-F238E27FC236}">
                <a16:creationId xmlns:a16="http://schemas.microsoft.com/office/drawing/2014/main" id="{25C34E48-0CC3-4EB1-BBB1-EBD01C6653D2}"/>
              </a:ext>
            </a:extLst>
          </p:cNvPr>
          <p:cNvGrpSpPr/>
          <p:nvPr/>
        </p:nvGrpSpPr>
        <p:grpSpPr>
          <a:xfrm>
            <a:off x="684212" y="3269185"/>
            <a:ext cx="9342289" cy="1085174"/>
            <a:chOff x="0" y="2214"/>
            <a:chExt cx="9342289" cy="1085174"/>
          </a:xfrm>
        </p:grpSpPr>
        <p:sp>
          <p:nvSpPr>
            <p:cNvPr id="12" name="四角形: 角を丸くする 11">
              <a:extLst>
                <a:ext uri="{FF2B5EF4-FFF2-40B4-BE49-F238E27FC236}">
                  <a16:creationId xmlns:a16="http://schemas.microsoft.com/office/drawing/2014/main" id="{DCA246DF-D647-411A-BFA7-9EDE3FF67B09}"/>
                </a:ext>
              </a:extLst>
            </p:cNvPr>
            <p:cNvSpPr/>
            <p:nvPr/>
          </p:nvSpPr>
          <p:spPr>
            <a:xfrm>
              <a:off x="0" y="2214"/>
              <a:ext cx="9342289" cy="108517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112BAD32-F319-4375-ABE1-C77E05F5510C}"/>
                </a:ext>
              </a:extLst>
            </p:cNvPr>
            <p:cNvSpPr txBox="1"/>
            <p:nvPr/>
          </p:nvSpPr>
          <p:spPr>
            <a:xfrm>
              <a:off x="52974" y="55188"/>
              <a:ext cx="9236341" cy="9792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b="1" kern="1200" dirty="0">
                  <a:solidFill>
                    <a:srgbClr val="FFC000"/>
                  </a:solidFill>
                </a:rPr>
                <a:t>内定：１社</a:t>
              </a:r>
              <a:endParaRPr lang="ja-JP" altLang="en-US" sz="3200" b="1" kern="1200" dirty="0">
                <a:solidFill>
                  <a:srgbClr val="FFC000"/>
                </a:solidFill>
              </a:endParaRPr>
            </a:p>
          </p:txBody>
        </p:sp>
      </p:grpSp>
      <p:sp>
        <p:nvSpPr>
          <p:cNvPr id="14" name="吹き出し: 四角形 13">
            <a:extLst>
              <a:ext uri="{FF2B5EF4-FFF2-40B4-BE49-F238E27FC236}">
                <a16:creationId xmlns:a16="http://schemas.microsoft.com/office/drawing/2014/main" id="{0525F7E8-218D-41F4-97A7-289F3BFDA585}"/>
              </a:ext>
            </a:extLst>
          </p:cNvPr>
          <p:cNvSpPr/>
          <p:nvPr/>
        </p:nvSpPr>
        <p:spPr>
          <a:xfrm>
            <a:off x="7219507" y="683400"/>
            <a:ext cx="4550735" cy="1877161"/>
          </a:xfrm>
          <a:prstGeom prst="wedgeRectCallout">
            <a:avLst>
              <a:gd name="adj1" fmla="val -59512"/>
              <a:gd name="adj2" fmla="val 3984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solidFill>
              </a:rPr>
              <a:t>コロナの影響で、未だ結果の</a:t>
            </a:r>
            <a:endParaRPr kumimoji="1" lang="en-US" altLang="ja-JP" sz="2400" dirty="0">
              <a:solidFill>
                <a:schemeClr val="bg1"/>
              </a:solidFill>
            </a:endParaRPr>
          </a:p>
          <a:p>
            <a:pPr algn="ctr"/>
            <a:r>
              <a:rPr kumimoji="1" lang="ja-JP" altLang="en-US" sz="2400" dirty="0">
                <a:solidFill>
                  <a:schemeClr val="bg1"/>
                </a:solidFill>
              </a:rPr>
              <a:t>連絡が無い企業も２０社程有</a:t>
            </a:r>
          </a:p>
        </p:txBody>
      </p:sp>
    </p:spTree>
    <p:extLst>
      <p:ext uri="{BB962C8B-B14F-4D97-AF65-F5344CB8AC3E}">
        <p14:creationId xmlns:p14="http://schemas.microsoft.com/office/powerpoint/2010/main" val="221992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70CA82-E8F8-45F7-ADB6-E3353CBFF418}"/>
              </a:ext>
            </a:extLst>
          </p:cNvPr>
          <p:cNvSpPr>
            <a:spLocks noGrp="1"/>
          </p:cNvSpPr>
          <p:nvPr>
            <p:ph type="title"/>
          </p:nvPr>
        </p:nvSpPr>
        <p:spPr/>
        <p:txBody>
          <a:bodyPr anchor="b"/>
          <a:lstStyle/>
          <a:p>
            <a:r>
              <a:rPr kumimoji="1" lang="ja-JP" altLang="en-US" b="1" dirty="0"/>
              <a:t>まとめ</a:t>
            </a:r>
          </a:p>
        </p:txBody>
      </p:sp>
      <p:graphicFrame>
        <p:nvGraphicFramePr>
          <p:cNvPr id="4" name="コンテンツ プレースホルダー 3">
            <a:extLst>
              <a:ext uri="{FF2B5EF4-FFF2-40B4-BE49-F238E27FC236}">
                <a16:creationId xmlns:a16="http://schemas.microsoft.com/office/drawing/2014/main" id="{DCAB923D-C056-4B7B-BF58-8C8BE3C277D3}"/>
              </a:ext>
            </a:extLst>
          </p:cNvPr>
          <p:cNvGraphicFramePr>
            <a:graphicFrameLocks noGrp="1"/>
          </p:cNvGraphicFramePr>
          <p:nvPr>
            <p:ph idx="1"/>
            <p:extLst>
              <p:ext uri="{D42A27DB-BD31-4B8C-83A1-F6EECF244321}">
                <p14:modId xmlns:p14="http://schemas.microsoft.com/office/powerpoint/2010/main" val="741634823"/>
              </p:ext>
            </p:extLst>
          </p:nvPr>
        </p:nvGraphicFramePr>
        <p:xfrm>
          <a:off x="684212" y="685800"/>
          <a:ext cx="9342290" cy="4407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35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EE5B23-F04F-4F57-9874-8551ACCD737D}"/>
              </a:ext>
            </a:extLst>
          </p:cNvPr>
          <p:cNvSpPr/>
          <p:nvPr/>
        </p:nvSpPr>
        <p:spPr>
          <a:xfrm>
            <a:off x="1892423" y="1464815"/>
            <a:ext cx="8407154" cy="3577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以上、ご清聴ありがとうございました。</a:t>
            </a:r>
          </a:p>
        </p:txBody>
      </p:sp>
    </p:spTree>
    <p:extLst>
      <p:ext uri="{BB962C8B-B14F-4D97-AF65-F5344CB8AC3E}">
        <p14:creationId xmlns:p14="http://schemas.microsoft.com/office/powerpoint/2010/main" val="290419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5">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B0D6965-ACC5-40C8-B1CE-50668E7FEA67}"/>
              </a:ext>
            </a:extLst>
          </p:cNvPr>
          <p:cNvSpPr>
            <a:spLocks noGrp="1"/>
          </p:cNvSpPr>
          <p:nvPr>
            <p:ph type="title"/>
          </p:nvPr>
        </p:nvSpPr>
        <p:spPr>
          <a:xfrm>
            <a:off x="640290" y="685800"/>
            <a:ext cx="4818656" cy="4603749"/>
          </a:xfrm>
        </p:spPr>
        <p:txBody>
          <a:bodyPr>
            <a:normAutofit/>
          </a:bodyPr>
          <a:lstStyle/>
          <a:p>
            <a:pPr algn="r"/>
            <a:r>
              <a:rPr lang="ja-JP" altLang="en-US" sz="5200" b="1" dirty="0"/>
              <a:t>目次</a:t>
            </a:r>
            <a:endParaRPr kumimoji="1" lang="ja-JP" altLang="en-US" sz="5200" b="1" dirty="0"/>
          </a:p>
        </p:txBody>
      </p:sp>
      <p:sp>
        <p:nvSpPr>
          <p:cNvPr id="19" name="Rectangle 17">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0" name="コンテンツ プレースホルダー 2">
            <a:extLst>
              <a:ext uri="{FF2B5EF4-FFF2-40B4-BE49-F238E27FC236}">
                <a16:creationId xmlns:a16="http://schemas.microsoft.com/office/drawing/2014/main" id="{D15EFEBC-A350-497E-93DD-E180C20A29F7}"/>
              </a:ext>
            </a:extLst>
          </p:cNvPr>
          <p:cNvSpPr>
            <a:spLocks noGrp="1"/>
          </p:cNvSpPr>
          <p:nvPr>
            <p:ph idx="1"/>
          </p:nvPr>
        </p:nvSpPr>
        <p:spPr>
          <a:xfrm>
            <a:off x="6625651" y="685800"/>
            <a:ext cx="4878959" cy="4603750"/>
          </a:xfrm>
        </p:spPr>
        <p:txBody>
          <a:bodyPr>
            <a:normAutofit/>
          </a:bodyPr>
          <a:lstStyle/>
          <a:p>
            <a:r>
              <a:rPr kumimoji="1" lang="ja-JP" altLang="en-US" sz="3200" b="1" dirty="0">
                <a:solidFill>
                  <a:schemeClr val="tx1"/>
                </a:solidFill>
              </a:rPr>
              <a:t>自己紹介</a:t>
            </a:r>
            <a:endParaRPr kumimoji="1" lang="en-US" altLang="ja-JP" sz="3200" b="1" dirty="0">
              <a:solidFill>
                <a:schemeClr val="tx1"/>
              </a:solidFill>
            </a:endParaRPr>
          </a:p>
          <a:p>
            <a:r>
              <a:rPr kumimoji="1" lang="ja-JP" altLang="en-US" sz="3200" b="1" dirty="0">
                <a:solidFill>
                  <a:schemeClr val="tx1"/>
                </a:solidFill>
              </a:rPr>
              <a:t>現状</a:t>
            </a:r>
            <a:endParaRPr kumimoji="1" lang="en-US" altLang="ja-JP" sz="3200" b="1" dirty="0">
              <a:solidFill>
                <a:schemeClr val="tx1"/>
              </a:solidFill>
            </a:endParaRPr>
          </a:p>
          <a:p>
            <a:r>
              <a:rPr kumimoji="1" lang="ja-JP" altLang="en-US" sz="3200" b="1" dirty="0">
                <a:solidFill>
                  <a:schemeClr val="tx1"/>
                </a:solidFill>
              </a:rPr>
              <a:t>将来のキャリア、展望</a:t>
            </a:r>
            <a:endParaRPr kumimoji="1" lang="en-US" altLang="ja-JP" sz="3200" b="1" dirty="0">
              <a:solidFill>
                <a:schemeClr val="tx1"/>
              </a:solidFill>
            </a:endParaRPr>
          </a:p>
          <a:p>
            <a:r>
              <a:rPr kumimoji="1" lang="ja-JP" altLang="en-US" sz="3200" b="1" dirty="0">
                <a:solidFill>
                  <a:schemeClr val="tx1"/>
                </a:solidFill>
              </a:rPr>
              <a:t>転職活動</a:t>
            </a:r>
            <a:endParaRPr kumimoji="1" lang="en-US" altLang="ja-JP" sz="3200" b="1" dirty="0">
              <a:solidFill>
                <a:schemeClr val="tx1"/>
              </a:solidFill>
            </a:endParaRPr>
          </a:p>
          <a:p>
            <a:r>
              <a:rPr kumimoji="1" lang="ja-JP" altLang="en-US" sz="3200" b="1" dirty="0">
                <a:solidFill>
                  <a:schemeClr val="tx1"/>
                </a:solidFill>
              </a:rPr>
              <a:t>まとめ</a:t>
            </a:r>
          </a:p>
        </p:txBody>
      </p:sp>
    </p:spTree>
    <p:extLst>
      <p:ext uri="{BB962C8B-B14F-4D97-AF65-F5344CB8AC3E}">
        <p14:creationId xmlns:p14="http://schemas.microsoft.com/office/powerpoint/2010/main" val="412372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92CDB-7B17-456D-BABE-89B44E69A08C}"/>
              </a:ext>
            </a:extLst>
          </p:cNvPr>
          <p:cNvSpPr>
            <a:spLocks noGrp="1"/>
          </p:cNvSpPr>
          <p:nvPr>
            <p:ph type="title"/>
          </p:nvPr>
        </p:nvSpPr>
        <p:spPr/>
        <p:txBody>
          <a:bodyPr anchor="b"/>
          <a:lstStyle/>
          <a:p>
            <a:r>
              <a:rPr kumimoji="1" lang="ja-JP" altLang="en-US" b="1" dirty="0"/>
              <a:t>自己紹介</a:t>
            </a:r>
          </a:p>
        </p:txBody>
      </p:sp>
      <p:sp>
        <p:nvSpPr>
          <p:cNvPr id="3" name="コンテンツ プレースホルダー 2">
            <a:extLst>
              <a:ext uri="{FF2B5EF4-FFF2-40B4-BE49-F238E27FC236}">
                <a16:creationId xmlns:a16="http://schemas.microsoft.com/office/drawing/2014/main" id="{28637377-52A9-4A74-83C0-40B2E32A1C6E}"/>
              </a:ext>
            </a:extLst>
          </p:cNvPr>
          <p:cNvSpPr>
            <a:spLocks noGrp="1"/>
          </p:cNvSpPr>
          <p:nvPr>
            <p:ph idx="1"/>
          </p:nvPr>
        </p:nvSpPr>
        <p:spPr>
          <a:xfrm>
            <a:off x="684211" y="685800"/>
            <a:ext cx="9315465" cy="4020424"/>
          </a:xfrm>
        </p:spPr>
        <p:txBody>
          <a:bodyPr>
            <a:noAutofit/>
          </a:bodyPr>
          <a:lstStyle/>
          <a:p>
            <a:r>
              <a:rPr kumimoji="1" lang="en-US" altLang="ja-JP" sz="2800" b="1" dirty="0">
                <a:solidFill>
                  <a:schemeClr val="tx1"/>
                </a:solidFill>
              </a:rPr>
              <a:t>1991</a:t>
            </a:r>
            <a:r>
              <a:rPr kumimoji="1" lang="ja-JP" altLang="en-US" sz="2800" b="1" dirty="0">
                <a:solidFill>
                  <a:schemeClr val="tx1"/>
                </a:solidFill>
              </a:rPr>
              <a:t>年</a:t>
            </a:r>
            <a:r>
              <a:rPr kumimoji="1" lang="en-US" altLang="ja-JP" sz="2800" b="1" dirty="0">
                <a:solidFill>
                  <a:schemeClr val="tx1"/>
                </a:solidFill>
              </a:rPr>
              <a:t>12</a:t>
            </a:r>
            <a:r>
              <a:rPr kumimoji="1" lang="ja-JP" altLang="en-US" sz="2800" b="1" dirty="0">
                <a:solidFill>
                  <a:schemeClr val="tx1"/>
                </a:solidFill>
              </a:rPr>
              <a:t>月</a:t>
            </a:r>
            <a:r>
              <a:rPr kumimoji="1" lang="en-US" altLang="ja-JP" sz="2800" b="1" dirty="0">
                <a:solidFill>
                  <a:schemeClr val="tx1"/>
                </a:solidFill>
              </a:rPr>
              <a:t>8</a:t>
            </a:r>
            <a:r>
              <a:rPr kumimoji="1" lang="ja-JP" altLang="en-US" sz="2800" b="1" dirty="0">
                <a:solidFill>
                  <a:schemeClr val="tx1"/>
                </a:solidFill>
              </a:rPr>
              <a:t>日生まれ、滋賀県出身</a:t>
            </a:r>
            <a:endParaRPr kumimoji="1" lang="en-US" altLang="ja-JP" sz="2800" b="1" dirty="0">
              <a:solidFill>
                <a:schemeClr val="tx1"/>
              </a:solidFill>
            </a:endParaRPr>
          </a:p>
          <a:p>
            <a:r>
              <a:rPr lang="en-US" altLang="ja-JP" sz="2800" b="1" dirty="0">
                <a:solidFill>
                  <a:schemeClr val="tx1"/>
                </a:solidFill>
              </a:rPr>
              <a:t>2014</a:t>
            </a:r>
            <a:r>
              <a:rPr lang="ja-JP" altLang="en-US" sz="2800" b="1" dirty="0">
                <a:solidFill>
                  <a:schemeClr val="tx1"/>
                </a:solidFill>
              </a:rPr>
              <a:t>年滋賀県の大学卒業後、</a:t>
            </a:r>
            <a:endParaRPr lang="en-US" altLang="ja-JP" sz="2800" b="1" dirty="0">
              <a:solidFill>
                <a:schemeClr val="tx1"/>
              </a:solidFill>
            </a:endParaRPr>
          </a:p>
          <a:p>
            <a:pPr marL="0" indent="0">
              <a:buNone/>
            </a:pPr>
            <a:r>
              <a:rPr lang="ja-JP" altLang="en-US" sz="2800" b="1" dirty="0">
                <a:solidFill>
                  <a:schemeClr val="tx1"/>
                </a:solidFill>
              </a:rPr>
              <a:t>　人事給与ＰＫＧを導入・開発する</a:t>
            </a:r>
            <a:r>
              <a:rPr lang="en-US" altLang="ja-JP" sz="2800" b="1" dirty="0" err="1">
                <a:solidFill>
                  <a:schemeClr val="tx1"/>
                </a:solidFill>
              </a:rPr>
              <a:t>SIer</a:t>
            </a:r>
            <a:r>
              <a:rPr lang="ja-JP" altLang="en-US" sz="2800" b="1" dirty="0">
                <a:solidFill>
                  <a:schemeClr val="tx1"/>
                </a:solidFill>
              </a:rPr>
              <a:t>へ入社</a:t>
            </a:r>
            <a:endParaRPr lang="en-US" altLang="ja-JP" sz="2800" b="1" dirty="0">
              <a:solidFill>
                <a:schemeClr val="tx1"/>
              </a:solidFill>
            </a:endParaRPr>
          </a:p>
          <a:p>
            <a:r>
              <a:rPr kumimoji="1" lang="ja-JP" altLang="en-US" sz="2800" b="1" dirty="0">
                <a:solidFill>
                  <a:schemeClr val="tx1"/>
                </a:solidFill>
              </a:rPr>
              <a:t>ＬＴ参加のきっかけ（初参加）</a:t>
            </a:r>
            <a:endParaRPr kumimoji="1" lang="en-US" altLang="ja-JP" sz="2800" b="1" dirty="0">
              <a:solidFill>
                <a:schemeClr val="tx1"/>
              </a:solidFill>
            </a:endParaRPr>
          </a:p>
          <a:p>
            <a:pPr lvl="1"/>
            <a:r>
              <a:rPr kumimoji="1" lang="ja-JP" altLang="en-US" sz="2400" b="1" dirty="0">
                <a:solidFill>
                  <a:schemeClr val="tx1"/>
                </a:solidFill>
              </a:rPr>
              <a:t>エンジニアとしての知見・繋がりを広げる</a:t>
            </a:r>
            <a:endParaRPr kumimoji="1" lang="en-US" altLang="ja-JP" sz="2400" b="1" dirty="0">
              <a:solidFill>
                <a:schemeClr val="tx1"/>
              </a:solidFill>
            </a:endParaRPr>
          </a:p>
          <a:p>
            <a:pPr lvl="1"/>
            <a:r>
              <a:rPr lang="ja-JP" altLang="en-US" sz="2400" b="1" dirty="0">
                <a:solidFill>
                  <a:schemeClr val="tx1"/>
                </a:solidFill>
              </a:rPr>
              <a:t>発信力の向上</a:t>
            </a:r>
            <a:endParaRPr kumimoji="1" lang="ja-JP" altLang="en-US" sz="2400" b="1" dirty="0">
              <a:solidFill>
                <a:schemeClr val="tx1"/>
              </a:solidFill>
            </a:endParaRPr>
          </a:p>
        </p:txBody>
      </p:sp>
    </p:spTree>
    <p:extLst>
      <p:ext uri="{BB962C8B-B14F-4D97-AF65-F5344CB8AC3E}">
        <p14:creationId xmlns:p14="http://schemas.microsoft.com/office/powerpoint/2010/main" val="341269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4CB26-3744-4F52-A4EB-C409C65C9B92}"/>
              </a:ext>
            </a:extLst>
          </p:cNvPr>
          <p:cNvSpPr>
            <a:spLocks noGrp="1"/>
          </p:cNvSpPr>
          <p:nvPr>
            <p:ph type="title"/>
          </p:nvPr>
        </p:nvSpPr>
        <p:spPr/>
        <p:txBody>
          <a:bodyPr anchor="b"/>
          <a:lstStyle/>
          <a:p>
            <a:r>
              <a:rPr kumimoji="1" lang="ja-JP" altLang="en-US" b="1" dirty="0"/>
              <a:t>現状 </a:t>
            </a:r>
            <a:r>
              <a:rPr lang="ja-JP" altLang="en-US" b="1" dirty="0"/>
              <a:t>ー 現職について</a:t>
            </a:r>
            <a:endParaRPr kumimoji="1" lang="ja-JP" altLang="en-US" b="1" dirty="0"/>
          </a:p>
        </p:txBody>
      </p:sp>
      <p:graphicFrame>
        <p:nvGraphicFramePr>
          <p:cNvPr id="4" name="図表 3">
            <a:extLst>
              <a:ext uri="{FF2B5EF4-FFF2-40B4-BE49-F238E27FC236}">
                <a16:creationId xmlns:a16="http://schemas.microsoft.com/office/drawing/2014/main" id="{F71D2F6A-6DA8-4A04-B773-125C92E4400B}"/>
              </a:ext>
            </a:extLst>
          </p:cNvPr>
          <p:cNvGraphicFramePr/>
          <p:nvPr>
            <p:extLst>
              <p:ext uri="{D42A27DB-BD31-4B8C-83A1-F6EECF244321}">
                <p14:modId xmlns:p14="http://schemas.microsoft.com/office/powerpoint/2010/main" val="203726788"/>
              </p:ext>
            </p:extLst>
          </p:nvPr>
        </p:nvGraphicFramePr>
        <p:xfrm>
          <a:off x="407580" y="1473693"/>
          <a:ext cx="11376837" cy="3725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正方形/長方形 6">
            <a:extLst>
              <a:ext uri="{FF2B5EF4-FFF2-40B4-BE49-F238E27FC236}">
                <a16:creationId xmlns:a16="http://schemas.microsoft.com/office/drawing/2014/main" id="{F32DE52B-78BD-488C-93BF-F02379BF2EAC}"/>
              </a:ext>
            </a:extLst>
          </p:cNvPr>
          <p:cNvSpPr/>
          <p:nvPr/>
        </p:nvSpPr>
        <p:spPr>
          <a:xfrm>
            <a:off x="407580" y="361507"/>
            <a:ext cx="11376837" cy="1031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tx1"/>
                </a:solidFill>
              </a:rPr>
              <a:t>Windows</a:t>
            </a:r>
            <a:r>
              <a:rPr lang="ja-JP" altLang="en-US" sz="2800" b="1" dirty="0">
                <a:solidFill>
                  <a:schemeClr val="tx1"/>
                </a:solidFill>
              </a:rPr>
              <a:t>ベースの</a:t>
            </a:r>
            <a:r>
              <a:rPr lang="en-US" altLang="ja-JP" sz="2800" b="1" dirty="0">
                <a:solidFill>
                  <a:schemeClr val="tx1"/>
                </a:solidFill>
              </a:rPr>
              <a:t>Web3</a:t>
            </a:r>
            <a:r>
              <a:rPr lang="ja-JP" altLang="en-US" sz="2800" b="1" dirty="0">
                <a:solidFill>
                  <a:schemeClr val="tx1"/>
                </a:solidFill>
              </a:rPr>
              <a:t>層アプリケーション</a:t>
            </a:r>
            <a:endParaRPr lang="en-US" altLang="ja-JP" sz="2800" b="1" dirty="0">
              <a:solidFill>
                <a:schemeClr val="tx1"/>
              </a:solidFill>
            </a:endParaRPr>
          </a:p>
        </p:txBody>
      </p:sp>
    </p:spTree>
    <p:extLst>
      <p:ext uri="{BB962C8B-B14F-4D97-AF65-F5344CB8AC3E}">
        <p14:creationId xmlns:p14="http://schemas.microsoft.com/office/powerpoint/2010/main" val="335681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A3D69-0A4D-43F2-B4DD-9A39BC96892A}"/>
              </a:ext>
            </a:extLst>
          </p:cNvPr>
          <p:cNvSpPr>
            <a:spLocks noGrp="1"/>
          </p:cNvSpPr>
          <p:nvPr>
            <p:ph type="title"/>
          </p:nvPr>
        </p:nvSpPr>
        <p:spPr/>
        <p:txBody>
          <a:bodyPr anchor="b"/>
          <a:lstStyle/>
          <a:p>
            <a:r>
              <a:rPr kumimoji="1" lang="ja-JP" altLang="en-US" b="1" dirty="0"/>
              <a:t>現状　－　転職活動に至る経緯</a:t>
            </a:r>
          </a:p>
        </p:txBody>
      </p:sp>
      <p:graphicFrame>
        <p:nvGraphicFramePr>
          <p:cNvPr id="5" name="コンテンツ プレースホルダー 4">
            <a:extLst>
              <a:ext uri="{FF2B5EF4-FFF2-40B4-BE49-F238E27FC236}">
                <a16:creationId xmlns:a16="http://schemas.microsoft.com/office/drawing/2014/main" id="{EBA02E3D-D8C8-4F23-89E9-FC63D94C775F}"/>
              </a:ext>
            </a:extLst>
          </p:cNvPr>
          <p:cNvGraphicFramePr>
            <a:graphicFrameLocks noGrp="1"/>
          </p:cNvGraphicFramePr>
          <p:nvPr>
            <p:ph idx="1"/>
            <p:extLst>
              <p:ext uri="{D42A27DB-BD31-4B8C-83A1-F6EECF244321}">
                <p14:modId xmlns:p14="http://schemas.microsoft.com/office/powerpoint/2010/main" val="1078075966"/>
              </p:ext>
            </p:extLst>
          </p:nvPr>
        </p:nvGraphicFramePr>
        <p:xfrm>
          <a:off x="420077" y="770861"/>
          <a:ext cx="11351845" cy="4566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正方形/長方形 5">
            <a:extLst>
              <a:ext uri="{FF2B5EF4-FFF2-40B4-BE49-F238E27FC236}">
                <a16:creationId xmlns:a16="http://schemas.microsoft.com/office/drawing/2014/main" id="{EA0EBB66-1DDA-4382-9A8D-3C34C90F91E9}"/>
              </a:ext>
            </a:extLst>
          </p:cNvPr>
          <p:cNvSpPr/>
          <p:nvPr/>
        </p:nvSpPr>
        <p:spPr>
          <a:xfrm>
            <a:off x="3296093" y="345558"/>
            <a:ext cx="58160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現職のメリット・デメリット</a:t>
            </a:r>
          </a:p>
        </p:txBody>
      </p:sp>
    </p:spTree>
    <p:extLst>
      <p:ext uri="{BB962C8B-B14F-4D97-AF65-F5344CB8AC3E}">
        <p14:creationId xmlns:p14="http://schemas.microsoft.com/office/powerpoint/2010/main" val="109895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書館で作業している学生のグループ">
            <a:extLst>
              <a:ext uri="{FF2B5EF4-FFF2-40B4-BE49-F238E27FC236}">
                <a16:creationId xmlns:a16="http://schemas.microsoft.com/office/drawing/2014/main" id="{6D2135D0-3F48-470A-9F49-DB6C5FB63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79" y="2405058"/>
            <a:ext cx="2533908" cy="1688859"/>
          </a:xfrm>
          <a:prstGeom prst="rect">
            <a:avLst/>
          </a:prstGeom>
        </p:spPr>
      </p:pic>
      <p:sp>
        <p:nvSpPr>
          <p:cNvPr id="2" name="タイトル 1">
            <a:extLst>
              <a:ext uri="{FF2B5EF4-FFF2-40B4-BE49-F238E27FC236}">
                <a16:creationId xmlns:a16="http://schemas.microsoft.com/office/drawing/2014/main" id="{F06A8834-CD12-4813-BD1D-B408FBE43CAB}"/>
              </a:ext>
            </a:extLst>
          </p:cNvPr>
          <p:cNvSpPr>
            <a:spLocks noGrp="1"/>
          </p:cNvSpPr>
          <p:nvPr>
            <p:ph type="title"/>
          </p:nvPr>
        </p:nvSpPr>
        <p:spPr/>
        <p:txBody>
          <a:bodyPr anchor="b"/>
          <a:lstStyle/>
          <a:p>
            <a:r>
              <a:rPr kumimoji="1" lang="ja-JP" altLang="en-US" b="1" dirty="0"/>
              <a:t>将来のキャリア、展望　－　考察</a:t>
            </a:r>
          </a:p>
        </p:txBody>
      </p:sp>
      <p:graphicFrame>
        <p:nvGraphicFramePr>
          <p:cNvPr id="6" name="図表 5">
            <a:extLst>
              <a:ext uri="{FF2B5EF4-FFF2-40B4-BE49-F238E27FC236}">
                <a16:creationId xmlns:a16="http://schemas.microsoft.com/office/drawing/2014/main" id="{0968C453-2B81-4905-8362-45FB22FCB7EA}"/>
              </a:ext>
            </a:extLst>
          </p:cNvPr>
          <p:cNvGraphicFramePr/>
          <p:nvPr>
            <p:extLst>
              <p:ext uri="{D42A27DB-BD31-4B8C-83A1-F6EECF244321}">
                <p14:modId xmlns:p14="http://schemas.microsoft.com/office/powerpoint/2010/main" val="319067824"/>
              </p:ext>
            </p:extLst>
          </p:nvPr>
        </p:nvGraphicFramePr>
        <p:xfrm>
          <a:off x="1313894" y="198923"/>
          <a:ext cx="10193894" cy="50419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正方形/長方形 2">
            <a:extLst>
              <a:ext uri="{FF2B5EF4-FFF2-40B4-BE49-F238E27FC236}">
                <a16:creationId xmlns:a16="http://schemas.microsoft.com/office/drawing/2014/main" id="{CD812668-1BFA-48B6-B82D-0A03E631BC0E}"/>
              </a:ext>
            </a:extLst>
          </p:cNvPr>
          <p:cNvSpPr/>
          <p:nvPr/>
        </p:nvSpPr>
        <p:spPr>
          <a:xfrm>
            <a:off x="4550735" y="660989"/>
            <a:ext cx="6570921" cy="307280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四角形 6">
            <a:extLst>
              <a:ext uri="{FF2B5EF4-FFF2-40B4-BE49-F238E27FC236}">
                <a16:creationId xmlns:a16="http://schemas.microsoft.com/office/drawing/2014/main" id="{146B4486-4E44-4C9C-8E9A-39C9C017E156}"/>
              </a:ext>
            </a:extLst>
          </p:cNvPr>
          <p:cNvSpPr/>
          <p:nvPr/>
        </p:nvSpPr>
        <p:spPr>
          <a:xfrm>
            <a:off x="400678" y="320232"/>
            <a:ext cx="4075630" cy="1877161"/>
          </a:xfrm>
          <a:prstGeom prst="wedgeRectCallout">
            <a:avLst>
              <a:gd name="adj1" fmla="val -41022"/>
              <a:gd name="adj2" fmla="val 6873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solidFill>
              </a:rPr>
              <a:t>「どうなりたいかを</a:t>
            </a:r>
            <a:endParaRPr kumimoji="1" lang="en-US" altLang="ja-JP" sz="2400" dirty="0">
              <a:solidFill>
                <a:schemeClr val="bg1"/>
              </a:solidFill>
            </a:endParaRPr>
          </a:p>
          <a:p>
            <a:pPr algn="ctr"/>
            <a:r>
              <a:rPr kumimoji="1" lang="ja-JP" altLang="en-US" sz="2400" dirty="0">
                <a:solidFill>
                  <a:schemeClr val="bg1"/>
                </a:solidFill>
              </a:rPr>
              <a:t>明確にした方がいいよね」</a:t>
            </a:r>
          </a:p>
        </p:txBody>
      </p:sp>
    </p:spTree>
    <p:extLst>
      <p:ext uri="{BB962C8B-B14F-4D97-AF65-F5344CB8AC3E}">
        <p14:creationId xmlns:p14="http://schemas.microsoft.com/office/powerpoint/2010/main" val="137801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73198-3561-435D-A280-6FD2B7EDFF56}"/>
              </a:ext>
            </a:extLst>
          </p:cNvPr>
          <p:cNvSpPr>
            <a:spLocks noGrp="1"/>
          </p:cNvSpPr>
          <p:nvPr>
            <p:ph type="title"/>
          </p:nvPr>
        </p:nvSpPr>
        <p:spPr>
          <a:xfrm>
            <a:off x="684212" y="4487332"/>
            <a:ext cx="10703258" cy="1507067"/>
          </a:xfrm>
        </p:spPr>
        <p:txBody>
          <a:bodyPr anchor="b"/>
          <a:lstStyle/>
          <a:p>
            <a:r>
              <a:rPr kumimoji="1" lang="ja-JP" altLang="en-US" b="1" dirty="0"/>
              <a:t>将来のキャリア、展望　－　どうなりたいか</a:t>
            </a:r>
          </a:p>
        </p:txBody>
      </p:sp>
      <p:sp>
        <p:nvSpPr>
          <p:cNvPr id="5" name="四角形: 角を丸くする 4">
            <a:extLst>
              <a:ext uri="{FF2B5EF4-FFF2-40B4-BE49-F238E27FC236}">
                <a16:creationId xmlns:a16="http://schemas.microsoft.com/office/drawing/2014/main" id="{4080A071-4366-468F-84F2-AE0CB7B78E74}"/>
              </a:ext>
            </a:extLst>
          </p:cNvPr>
          <p:cNvSpPr/>
          <p:nvPr/>
        </p:nvSpPr>
        <p:spPr>
          <a:xfrm>
            <a:off x="1176854" y="547576"/>
            <a:ext cx="3774558" cy="102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７つの習慣</a:t>
            </a:r>
          </a:p>
        </p:txBody>
      </p:sp>
      <p:sp>
        <p:nvSpPr>
          <p:cNvPr id="6" name="矢印: 右 5">
            <a:extLst>
              <a:ext uri="{FF2B5EF4-FFF2-40B4-BE49-F238E27FC236}">
                <a16:creationId xmlns:a16="http://schemas.microsoft.com/office/drawing/2014/main" id="{E348F2C8-27DE-4DBA-BFE5-652C6989B3BE}"/>
              </a:ext>
            </a:extLst>
          </p:cNvPr>
          <p:cNvSpPr/>
          <p:nvPr/>
        </p:nvSpPr>
        <p:spPr>
          <a:xfrm>
            <a:off x="5444055" y="733841"/>
            <a:ext cx="946298" cy="573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DA93B4D1-1773-4DE9-99FC-E92B17C36A7E}"/>
              </a:ext>
            </a:extLst>
          </p:cNvPr>
          <p:cNvSpPr/>
          <p:nvPr/>
        </p:nvSpPr>
        <p:spPr>
          <a:xfrm>
            <a:off x="6882996" y="547576"/>
            <a:ext cx="3774558" cy="102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ct val="20000"/>
              </a:spcBef>
              <a:spcAft>
                <a:spcPts val="600"/>
              </a:spcAft>
              <a:buClr>
                <a:prstClr val="white"/>
              </a:buClr>
              <a:buSzPct val="80000"/>
            </a:pPr>
            <a:r>
              <a:rPr kumimoji="1" lang="ja-JP" altLang="en-US" sz="2200" b="1" dirty="0">
                <a:solidFill>
                  <a:prstClr val="white"/>
                </a:solidFill>
              </a:rPr>
              <a:t>目的を定めた上で</a:t>
            </a:r>
            <a:endParaRPr kumimoji="1" lang="en-US" altLang="ja-JP" sz="2200" b="1" dirty="0">
              <a:solidFill>
                <a:prstClr val="white"/>
              </a:solidFill>
            </a:endParaRPr>
          </a:p>
          <a:p>
            <a:pPr lvl="1">
              <a:spcBef>
                <a:spcPct val="20000"/>
              </a:spcBef>
              <a:spcAft>
                <a:spcPts val="600"/>
              </a:spcAft>
              <a:buClr>
                <a:prstClr val="white"/>
              </a:buClr>
              <a:buSzPct val="80000"/>
            </a:pPr>
            <a:r>
              <a:rPr kumimoji="1" lang="ja-JP" altLang="en-US" sz="2200" b="1" dirty="0">
                <a:solidFill>
                  <a:prstClr val="white"/>
                </a:solidFill>
              </a:rPr>
              <a:t>スキルを磨く</a:t>
            </a:r>
            <a:endParaRPr kumimoji="1" lang="en-US" altLang="ja-JP" sz="2200" b="1" dirty="0">
              <a:solidFill>
                <a:prstClr val="white"/>
              </a:solidFill>
            </a:endParaRPr>
          </a:p>
        </p:txBody>
      </p:sp>
      <p:sp>
        <p:nvSpPr>
          <p:cNvPr id="8" name="四角形: 角を丸くする 7">
            <a:extLst>
              <a:ext uri="{FF2B5EF4-FFF2-40B4-BE49-F238E27FC236}">
                <a16:creationId xmlns:a16="http://schemas.microsoft.com/office/drawing/2014/main" id="{C7C2C57E-13F0-46AB-A1B3-8CFC09335927}"/>
              </a:ext>
            </a:extLst>
          </p:cNvPr>
          <p:cNvSpPr/>
          <p:nvPr/>
        </p:nvSpPr>
        <p:spPr>
          <a:xfrm>
            <a:off x="1176854" y="1621661"/>
            <a:ext cx="3774558" cy="102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６つの質問と</a:t>
            </a:r>
            <a:endParaRPr kumimoji="1" lang="en-US" altLang="ja-JP" sz="2800" b="1" dirty="0"/>
          </a:p>
          <a:p>
            <a:pPr algn="ctr"/>
            <a:r>
              <a:rPr kumimoji="1" lang="ja-JP" altLang="en-US" sz="2800" b="1" dirty="0"/>
              <a:t>価値観リスト</a:t>
            </a:r>
          </a:p>
        </p:txBody>
      </p:sp>
      <p:sp>
        <p:nvSpPr>
          <p:cNvPr id="9" name="矢印: 右 8">
            <a:extLst>
              <a:ext uri="{FF2B5EF4-FFF2-40B4-BE49-F238E27FC236}">
                <a16:creationId xmlns:a16="http://schemas.microsoft.com/office/drawing/2014/main" id="{54B43884-9A07-4D54-BA11-D332DB423FDA}"/>
              </a:ext>
            </a:extLst>
          </p:cNvPr>
          <p:cNvSpPr/>
          <p:nvPr/>
        </p:nvSpPr>
        <p:spPr>
          <a:xfrm>
            <a:off x="5444055" y="1807926"/>
            <a:ext cx="946298" cy="573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A22C2042-D878-43C6-A6AF-1C0931C884A3}"/>
              </a:ext>
            </a:extLst>
          </p:cNvPr>
          <p:cNvSpPr/>
          <p:nvPr/>
        </p:nvSpPr>
        <p:spPr>
          <a:xfrm>
            <a:off x="6882996" y="1621661"/>
            <a:ext cx="3774558" cy="102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ct val="20000"/>
              </a:spcBef>
              <a:spcAft>
                <a:spcPts val="600"/>
              </a:spcAft>
              <a:buClr>
                <a:prstClr val="white"/>
              </a:buClr>
              <a:buSzPct val="80000"/>
            </a:pPr>
            <a:r>
              <a:rPr kumimoji="1" lang="ja-JP" altLang="en-US" sz="2200" b="1" dirty="0">
                <a:solidFill>
                  <a:prstClr val="white"/>
                </a:solidFill>
              </a:rPr>
              <a:t>重要だと思う価値観を知る</a:t>
            </a:r>
            <a:endParaRPr kumimoji="1" lang="en-US" altLang="ja-JP" sz="2200" b="1" dirty="0">
              <a:solidFill>
                <a:prstClr val="white"/>
              </a:solidFill>
            </a:endParaRPr>
          </a:p>
        </p:txBody>
      </p:sp>
      <p:sp>
        <p:nvSpPr>
          <p:cNvPr id="13" name="四角形: 角を丸くする 12">
            <a:extLst>
              <a:ext uri="{FF2B5EF4-FFF2-40B4-BE49-F238E27FC236}">
                <a16:creationId xmlns:a16="http://schemas.microsoft.com/office/drawing/2014/main" id="{C98AF29B-C238-4270-90B2-D11C9E734222}"/>
              </a:ext>
            </a:extLst>
          </p:cNvPr>
          <p:cNvSpPr/>
          <p:nvPr/>
        </p:nvSpPr>
        <p:spPr>
          <a:xfrm>
            <a:off x="1176854" y="4077585"/>
            <a:ext cx="9480700" cy="1025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C000"/>
                </a:solidFill>
              </a:rPr>
              <a:t>自分は人の悩みを助けたり、解決することが好きだ</a:t>
            </a:r>
          </a:p>
        </p:txBody>
      </p:sp>
      <p:sp>
        <p:nvSpPr>
          <p:cNvPr id="14" name="矢印: 下 13">
            <a:extLst>
              <a:ext uri="{FF2B5EF4-FFF2-40B4-BE49-F238E27FC236}">
                <a16:creationId xmlns:a16="http://schemas.microsoft.com/office/drawing/2014/main" id="{56897855-3240-45E0-B737-526363B83045}"/>
              </a:ext>
            </a:extLst>
          </p:cNvPr>
          <p:cNvSpPr/>
          <p:nvPr/>
        </p:nvSpPr>
        <p:spPr>
          <a:xfrm>
            <a:off x="5547722" y="2945219"/>
            <a:ext cx="738963" cy="797441"/>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64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340C7-97EA-4F89-975A-B7DC52A62CFF}"/>
              </a:ext>
            </a:extLst>
          </p:cNvPr>
          <p:cNvSpPr>
            <a:spLocks noGrp="1"/>
          </p:cNvSpPr>
          <p:nvPr>
            <p:ph type="title"/>
          </p:nvPr>
        </p:nvSpPr>
        <p:spPr>
          <a:xfrm>
            <a:off x="684212" y="4487332"/>
            <a:ext cx="9714430" cy="1507067"/>
          </a:xfrm>
        </p:spPr>
        <p:txBody>
          <a:bodyPr anchor="b"/>
          <a:lstStyle/>
          <a:p>
            <a:r>
              <a:rPr kumimoji="1" lang="ja-JP" altLang="en-US" b="1" dirty="0"/>
              <a:t>将来のキャリア、展望　－　どう生きるか</a:t>
            </a:r>
          </a:p>
        </p:txBody>
      </p:sp>
      <p:graphicFrame>
        <p:nvGraphicFramePr>
          <p:cNvPr id="4" name="コンテンツ プレースホルダー 3">
            <a:extLst>
              <a:ext uri="{FF2B5EF4-FFF2-40B4-BE49-F238E27FC236}">
                <a16:creationId xmlns:a16="http://schemas.microsoft.com/office/drawing/2014/main" id="{A0A704BE-FA7B-4552-8E97-F500A665D9D1}"/>
              </a:ext>
            </a:extLst>
          </p:cNvPr>
          <p:cNvGraphicFramePr>
            <a:graphicFrameLocks noGrp="1"/>
          </p:cNvGraphicFramePr>
          <p:nvPr>
            <p:ph idx="1"/>
            <p:extLst>
              <p:ext uri="{D42A27DB-BD31-4B8C-83A1-F6EECF244321}">
                <p14:modId xmlns:p14="http://schemas.microsoft.com/office/powerpoint/2010/main" val="3725609444"/>
              </p:ext>
            </p:extLst>
          </p:nvPr>
        </p:nvGraphicFramePr>
        <p:xfrm>
          <a:off x="184482" y="685800"/>
          <a:ext cx="8534400"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矢印: 右 4">
            <a:extLst>
              <a:ext uri="{FF2B5EF4-FFF2-40B4-BE49-F238E27FC236}">
                <a16:creationId xmlns:a16="http://schemas.microsoft.com/office/drawing/2014/main" id="{8D0E2992-C285-473C-9571-5EE9470ADDA4}"/>
              </a:ext>
            </a:extLst>
          </p:cNvPr>
          <p:cNvSpPr/>
          <p:nvPr/>
        </p:nvSpPr>
        <p:spPr>
          <a:xfrm>
            <a:off x="6847366" y="1749154"/>
            <a:ext cx="1116419" cy="744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97DD818A-1AA6-485A-BA27-81FE2C12EBE1}"/>
              </a:ext>
            </a:extLst>
          </p:cNvPr>
          <p:cNvSpPr/>
          <p:nvPr/>
        </p:nvSpPr>
        <p:spPr>
          <a:xfrm>
            <a:off x="6847366" y="3277781"/>
            <a:ext cx="1116419" cy="744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4629948-138A-421A-BA19-D69B57811097}"/>
              </a:ext>
            </a:extLst>
          </p:cNvPr>
          <p:cNvSpPr/>
          <p:nvPr/>
        </p:nvSpPr>
        <p:spPr>
          <a:xfrm>
            <a:off x="8027212" y="1584252"/>
            <a:ext cx="3980306" cy="1254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C000"/>
                </a:solidFill>
              </a:rPr>
              <a:t>システムの根幹を</a:t>
            </a:r>
            <a:endParaRPr kumimoji="1" lang="en-US" altLang="ja-JP" sz="2400" b="1" dirty="0">
              <a:solidFill>
                <a:srgbClr val="FFC000"/>
              </a:solidFill>
            </a:endParaRPr>
          </a:p>
          <a:p>
            <a:pPr algn="ctr"/>
            <a:r>
              <a:rPr kumimoji="1" lang="ja-JP" altLang="en-US" sz="2400" b="1" dirty="0">
                <a:solidFill>
                  <a:srgbClr val="FFC000"/>
                </a:solidFill>
              </a:rPr>
              <a:t>デザイン・構築できるから</a:t>
            </a:r>
            <a:endParaRPr kumimoji="1" lang="en-US" altLang="ja-JP" sz="2400" b="1" dirty="0">
              <a:solidFill>
                <a:srgbClr val="FFC000"/>
              </a:solidFill>
            </a:endParaRPr>
          </a:p>
        </p:txBody>
      </p:sp>
      <p:sp>
        <p:nvSpPr>
          <p:cNvPr id="8" name="四角形: 角を丸くする 7">
            <a:extLst>
              <a:ext uri="{FF2B5EF4-FFF2-40B4-BE49-F238E27FC236}">
                <a16:creationId xmlns:a16="http://schemas.microsoft.com/office/drawing/2014/main" id="{22C8FBF8-FDFD-42A9-8A13-D59E92485971}"/>
              </a:ext>
            </a:extLst>
          </p:cNvPr>
          <p:cNvSpPr/>
          <p:nvPr/>
        </p:nvSpPr>
        <p:spPr>
          <a:xfrm>
            <a:off x="8027212" y="3046425"/>
            <a:ext cx="3980306" cy="1254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C000"/>
                </a:solidFill>
              </a:rPr>
              <a:t>課題に対する自分の考えを技術で表現できるから</a:t>
            </a:r>
          </a:p>
        </p:txBody>
      </p:sp>
    </p:spTree>
    <p:extLst>
      <p:ext uri="{BB962C8B-B14F-4D97-AF65-F5344CB8AC3E}">
        <p14:creationId xmlns:p14="http://schemas.microsoft.com/office/powerpoint/2010/main" val="6489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461F8-BBAD-49B7-8183-A2DA8C9C74BF}"/>
              </a:ext>
            </a:extLst>
          </p:cNvPr>
          <p:cNvSpPr>
            <a:spLocks noGrp="1"/>
          </p:cNvSpPr>
          <p:nvPr>
            <p:ph type="title"/>
          </p:nvPr>
        </p:nvSpPr>
        <p:spPr>
          <a:xfrm>
            <a:off x="684212" y="4487332"/>
            <a:ext cx="9342290" cy="1507067"/>
          </a:xfrm>
        </p:spPr>
        <p:txBody>
          <a:bodyPr anchor="b"/>
          <a:lstStyle/>
          <a:p>
            <a:r>
              <a:rPr kumimoji="1" lang="ja-JP" altLang="en-US" b="1" dirty="0"/>
              <a:t>将来のキャリア、展望　－　今できること</a:t>
            </a:r>
          </a:p>
        </p:txBody>
      </p:sp>
      <p:sp>
        <p:nvSpPr>
          <p:cNvPr id="4" name="四角形: 角を丸くする 3">
            <a:extLst>
              <a:ext uri="{FF2B5EF4-FFF2-40B4-BE49-F238E27FC236}">
                <a16:creationId xmlns:a16="http://schemas.microsoft.com/office/drawing/2014/main" id="{9DADE91B-F108-4E46-89DB-EFC979ECCAFC}"/>
              </a:ext>
            </a:extLst>
          </p:cNvPr>
          <p:cNvSpPr/>
          <p:nvPr/>
        </p:nvSpPr>
        <p:spPr>
          <a:xfrm>
            <a:off x="1353970" y="499536"/>
            <a:ext cx="9480700" cy="797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スキル不足を解消するためには？</a:t>
            </a:r>
          </a:p>
        </p:txBody>
      </p:sp>
      <p:sp>
        <p:nvSpPr>
          <p:cNvPr id="5" name="矢印: 下 4">
            <a:extLst>
              <a:ext uri="{FF2B5EF4-FFF2-40B4-BE49-F238E27FC236}">
                <a16:creationId xmlns:a16="http://schemas.microsoft.com/office/drawing/2014/main" id="{ABF10BA6-EBDE-465D-A2C5-B5074CE6A9D8}"/>
              </a:ext>
            </a:extLst>
          </p:cNvPr>
          <p:cNvSpPr/>
          <p:nvPr/>
        </p:nvSpPr>
        <p:spPr>
          <a:xfrm>
            <a:off x="5724838" y="1440317"/>
            <a:ext cx="738963" cy="797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solidFill>
                <a:schemeClr val="tx1"/>
              </a:solidFill>
            </a:endParaRPr>
          </a:p>
        </p:txBody>
      </p:sp>
      <p:sp>
        <p:nvSpPr>
          <p:cNvPr id="6" name="四角形: 角を丸くする 5">
            <a:extLst>
              <a:ext uri="{FF2B5EF4-FFF2-40B4-BE49-F238E27FC236}">
                <a16:creationId xmlns:a16="http://schemas.microsoft.com/office/drawing/2014/main" id="{2F6B1D52-0C68-4799-A725-18A6A12711F5}"/>
              </a:ext>
            </a:extLst>
          </p:cNvPr>
          <p:cNvSpPr/>
          <p:nvPr/>
        </p:nvSpPr>
        <p:spPr>
          <a:xfrm>
            <a:off x="1353970" y="2354818"/>
            <a:ext cx="9480700" cy="652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C000"/>
                </a:solidFill>
              </a:rPr>
              <a:t>シェアが高い技術を学ぶ</a:t>
            </a:r>
          </a:p>
        </p:txBody>
      </p:sp>
      <p:sp>
        <p:nvSpPr>
          <p:cNvPr id="7" name="矢印: 下 6">
            <a:extLst>
              <a:ext uri="{FF2B5EF4-FFF2-40B4-BE49-F238E27FC236}">
                <a16:creationId xmlns:a16="http://schemas.microsoft.com/office/drawing/2014/main" id="{00C386A2-8D2B-4C39-AC9A-D6F71475BA59}"/>
              </a:ext>
            </a:extLst>
          </p:cNvPr>
          <p:cNvSpPr/>
          <p:nvPr/>
        </p:nvSpPr>
        <p:spPr>
          <a:xfrm>
            <a:off x="5724837" y="3124128"/>
            <a:ext cx="738963" cy="797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solidFill>
                <a:schemeClr val="tx1"/>
              </a:solidFill>
            </a:endParaRPr>
          </a:p>
        </p:txBody>
      </p:sp>
      <p:sp>
        <p:nvSpPr>
          <p:cNvPr id="8" name="四角形: 角を丸くする 7">
            <a:extLst>
              <a:ext uri="{FF2B5EF4-FFF2-40B4-BE49-F238E27FC236}">
                <a16:creationId xmlns:a16="http://schemas.microsoft.com/office/drawing/2014/main" id="{C876CAA1-58AB-4989-814B-440E289D30F4}"/>
              </a:ext>
            </a:extLst>
          </p:cNvPr>
          <p:cNvSpPr/>
          <p:nvPr/>
        </p:nvSpPr>
        <p:spPr>
          <a:xfrm>
            <a:off x="2342241" y="4038629"/>
            <a:ext cx="2307265" cy="82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ＡＷＳ</a:t>
            </a:r>
          </a:p>
        </p:txBody>
      </p:sp>
      <p:sp>
        <p:nvSpPr>
          <p:cNvPr id="9" name="四角形: 角を丸くする 8">
            <a:extLst>
              <a:ext uri="{FF2B5EF4-FFF2-40B4-BE49-F238E27FC236}">
                <a16:creationId xmlns:a16="http://schemas.microsoft.com/office/drawing/2014/main" id="{97AEA5D5-0D58-47C1-8835-371B187CBCB6}"/>
              </a:ext>
            </a:extLst>
          </p:cNvPr>
          <p:cNvSpPr/>
          <p:nvPr/>
        </p:nvSpPr>
        <p:spPr>
          <a:xfrm>
            <a:off x="4942367" y="4038629"/>
            <a:ext cx="2307265" cy="82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t>Azure</a:t>
            </a:r>
            <a:endParaRPr kumimoji="1" lang="ja-JP" altLang="en-US" sz="2800" b="1" dirty="0"/>
          </a:p>
        </p:txBody>
      </p:sp>
      <p:sp>
        <p:nvSpPr>
          <p:cNvPr id="10" name="四角形: 角を丸くする 9">
            <a:extLst>
              <a:ext uri="{FF2B5EF4-FFF2-40B4-BE49-F238E27FC236}">
                <a16:creationId xmlns:a16="http://schemas.microsoft.com/office/drawing/2014/main" id="{31313FCF-51BB-4CCB-AE66-D666F34A2728}"/>
              </a:ext>
            </a:extLst>
          </p:cNvPr>
          <p:cNvSpPr/>
          <p:nvPr/>
        </p:nvSpPr>
        <p:spPr>
          <a:xfrm>
            <a:off x="7542494" y="4038629"/>
            <a:ext cx="2307265" cy="828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t>Linux</a:t>
            </a:r>
            <a:endParaRPr kumimoji="1" lang="ja-JP" altLang="en-US" sz="2800" b="1" dirty="0"/>
          </a:p>
        </p:txBody>
      </p:sp>
    </p:spTree>
    <p:extLst>
      <p:ext uri="{BB962C8B-B14F-4D97-AF65-F5344CB8AC3E}">
        <p14:creationId xmlns:p14="http://schemas.microsoft.com/office/powerpoint/2010/main" val="1758894646"/>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1646</Words>
  <Application>Microsoft Office PowerPoint</Application>
  <PresentationFormat>ワイド画面</PresentationFormat>
  <Paragraphs>154</Paragraphs>
  <Slides>12</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Century Gothic</vt:lpstr>
      <vt:lpstr>Wingdings 3</vt:lpstr>
      <vt:lpstr>スライス</vt:lpstr>
      <vt:lpstr>インフラエンジニアとしてのキャリア探し</vt:lpstr>
      <vt:lpstr>目次</vt:lpstr>
      <vt:lpstr>自己紹介</vt:lpstr>
      <vt:lpstr>現状 ー 現職について</vt:lpstr>
      <vt:lpstr>現状　－　転職活動に至る経緯</vt:lpstr>
      <vt:lpstr>将来のキャリア、展望　－　考察</vt:lpstr>
      <vt:lpstr>将来のキャリア、展望　－　どうなりたいか</vt:lpstr>
      <vt:lpstr>将来のキャリア、展望　－　どう生きるか</vt:lpstr>
      <vt:lpstr>将来のキャリア、展望　－　今できること</vt:lpstr>
      <vt:lpstr>転職活動</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初めてどう生きたいかを 考えたキャリア探し</dc:title>
  <dc:creator>加藤 匠</dc:creator>
  <cp:lastModifiedBy>加藤 匠</cp:lastModifiedBy>
  <cp:revision>1</cp:revision>
  <dcterms:created xsi:type="dcterms:W3CDTF">2020-05-05T01:33:33Z</dcterms:created>
  <dcterms:modified xsi:type="dcterms:W3CDTF">2020-05-08T09:53:04Z</dcterms:modified>
</cp:coreProperties>
</file>