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3C763-87AA-444B-ADFE-4D6959F770D1}" v="2135" dt="2020-05-22T16:45:3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471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藤 匠" userId="3b3a2c82afc3e649" providerId="LiveId" clId="{BF03C763-87AA-444B-ADFE-4D6959F770D1}"/>
    <pc:docChg chg="undo custSel addSld delSld modSld sldOrd">
      <pc:chgData name="加藤 匠" userId="3b3a2c82afc3e649" providerId="LiveId" clId="{BF03C763-87AA-444B-ADFE-4D6959F770D1}" dt="2020-05-22T16:45:38.073" v="12575" actId="20577"/>
      <pc:docMkLst>
        <pc:docMk/>
      </pc:docMkLst>
      <pc:sldChg chg="modSp mod modNotesTx">
        <pc:chgData name="加藤 匠" userId="3b3a2c82afc3e649" providerId="LiveId" clId="{BF03C763-87AA-444B-ADFE-4D6959F770D1}" dt="2020-05-22T16:26:42.567" v="12183" actId="403"/>
        <pc:sldMkLst>
          <pc:docMk/>
          <pc:sldMk cId="3979733095" sldId="256"/>
        </pc:sldMkLst>
        <pc:spChg chg="mod">
          <ac:chgData name="加藤 匠" userId="3b3a2c82afc3e649" providerId="LiveId" clId="{BF03C763-87AA-444B-ADFE-4D6959F770D1}" dt="2020-05-22T16:26:30.055" v="12181" actId="20577"/>
          <ac:spMkLst>
            <pc:docMk/>
            <pc:sldMk cId="3979733095" sldId="256"/>
            <ac:spMk id="2" creationId="{DABC5E99-7FC7-437B-943A-896498CA320D}"/>
          </ac:spMkLst>
        </pc:spChg>
        <pc:spChg chg="mod">
          <ac:chgData name="加藤 匠" userId="3b3a2c82afc3e649" providerId="LiveId" clId="{BF03C763-87AA-444B-ADFE-4D6959F770D1}" dt="2020-05-22T16:26:42.567" v="12183" actId="403"/>
          <ac:spMkLst>
            <pc:docMk/>
            <pc:sldMk cId="3979733095" sldId="256"/>
            <ac:spMk id="3" creationId="{18B74083-2B37-4A97-9AF8-90364CC816BE}"/>
          </ac:spMkLst>
        </pc:spChg>
      </pc:sldChg>
      <pc:sldChg chg="addSp delSp modSp mod ord modNotesTx">
        <pc:chgData name="加藤 匠" userId="3b3a2c82afc3e649" providerId="LiveId" clId="{BF03C763-87AA-444B-ADFE-4D6959F770D1}" dt="2020-05-22T16:42:49.838" v="12507" actId="20577"/>
        <pc:sldMkLst>
          <pc:docMk/>
          <pc:sldMk cId="2614792259" sldId="257"/>
        </pc:sldMkLst>
        <pc:spChg chg="mod">
          <ac:chgData name="加藤 匠" userId="3b3a2c82afc3e649" providerId="LiveId" clId="{BF03C763-87AA-444B-ADFE-4D6959F770D1}" dt="2020-05-22T08:39:14.580" v="1633" actId="113"/>
          <ac:spMkLst>
            <pc:docMk/>
            <pc:sldMk cId="2614792259" sldId="257"/>
            <ac:spMk id="2" creationId="{01803A01-E4AF-4A12-B7AA-7FCCBA8070F2}"/>
          </ac:spMkLst>
        </pc:spChg>
        <pc:spChg chg="mod">
          <ac:chgData name="加藤 匠" userId="3b3a2c82afc3e649" providerId="LiveId" clId="{BF03C763-87AA-444B-ADFE-4D6959F770D1}" dt="2020-05-22T16:35:27.140" v="12264" actId="403"/>
          <ac:spMkLst>
            <pc:docMk/>
            <pc:sldMk cId="2614792259" sldId="257"/>
            <ac:spMk id="3" creationId="{32E8F253-27AF-47DD-BD66-BAFB527FEE58}"/>
          </ac:spMkLst>
        </pc:spChg>
        <pc:spChg chg="add del">
          <ac:chgData name="加藤 匠" userId="3b3a2c82afc3e649" providerId="LiveId" clId="{BF03C763-87AA-444B-ADFE-4D6959F770D1}" dt="2020-05-22T08:39:15.870" v="1635"/>
          <ac:spMkLst>
            <pc:docMk/>
            <pc:sldMk cId="2614792259" sldId="257"/>
            <ac:spMk id="4" creationId="{8249A2E6-A0A3-4BA1-B109-F74B04AE4446}"/>
          </ac:spMkLst>
        </pc:spChg>
      </pc:sldChg>
      <pc:sldChg chg="modSp new mod modNotesTx">
        <pc:chgData name="加藤 匠" userId="3b3a2c82afc3e649" providerId="LiveId" clId="{BF03C763-87AA-444B-ADFE-4D6959F770D1}" dt="2020-05-22T16:05:45.510" v="11480" actId="20577"/>
        <pc:sldMkLst>
          <pc:docMk/>
          <pc:sldMk cId="4010472602" sldId="258"/>
        </pc:sldMkLst>
        <pc:spChg chg="mod">
          <ac:chgData name="加藤 匠" userId="3b3a2c82afc3e649" providerId="LiveId" clId="{BF03C763-87AA-444B-ADFE-4D6959F770D1}" dt="2020-05-20T14:58:37.296" v="354"/>
          <ac:spMkLst>
            <pc:docMk/>
            <pc:sldMk cId="4010472602" sldId="258"/>
            <ac:spMk id="2" creationId="{FD069981-19A0-473D-954A-53BB9F9311AE}"/>
          </ac:spMkLst>
        </pc:spChg>
        <pc:spChg chg="mod">
          <ac:chgData name="加藤 匠" userId="3b3a2c82afc3e649" providerId="LiveId" clId="{BF03C763-87AA-444B-ADFE-4D6959F770D1}" dt="2020-05-20T15:03:53.944" v="847" actId="27636"/>
          <ac:spMkLst>
            <pc:docMk/>
            <pc:sldMk cId="4010472602" sldId="258"/>
            <ac:spMk id="3" creationId="{8D2646C2-B624-4A38-B532-A7BB1F1DF4FA}"/>
          </ac:spMkLst>
        </pc:spChg>
      </pc:sldChg>
      <pc:sldChg chg="modSp new mod modNotesTx">
        <pc:chgData name="加藤 匠" userId="3b3a2c82afc3e649" providerId="LiveId" clId="{BF03C763-87AA-444B-ADFE-4D6959F770D1}" dt="2020-05-22T16:05:52.336" v="11505" actId="20577"/>
        <pc:sldMkLst>
          <pc:docMk/>
          <pc:sldMk cId="173153515" sldId="259"/>
        </pc:sldMkLst>
        <pc:spChg chg="mod">
          <ac:chgData name="加藤 匠" userId="3b3a2c82afc3e649" providerId="LiveId" clId="{BF03C763-87AA-444B-ADFE-4D6959F770D1}" dt="2020-05-20T14:59:31.649" v="591"/>
          <ac:spMkLst>
            <pc:docMk/>
            <pc:sldMk cId="173153515" sldId="259"/>
            <ac:spMk id="2" creationId="{49021196-2996-4877-9055-6AC252F66297}"/>
          </ac:spMkLst>
        </pc:spChg>
        <pc:spChg chg="mod">
          <ac:chgData name="加藤 匠" userId="3b3a2c82afc3e649" providerId="LiveId" clId="{BF03C763-87AA-444B-ADFE-4D6959F770D1}" dt="2020-05-22T15:47:28.546" v="10737"/>
          <ac:spMkLst>
            <pc:docMk/>
            <pc:sldMk cId="173153515" sldId="259"/>
            <ac:spMk id="3" creationId="{ABBED338-068F-4286-B118-2F95C7294E70}"/>
          </ac:spMkLst>
        </pc:spChg>
      </pc:sldChg>
      <pc:sldChg chg="modSp new mod modNotesTx">
        <pc:chgData name="加藤 匠" userId="3b3a2c82afc3e649" providerId="LiveId" clId="{BF03C763-87AA-444B-ADFE-4D6959F770D1}" dt="2020-05-22T16:44:44.197" v="12561" actId="20577"/>
        <pc:sldMkLst>
          <pc:docMk/>
          <pc:sldMk cId="4101939950" sldId="260"/>
        </pc:sldMkLst>
        <pc:spChg chg="mod">
          <ac:chgData name="加藤 匠" userId="3b3a2c82afc3e649" providerId="LiveId" clId="{BF03C763-87AA-444B-ADFE-4D6959F770D1}" dt="2020-05-20T15:03:47.711" v="842"/>
          <ac:spMkLst>
            <pc:docMk/>
            <pc:sldMk cId="4101939950" sldId="260"/>
            <ac:spMk id="2" creationId="{07394AE1-7C0E-4AFD-B44C-91AD124676B0}"/>
          </ac:spMkLst>
        </pc:spChg>
        <pc:spChg chg="mod">
          <ac:chgData name="加藤 匠" userId="3b3a2c82afc3e649" providerId="LiveId" clId="{BF03C763-87AA-444B-ADFE-4D6959F770D1}" dt="2020-05-22T16:24:36.193" v="12048"/>
          <ac:spMkLst>
            <pc:docMk/>
            <pc:sldMk cId="4101939950" sldId="260"/>
            <ac:spMk id="3" creationId="{3D7BC7A4-3127-4459-BE5B-A182D7B7DD73}"/>
          </ac:spMkLst>
        </pc:spChg>
      </pc:sldChg>
      <pc:sldChg chg="addSp modSp new mod modNotesTx">
        <pc:chgData name="加藤 匠" userId="3b3a2c82afc3e649" providerId="LiveId" clId="{BF03C763-87AA-444B-ADFE-4D6959F770D1}" dt="2020-05-22T16:41:29.989" v="12359" actId="20577"/>
        <pc:sldMkLst>
          <pc:docMk/>
          <pc:sldMk cId="3217800383" sldId="261"/>
        </pc:sldMkLst>
        <pc:spChg chg="mod">
          <ac:chgData name="加藤 匠" userId="3b3a2c82afc3e649" providerId="LiveId" clId="{BF03C763-87AA-444B-ADFE-4D6959F770D1}" dt="2020-05-20T15:04:06.610" v="868"/>
          <ac:spMkLst>
            <pc:docMk/>
            <pc:sldMk cId="3217800383" sldId="261"/>
            <ac:spMk id="2" creationId="{6F55A806-924C-4EB7-876D-A2236F3A4AA5}"/>
          </ac:spMkLst>
        </pc:spChg>
        <pc:spChg chg="mod">
          <ac:chgData name="加藤 匠" userId="3b3a2c82afc3e649" providerId="LiveId" clId="{BF03C763-87AA-444B-ADFE-4D6959F770D1}" dt="2020-05-22T15:29:41.829" v="10097"/>
          <ac:spMkLst>
            <pc:docMk/>
            <pc:sldMk cId="3217800383" sldId="261"/>
            <ac:spMk id="3" creationId="{032C93BD-0C2B-4581-A1E0-4E05233E04A5}"/>
          </ac:spMkLst>
        </pc:spChg>
        <pc:spChg chg="add mod">
          <ac:chgData name="加藤 匠" userId="3b3a2c82afc3e649" providerId="LiveId" clId="{BF03C763-87AA-444B-ADFE-4D6959F770D1}" dt="2020-05-22T15:01:05.989" v="6505" actId="20577"/>
          <ac:spMkLst>
            <pc:docMk/>
            <pc:sldMk cId="3217800383" sldId="261"/>
            <ac:spMk id="4" creationId="{C1F120A4-FF3D-4043-820A-EE8A87D2EE19}"/>
          </ac:spMkLst>
        </pc:spChg>
        <pc:spChg chg="add mod">
          <ac:chgData name="加藤 匠" userId="3b3a2c82afc3e649" providerId="LiveId" clId="{BF03C763-87AA-444B-ADFE-4D6959F770D1}" dt="2020-05-22T14:47:10.337" v="5051" actId="207"/>
          <ac:spMkLst>
            <pc:docMk/>
            <pc:sldMk cId="3217800383" sldId="261"/>
            <ac:spMk id="5" creationId="{FF833BAE-F34C-4C89-9E53-864881DB740E}"/>
          </ac:spMkLst>
        </pc:spChg>
        <pc:spChg chg="add mod">
          <ac:chgData name="加藤 匠" userId="3b3a2c82afc3e649" providerId="LiveId" clId="{BF03C763-87AA-444B-ADFE-4D6959F770D1}" dt="2020-05-22T14:47:10.337" v="5051" actId="207"/>
          <ac:spMkLst>
            <pc:docMk/>
            <pc:sldMk cId="3217800383" sldId="261"/>
            <ac:spMk id="6" creationId="{5F5931AD-EE10-4572-A61D-54BC78673B14}"/>
          </ac:spMkLst>
        </pc:spChg>
      </pc:sldChg>
      <pc:sldChg chg="modSp new mod modNotesTx">
        <pc:chgData name="加藤 匠" userId="3b3a2c82afc3e649" providerId="LiveId" clId="{BF03C763-87AA-444B-ADFE-4D6959F770D1}" dt="2020-05-22T16:45:38.073" v="12575" actId="20577"/>
        <pc:sldMkLst>
          <pc:docMk/>
          <pc:sldMk cId="2548058202" sldId="262"/>
        </pc:sldMkLst>
        <pc:spChg chg="mod">
          <ac:chgData name="加藤 匠" userId="3b3a2c82afc3e649" providerId="LiveId" clId="{BF03C763-87AA-444B-ADFE-4D6959F770D1}" dt="2020-05-20T15:04:14.294" v="896"/>
          <ac:spMkLst>
            <pc:docMk/>
            <pc:sldMk cId="2548058202" sldId="262"/>
            <ac:spMk id="2" creationId="{3E2F19C9-992B-4D5C-9E0A-DB649F030CE7}"/>
          </ac:spMkLst>
        </pc:spChg>
        <pc:spChg chg="mod">
          <ac:chgData name="加藤 匠" userId="3b3a2c82afc3e649" providerId="LiveId" clId="{BF03C763-87AA-444B-ADFE-4D6959F770D1}" dt="2020-05-22T16:45:22.810" v="12563" actId="20577"/>
          <ac:spMkLst>
            <pc:docMk/>
            <pc:sldMk cId="2548058202" sldId="262"/>
            <ac:spMk id="3" creationId="{3F6FA762-CDE8-4A4A-AC8E-800305089A65}"/>
          </ac:spMkLst>
        </pc:spChg>
      </pc:sldChg>
      <pc:sldChg chg="new del">
        <pc:chgData name="加藤 匠" userId="3b3a2c82afc3e649" providerId="LiveId" clId="{BF03C763-87AA-444B-ADFE-4D6959F770D1}" dt="2020-05-22T16:43:41.030" v="12510" actId="2696"/>
        <pc:sldMkLst>
          <pc:docMk/>
          <pc:sldMk cId="1939839255" sldId="263"/>
        </pc:sldMkLst>
      </pc:sldChg>
      <pc:sldChg chg="addSp modSp new mod">
        <pc:chgData name="加藤 匠" userId="3b3a2c82afc3e649" providerId="LiveId" clId="{BF03C763-87AA-444B-ADFE-4D6959F770D1}" dt="2020-05-22T16:44:11.133" v="12549" actId="403"/>
        <pc:sldMkLst>
          <pc:docMk/>
          <pc:sldMk cId="1978746867" sldId="264"/>
        </pc:sldMkLst>
        <pc:spChg chg="add mod">
          <ac:chgData name="加藤 匠" userId="3b3a2c82afc3e649" providerId="LiveId" clId="{BF03C763-87AA-444B-ADFE-4D6959F770D1}" dt="2020-05-22T16:44:11.133" v="12549" actId="403"/>
          <ac:spMkLst>
            <pc:docMk/>
            <pc:sldMk cId="1978746867" sldId="264"/>
            <ac:spMk id="2" creationId="{589076A7-9C2E-4CE0-B240-810F1A39F9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E8847-D9E9-4044-936C-2091567E6665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3BE3-71F0-4F56-A69F-1653792F1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3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Linux</a:t>
            </a:r>
            <a:r>
              <a:rPr kumimoji="1" lang="ja-JP" altLang="en-US" dirty="0"/>
              <a:t>学習を通したインフラエンジニアとしての成長と題しまして、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学習で学んだこと、苦労したこと、今後について発表していきます。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50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内容は、以下の内容で発表します。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9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まず、自己紹介ですが、</a:t>
            </a:r>
            <a:r>
              <a:rPr kumimoji="1" lang="en-US" altLang="ja-JP" dirty="0"/>
              <a:t>1991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8</a:t>
            </a:r>
            <a:r>
              <a:rPr kumimoji="1" lang="ja-JP" altLang="en-US" dirty="0"/>
              <a:t>日生まれの滋賀県出身です。</a:t>
            </a:r>
            <a:endParaRPr kumimoji="1" lang="en-US" altLang="ja-JP" dirty="0"/>
          </a:p>
          <a:p>
            <a:r>
              <a:rPr kumimoji="1" lang="en-US" altLang="ja-JP" dirty="0"/>
              <a:t>2014</a:t>
            </a:r>
            <a:r>
              <a:rPr kumimoji="1" lang="ja-JP" altLang="en-US" dirty="0"/>
              <a:t>年に滋賀県の大学を卒業後、人事給与パッケージを導入・開発する</a:t>
            </a:r>
            <a:r>
              <a:rPr kumimoji="1" lang="en-US" altLang="ja-JP" dirty="0" err="1"/>
              <a:t>Sier</a:t>
            </a:r>
            <a:r>
              <a:rPr kumimoji="1" lang="ja-JP" altLang="en-US" dirty="0"/>
              <a:t>へ入社しました。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趣味は、中学校から１６年間続けている卓球と、</a:t>
            </a:r>
            <a:r>
              <a:rPr kumimoji="1" lang="en-US" altLang="ja-JP" dirty="0" err="1"/>
              <a:t>B’z</a:t>
            </a:r>
            <a:r>
              <a:rPr kumimoji="1" lang="ja-JP" altLang="en-US" dirty="0"/>
              <a:t>の</a:t>
            </a:r>
            <a:r>
              <a:rPr kumimoji="1" lang="en-US" altLang="ja-JP" dirty="0"/>
              <a:t>LIVE</a:t>
            </a:r>
            <a:r>
              <a:rPr kumimoji="1" lang="ja-JP" altLang="en-US" dirty="0"/>
              <a:t>に行くことです。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8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今回のテーマにもなっている、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の学習を始めたきっかけですが、</a:t>
            </a:r>
            <a:endParaRPr kumimoji="1" lang="en-US" altLang="ja-JP" dirty="0"/>
          </a:p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月に私は、インフラエンジニアとして、転職活動を開始しました。</a:t>
            </a:r>
            <a:endParaRPr kumimoji="1" lang="en-US" altLang="ja-JP" dirty="0"/>
          </a:p>
          <a:p>
            <a:r>
              <a:rPr kumimoji="1" lang="ja-JP" altLang="en-US" dirty="0"/>
              <a:t>理由としては、私は現職では、インフラ領域、アプリ領域両方を</a:t>
            </a:r>
            <a:endParaRPr kumimoji="1" lang="en-US" altLang="ja-JP" dirty="0"/>
          </a:p>
          <a:p>
            <a:r>
              <a:rPr kumimoji="1" lang="ja-JP" altLang="en-US" dirty="0"/>
              <a:t>担当していますが、社外のエンジニアとの交流の中で、自分の技術領域が狭いことを痛感し、</a:t>
            </a:r>
            <a:endParaRPr kumimoji="1" lang="en-US" altLang="ja-JP" dirty="0"/>
          </a:p>
          <a:p>
            <a:r>
              <a:rPr kumimoji="1" lang="ja-JP" altLang="en-US" dirty="0"/>
              <a:t>よりスキルを高められる環境に移りたいと考えたので、転職活動を始めました。</a:t>
            </a:r>
            <a:endParaRPr kumimoji="1" lang="en-US" altLang="ja-JP" dirty="0"/>
          </a:p>
          <a:p>
            <a:r>
              <a:rPr kumimoji="1" lang="ja-JP" altLang="en-US" dirty="0"/>
              <a:t>また、今できることとして、シェアの高い技術であるクラウドのスキルを</a:t>
            </a:r>
            <a:endParaRPr kumimoji="1" lang="en-US" altLang="ja-JP" dirty="0"/>
          </a:p>
          <a:p>
            <a:r>
              <a:rPr kumimoji="1" lang="ja-JP" altLang="en-US" dirty="0"/>
              <a:t>身に着けようと考え、</a:t>
            </a:r>
            <a:r>
              <a:rPr kumimoji="1" lang="en-US" altLang="ja-JP" dirty="0" err="1"/>
              <a:t>AWS,Azure</a:t>
            </a:r>
            <a:r>
              <a:rPr kumimoji="1" lang="ja-JP" altLang="en-US" dirty="0"/>
              <a:t>の資格取得を目標に、学習を始めました。</a:t>
            </a:r>
            <a:endParaRPr kumimoji="1" lang="en-US" altLang="ja-JP" dirty="0"/>
          </a:p>
          <a:p>
            <a:r>
              <a:rPr kumimoji="1" lang="ja-JP" altLang="en-US" dirty="0"/>
              <a:t>しかし、転職活動を進めていく中で、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の経験有無を問われたり、</a:t>
            </a:r>
            <a:endParaRPr kumimoji="1" lang="en-US" altLang="ja-JP" dirty="0"/>
          </a:p>
          <a:p>
            <a:r>
              <a:rPr kumimoji="1" lang="ja-JP" altLang="en-US" dirty="0"/>
              <a:t>社外のクラウドエンジニアとの交流で、クラウドの技術も大事だけど、</a:t>
            </a:r>
            <a:endParaRPr kumimoji="1" lang="en-US" altLang="ja-JP" dirty="0"/>
          </a:p>
          <a:p>
            <a:r>
              <a:rPr kumimoji="1" lang="ja-JP" altLang="en-US" dirty="0"/>
              <a:t>それよりレイヤーが低い技術の基礎固めの方が大事だというような話になりました。</a:t>
            </a:r>
            <a:endParaRPr kumimoji="1" lang="en-US" altLang="ja-JP" dirty="0"/>
          </a:p>
          <a:p>
            <a:r>
              <a:rPr kumimoji="1" lang="ja-JP" altLang="en-US" dirty="0"/>
              <a:t>そうしたことから、私は</a:t>
            </a:r>
            <a:r>
              <a:rPr kumimoji="1" lang="en-US" altLang="ja-JP" dirty="0"/>
              <a:t>OS</a:t>
            </a:r>
            <a:r>
              <a:rPr kumimoji="1" lang="ja-JP" altLang="en-US" dirty="0"/>
              <a:t>としてシェアが高い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の学習を重点的に行うことにしました。</a:t>
            </a:r>
            <a:endParaRPr kumimoji="1" lang="en-US" altLang="ja-JP" dirty="0"/>
          </a:p>
          <a:p>
            <a:r>
              <a:rPr kumimoji="1" lang="ja-JP" altLang="en-US" dirty="0"/>
              <a:t>学習を始めるにあたって、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の入門書と、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の認定資格である</a:t>
            </a:r>
            <a:r>
              <a:rPr kumimoji="1" lang="en-US" altLang="ja-JP" dirty="0"/>
              <a:t>LPIC</a:t>
            </a:r>
            <a:r>
              <a:rPr kumimoji="1" lang="ja-JP" altLang="en-US" dirty="0"/>
              <a:t>の参考書を</a:t>
            </a:r>
            <a:endParaRPr kumimoji="1" lang="en-US" altLang="ja-JP" dirty="0"/>
          </a:p>
          <a:p>
            <a:r>
              <a:rPr kumimoji="1" lang="ja-JP" altLang="en-US" dirty="0"/>
              <a:t>購入し、学習を始めました。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3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学習内容としては、環境構築、各種操作・作業の２つに分かれます。</a:t>
            </a:r>
            <a:endParaRPr kumimoji="1" lang="en-US" altLang="ja-JP" dirty="0"/>
          </a:p>
          <a:p>
            <a:r>
              <a:rPr kumimoji="1" lang="ja-JP" altLang="en-US" dirty="0"/>
              <a:t>まずは、環境構築について説明します。</a:t>
            </a:r>
            <a:endParaRPr kumimoji="1" lang="en-US" altLang="ja-JP" dirty="0"/>
          </a:p>
          <a:p>
            <a:r>
              <a:rPr kumimoji="1" lang="en-US" altLang="ja-JP" dirty="0"/>
              <a:t>Linux</a:t>
            </a:r>
            <a:r>
              <a:rPr kumimoji="1" lang="ja-JP" altLang="en-US" dirty="0"/>
              <a:t>の仮想マシン（</a:t>
            </a:r>
            <a:r>
              <a:rPr kumimoji="1" lang="en-US" altLang="ja-JP" dirty="0"/>
              <a:t>VM</a:t>
            </a:r>
            <a:r>
              <a:rPr kumimoji="1" lang="ja-JP" altLang="en-US" dirty="0"/>
              <a:t>）を構築するために、仮想化するために</a:t>
            </a:r>
            <a:endParaRPr kumimoji="1" lang="en-US" altLang="ja-JP" dirty="0"/>
          </a:p>
          <a:p>
            <a:r>
              <a:rPr kumimoji="1" lang="ja-JP" altLang="en-US" dirty="0"/>
              <a:t>必要なソフトであるハイパーバイザーとして、</a:t>
            </a:r>
            <a:r>
              <a:rPr kumimoji="1" lang="en-US" altLang="ja-JP" dirty="0"/>
              <a:t>Oracle VirtualBox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r>
              <a:rPr kumimoji="1" lang="ja-JP" altLang="en-US" dirty="0"/>
              <a:t>インストールし、</a:t>
            </a:r>
            <a:r>
              <a:rPr kumimoji="1" lang="en-US" altLang="ja-JP" dirty="0"/>
              <a:t>Cent OS 8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Ubuntu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を構築しました。</a:t>
            </a:r>
            <a:endParaRPr kumimoji="1" lang="en-US" altLang="ja-JP" dirty="0"/>
          </a:p>
          <a:p>
            <a:r>
              <a:rPr kumimoji="1" lang="ja-JP" altLang="en-US" dirty="0"/>
              <a:t>さらに、ホスト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内のゲスト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SSH</a:t>
            </a:r>
            <a:r>
              <a:rPr kumimoji="1" lang="ja-JP" altLang="en-US" dirty="0"/>
              <a:t>接続をするために、</a:t>
            </a:r>
            <a:endParaRPr kumimoji="1" lang="en-US" altLang="ja-JP" dirty="0"/>
          </a:p>
          <a:p>
            <a:r>
              <a:rPr kumimoji="1" lang="en-US" altLang="ja-JP" dirty="0"/>
              <a:t>SSH</a:t>
            </a:r>
            <a:r>
              <a:rPr kumimoji="1" lang="ja-JP" altLang="en-US" dirty="0"/>
              <a:t>の通信をゲスト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に転送するポートフォワーディングの</a:t>
            </a:r>
            <a:endParaRPr kumimoji="1" lang="en-US" altLang="ja-JP" dirty="0"/>
          </a:p>
          <a:p>
            <a:r>
              <a:rPr kumimoji="1" lang="ja-JP" altLang="en-US" dirty="0"/>
              <a:t>設定をおこない、</a:t>
            </a:r>
            <a:r>
              <a:rPr kumimoji="1" lang="en-US" altLang="ja-JP" dirty="0"/>
              <a:t>SSH</a:t>
            </a:r>
            <a:r>
              <a:rPr kumimoji="1" lang="ja-JP" altLang="en-US" dirty="0"/>
              <a:t>接続できるようにしました。</a:t>
            </a:r>
            <a:endParaRPr kumimoji="1" lang="en-US" altLang="ja-JP" dirty="0"/>
          </a:p>
          <a:p>
            <a:r>
              <a:rPr kumimoji="1" lang="ja-JP" altLang="en-US" dirty="0"/>
              <a:t>次に、２つ目の各種操作・作業として以下の内容を習得しました。</a:t>
            </a:r>
            <a:endParaRPr kumimoji="1" lang="en-US" altLang="ja-JP" dirty="0"/>
          </a:p>
          <a:p>
            <a:r>
              <a:rPr kumimoji="1" lang="ja-JP" altLang="en-US" dirty="0"/>
              <a:t>各種コマンドとして、ファイル・フォルダ操作から、ジョブ管理、</a:t>
            </a:r>
            <a:endParaRPr kumimoji="1" lang="en-US" altLang="ja-JP" dirty="0"/>
          </a:p>
          <a:p>
            <a:r>
              <a:rPr kumimoji="1" lang="ja-JP" altLang="en-US" dirty="0"/>
              <a:t>プロセス管理、ディスクのパーティションやファイルシステムの</a:t>
            </a:r>
            <a:endParaRPr kumimoji="1" lang="en-US" altLang="ja-JP" dirty="0"/>
          </a:p>
          <a:p>
            <a:r>
              <a:rPr kumimoji="1" lang="ja-JP" altLang="en-US" dirty="0"/>
              <a:t>作成といったコマンドについて覚えていきました。</a:t>
            </a:r>
            <a:endParaRPr kumimoji="1" lang="en-US" altLang="ja-JP" dirty="0"/>
          </a:p>
          <a:p>
            <a:r>
              <a:rPr kumimoji="1" lang="ja-JP" altLang="en-US" dirty="0"/>
              <a:t>他にも、</a:t>
            </a:r>
            <a:r>
              <a:rPr kumimoji="1" lang="en-US" altLang="ja-JP" dirty="0"/>
              <a:t>Vim</a:t>
            </a:r>
            <a:r>
              <a:rPr kumimoji="1" lang="ja-JP" altLang="en-US" dirty="0"/>
              <a:t>によるファイル編集や、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によるバージョン管理、</a:t>
            </a:r>
            <a:endParaRPr kumimoji="1" lang="en-US" altLang="ja-JP" dirty="0"/>
          </a:p>
          <a:p>
            <a:r>
              <a:rPr kumimoji="1" lang="en-US" altLang="ja-JP" dirty="0"/>
              <a:t>Apache</a:t>
            </a:r>
            <a:r>
              <a:rPr kumimoji="1" lang="ja-JP" altLang="en-US" dirty="0"/>
              <a:t>での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サーバの構築等を行いました。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6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学習を進めていく中で、苦労したこととしては、２つあります。</a:t>
            </a:r>
            <a:endParaRPr kumimoji="1" lang="en-US" altLang="ja-JP" dirty="0"/>
          </a:p>
          <a:p>
            <a:r>
              <a:rPr kumimoji="1" lang="ja-JP" altLang="en-US" dirty="0"/>
              <a:t>１つ目は、コマンドが多いことです。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で作業をする以上、</a:t>
            </a:r>
            <a:endParaRPr kumimoji="1" lang="en-US" altLang="ja-JP" dirty="0"/>
          </a:p>
          <a:p>
            <a:r>
              <a:rPr kumimoji="1" lang="ja-JP" altLang="en-US" dirty="0"/>
              <a:t>覚えるコマンドが多いです。また、ディストリビューションによっては、</a:t>
            </a:r>
            <a:endParaRPr kumimoji="1" lang="en-US" altLang="ja-JP" dirty="0"/>
          </a:p>
          <a:p>
            <a:r>
              <a:rPr kumimoji="1" lang="ja-JP" altLang="en-US" dirty="0"/>
              <a:t>使用するコマンドが違うこともありました。</a:t>
            </a:r>
            <a:endParaRPr kumimoji="1" lang="en-US" altLang="ja-JP" dirty="0"/>
          </a:p>
          <a:p>
            <a:r>
              <a:rPr kumimoji="1" lang="ja-JP" altLang="en-US" dirty="0"/>
              <a:t>対策として、繰り返し使用することと、ディストリビューション別に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を用意し、</a:t>
            </a:r>
            <a:endParaRPr kumimoji="1" lang="en-US" altLang="ja-JP" dirty="0"/>
          </a:p>
          <a:p>
            <a:r>
              <a:rPr kumimoji="1" lang="ja-JP" altLang="en-US" dirty="0"/>
              <a:t>それぞれ手を動かせる環境を作って習得に励んでいます。</a:t>
            </a:r>
            <a:endParaRPr kumimoji="1" lang="en-US" altLang="ja-JP" dirty="0"/>
          </a:p>
          <a:p>
            <a:r>
              <a:rPr kumimoji="1" lang="ja-JP" altLang="en-US" dirty="0"/>
              <a:t>２つ目は、目的が理解しにくいということです。</a:t>
            </a:r>
            <a:endParaRPr kumimoji="1" lang="en-US" altLang="ja-JP" dirty="0"/>
          </a:p>
          <a:p>
            <a:r>
              <a:rPr kumimoji="1" lang="ja-JP" altLang="en-US" dirty="0"/>
              <a:t>このコマンドは、実際は何のために使うのか？といったことがわかっておらず、</a:t>
            </a:r>
            <a:endParaRPr kumimoji="1" lang="en-US" altLang="ja-JP" dirty="0"/>
          </a:p>
          <a:p>
            <a:r>
              <a:rPr kumimoji="1" lang="ja-JP" altLang="en-US" dirty="0"/>
              <a:t>いまいち定着していないなと感じていました。対策として、</a:t>
            </a:r>
            <a:endParaRPr kumimoji="1" lang="en-US" altLang="ja-JP" dirty="0"/>
          </a:p>
          <a:p>
            <a:r>
              <a:rPr kumimoji="1" lang="ja-JP" altLang="en-US" dirty="0"/>
              <a:t>外部のハンズオン等に参加し、実際に手を動かす機会を増やす中で、</a:t>
            </a:r>
            <a:endParaRPr kumimoji="1" lang="en-US" altLang="ja-JP" dirty="0"/>
          </a:p>
          <a:p>
            <a:r>
              <a:rPr kumimoji="1" lang="ja-JP" altLang="en-US" dirty="0"/>
              <a:t>使う場面を覚えていくようにしています。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 err="1"/>
              <a:t>Qiita</a:t>
            </a:r>
            <a:r>
              <a:rPr kumimoji="1" lang="ja-JP" altLang="en-US" dirty="0"/>
              <a:t>のような技術情報の共有サービスを利用して、理解を</a:t>
            </a:r>
            <a:endParaRPr kumimoji="1" lang="en-US" altLang="ja-JP" dirty="0"/>
          </a:p>
          <a:p>
            <a:r>
              <a:rPr kumimoji="1" lang="ja-JP" altLang="en-US" dirty="0"/>
              <a:t>深めるようにしていました。特に、</a:t>
            </a:r>
            <a:r>
              <a:rPr kumimoji="1" lang="en-US" altLang="ja-JP" dirty="0" err="1"/>
              <a:t>Qiita</a:t>
            </a:r>
            <a:r>
              <a:rPr kumimoji="1" lang="ja-JP" altLang="en-US" dirty="0"/>
              <a:t>は実際に学習や業務で経験したことが</a:t>
            </a:r>
            <a:endParaRPr kumimoji="1" lang="en-US" altLang="ja-JP" dirty="0"/>
          </a:p>
          <a:p>
            <a:r>
              <a:rPr kumimoji="1" lang="ja-JP" altLang="en-US" dirty="0"/>
              <a:t>発信されているので、自分の言葉で語られている記事が多く、</a:t>
            </a:r>
            <a:endParaRPr kumimoji="1" lang="en-US" altLang="ja-JP" dirty="0"/>
          </a:p>
          <a:p>
            <a:r>
              <a:rPr kumimoji="1" lang="ja-JP" altLang="en-US" dirty="0"/>
              <a:t>実際の場面に即した内容になっているので、私はお勧めだと考えています。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61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まとめとして、この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学習で現時点で、得たこととしては、</a:t>
            </a:r>
            <a:endParaRPr kumimoji="1" lang="en-US" altLang="ja-JP" dirty="0"/>
          </a:p>
          <a:p>
            <a:r>
              <a:rPr kumimoji="1" lang="ja-JP" altLang="en-US" dirty="0"/>
              <a:t>一言でいうと、</a:t>
            </a:r>
            <a:r>
              <a:rPr kumimoji="1" lang="en-US" altLang="ja-JP" dirty="0"/>
              <a:t>OS</a:t>
            </a:r>
            <a:r>
              <a:rPr kumimoji="1" lang="ja-JP" altLang="en-US" dirty="0"/>
              <a:t>レイヤーに対する理解を深められるということです。</a:t>
            </a:r>
            <a:endParaRPr kumimoji="1" lang="en-US" altLang="ja-JP" dirty="0"/>
          </a:p>
          <a:p>
            <a:r>
              <a:rPr kumimoji="1" lang="en-US" altLang="ja-JP" dirty="0"/>
              <a:t>Linux</a:t>
            </a:r>
            <a:r>
              <a:rPr kumimoji="1" lang="ja-JP" altLang="en-US" dirty="0"/>
              <a:t>での学習を通じて、今まで得た知識が繋がっていく感覚が芽生えてきて、</a:t>
            </a:r>
            <a:endParaRPr kumimoji="1" lang="en-US" altLang="ja-JP" dirty="0"/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でやっていたことは、こういうことだったのか、と理解が深まったように感じています。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そして、今後習得を計画していることとして、３つあります。</a:t>
            </a:r>
            <a:endParaRPr kumimoji="1" lang="en-US" altLang="ja-JP" dirty="0"/>
          </a:p>
          <a:p>
            <a:r>
              <a:rPr kumimoji="1" lang="ja-JP" altLang="en-US" dirty="0"/>
              <a:t>１点目は、</a:t>
            </a:r>
            <a:r>
              <a:rPr kumimoji="1" lang="en-US" altLang="ja-JP" dirty="0"/>
              <a:t>LPIC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LEVEL1,2</a:t>
            </a:r>
            <a:r>
              <a:rPr kumimoji="1" lang="ja-JP" altLang="en-US" dirty="0"/>
              <a:t>の取得です。</a:t>
            </a:r>
            <a:r>
              <a:rPr kumimoji="1" lang="en-US" altLang="ja-JP" dirty="0"/>
              <a:t>LEVEL1</a:t>
            </a:r>
            <a:r>
              <a:rPr kumimoji="1" lang="ja-JP" altLang="en-US" dirty="0"/>
              <a:t>については、</a:t>
            </a:r>
            <a:endParaRPr kumimoji="1"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月に取得を予定しています。</a:t>
            </a:r>
            <a:endParaRPr kumimoji="1" lang="en-US" altLang="ja-JP" dirty="0"/>
          </a:p>
          <a:p>
            <a:r>
              <a:rPr kumimoji="1" lang="ja-JP" altLang="en-US" dirty="0"/>
              <a:t>２点目は、</a:t>
            </a:r>
            <a:r>
              <a:rPr kumimoji="1" lang="en-US" altLang="ja-JP" dirty="0" err="1"/>
              <a:t>IaC</a:t>
            </a:r>
            <a:r>
              <a:rPr kumimoji="1" lang="en-US" altLang="ja-JP" dirty="0"/>
              <a:t>(Infrastructure as Code)</a:t>
            </a:r>
            <a:r>
              <a:rPr kumimoji="1" lang="ja-JP" altLang="en-US" dirty="0"/>
              <a:t>の理解です。</a:t>
            </a:r>
            <a:endParaRPr kumimoji="1" lang="en-US" altLang="ja-JP" dirty="0"/>
          </a:p>
          <a:p>
            <a:r>
              <a:rPr kumimoji="1" lang="en-US" altLang="ja-JP" dirty="0" err="1"/>
              <a:t>IaC</a:t>
            </a:r>
            <a:r>
              <a:rPr kumimoji="1" lang="ja-JP" altLang="en-US" dirty="0"/>
              <a:t>というのは、一言で表すと、コードによるインフラ管理を指すと私は理解しており、</a:t>
            </a:r>
            <a:endParaRPr kumimoji="1" lang="en-US" altLang="ja-JP" dirty="0"/>
          </a:p>
          <a:p>
            <a:r>
              <a:rPr kumimoji="1" lang="ja-JP" altLang="en-US" dirty="0"/>
              <a:t>この考え方に基づく技術が流行っているため、学習を進めたいと考えています。</a:t>
            </a:r>
            <a:endParaRPr kumimoji="1" lang="en-US" altLang="ja-JP" dirty="0"/>
          </a:p>
          <a:p>
            <a:r>
              <a:rPr kumimoji="1" lang="ja-JP" altLang="en-US" dirty="0"/>
              <a:t>この学習については、先日、オライリージャパンが出版している</a:t>
            </a:r>
            <a:r>
              <a:rPr kumimoji="1" lang="en-US" altLang="ja-JP" dirty="0" err="1"/>
              <a:t>IaC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r>
              <a:rPr kumimoji="1" lang="ja-JP" altLang="en-US" dirty="0"/>
              <a:t>本を購入したので、読み進めていこうと思います。</a:t>
            </a:r>
            <a:endParaRPr kumimoji="1" lang="en-US" altLang="ja-JP" dirty="0"/>
          </a:p>
          <a:p>
            <a:r>
              <a:rPr kumimoji="1" lang="ja-JP" altLang="en-US" dirty="0"/>
              <a:t>３点目は、クラウドのコンピューティングサービスの学習を進めることです。</a:t>
            </a:r>
            <a:endParaRPr kumimoji="1" lang="en-US" altLang="ja-JP" dirty="0"/>
          </a:p>
          <a:p>
            <a:r>
              <a:rPr kumimoji="1" lang="ja-JP" altLang="en-US" dirty="0"/>
              <a:t>現職での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、ミドルウェア層の経験を活かしていきたいと考えているので、</a:t>
            </a:r>
            <a:endParaRPr kumimoji="1" lang="en-US" altLang="ja-JP" dirty="0"/>
          </a:p>
          <a:p>
            <a:r>
              <a:rPr kumimoji="1" lang="ja-JP" altLang="en-US" dirty="0"/>
              <a:t>その経験が活きるコンピューティングサービス、例えば、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EC2</a:t>
            </a:r>
            <a:r>
              <a:rPr kumimoji="1" lang="ja-JP" altLang="en-US" dirty="0"/>
              <a:t>や</a:t>
            </a:r>
            <a:endParaRPr kumimoji="1" lang="en-US" altLang="ja-JP" dirty="0"/>
          </a:p>
          <a:p>
            <a:r>
              <a:rPr kumimoji="1" lang="en-US" altLang="ja-JP" dirty="0"/>
              <a:t>Lambda(</a:t>
            </a:r>
            <a:r>
              <a:rPr kumimoji="1" lang="ja-JP" altLang="en-US" dirty="0"/>
              <a:t>ラムダ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といった技術の学習を進めていきたいと考えています。この習得については、</a:t>
            </a:r>
            <a:endParaRPr kumimoji="1" lang="en-US" altLang="ja-JP" dirty="0"/>
          </a:p>
          <a:p>
            <a:r>
              <a:rPr kumimoji="1" lang="ja-JP" altLang="en-US" dirty="0"/>
              <a:t>アマゾンが</a:t>
            </a:r>
            <a:r>
              <a:rPr kumimoji="1" lang="en-US" altLang="ja-JP" dirty="0" err="1"/>
              <a:t>Youtube</a:t>
            </a:r>
            <a:r>
              <a:rPr kumimoji="1" lang="ja-JP" altLang="en-US" dirty="0"/>
              <a:t>にアップしている、</a:t>
            </a:r>
            <a:r>
              <a:rPr kumimoji="1" lang="en-US" altLang="ja-JP" dirty="0"/>
              <a:t>AWS Blackbelt Online Seminar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en-US" altLang="ja-JP" dirty="0"/>
              <a:t>AWS</a:t>
            </a:r>
            <a:r>
              <a:rPr kumimoji="1" lang="ja-JP" altLang="en-US" dirty="0"/>
              <a:t>の各種サービスについて解説している動画で学習を進めていこうと思います。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E3-71F0-4F56-A69F-1653792F120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55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38D9B-F02B-47D9-8914-56035B0B4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A48C8F-BA94-4056-9B8D-930EB45F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018AF-284E-493F-B527-6BC9C611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73B730-782E-4110-8CA2-B6CB5782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0421F-2A6C-4A72-85E7-D16E9CBF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1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67B92-8CFE-4970-8F12-2942B535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C6E614-ABED-4BEF-8BFB-4C323AC00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1B96B-46AC-4EA6-9EE0-314263B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DED5CE-FEE1-49DC-9754-7B97B887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A335B-B42F-4157-A364-B255B78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7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352AEF-4FE1-4756-B08F-1DD6A9276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8ED217-E13F-463B-8F77-992CAB04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58CE6-4C07-4E74-8714-509C5A89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4B9D51-1497-45C4-8D3E-A888DCC4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10253-FF0C-4EF5-A889-3982FCF9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79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0783A-DEDF-49DF-BFDC-7A0BFC91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0E95F-7D1D-4A99-962A-1D779BA3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97E6F-6BA1-42D1-B72A-F91BF58C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65F39-BEC6-46D9-8E94-CD5E4F7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74AF-7594-4543-840F-BBA43547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6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9FBC1-833F-4B63-BBD0-3DBF9FB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374C4-8313-468A-80EC-FEF18601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3539A-51B2-4578-840A-FD205EEE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19CA3-5EB0-4499-A8E0-669F9BE1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66DDE-C8A3-4E6B-B0E1-CF6D17CB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ACF2A-5FF6-4D5C-9BF0-42CA2FE6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1A1907-37BB-4A04-BF7A-BDA5BFCE5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A6CC45-3156-4314-ACCE-140729E4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B425AC-55DA-477B-B746-5B4D6512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F8B3A0-BE60-400F-9B63-7BC39D7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93F9AD-F8CC-4EBC-A4DA-20ADAED2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1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94165-3DB1-49D7-BD60-363C5E81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B639D-C7D5-4CE9-A280-546B6476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4FFDA9-D97B-4DD0-8BCC-1DC6732F6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72D1E0-A9A6-4961-B2E7-2B1A45BCC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D99845-0442-4F92-A91E-13E3DDA73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C014F2-343A-41AC-AB09-D93786BD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95691-1A10-468B-98A2-05D88B0D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80B567-5626-49A7-BDBC-91E8E9B3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1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7ACA3-1206-42FD-BD96-123FA30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D02DC4-3966-44BF-B6A9-708DE031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1A7769-4C4A-4BD0-8EDE-ACF5041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A6F160-8DC8-4553-8945-2D5B9338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0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031661-CC8F-4249-BA4A-9D25081C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E465F0-FA89-4AB5-A4D5-6485898A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C172DD-AEFC-4DD6-8EC3-12E32A4D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4A52B-91CD-4AD1-9EFE-4DDE55D5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D45A7-3672-4CA4-A1E9-B740E43C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85AC10-6743-48BD-B19F-A1E5C521A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4BE03-07EB-42C5-9C4D-5F08C0B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B7464-F154-4D08-A599-363C62F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3C2DCB-211D-4AC5-8D43-545075F9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55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56C67-774D-47C6-BDD2-8B2D4F39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4B4E99-3149-47A8-9F2C-EDFACB01C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56EF03-B1EC-4F6A-973A-1D15986F1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37692-C434-4BEC-A590-C0093C66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84A580-E9BE-4B54-A051-8556C182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CD9FA-F9AC-4997-8FAB-A775CA07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1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79CC13-DABF-4E9A-98CE-0E9B8D79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818DF-1296-4531-9C7C-91701B32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36828-8C55-41A0-9CBC-FAEFB49F5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812C-0FFE-4562-9671-5B28A2E76CB1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047C9-6F70-4949-B21F-C3C1C3FD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FF510-1CE9-4893-8393-4D37DC5E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A9AF-B140-4EBA-936D-3E1646683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8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5E99-7FC7-437B-943A-896498CA3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041400"/>
            <a:ext cx="10724605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Linux</a:t>
            </a:r>
            <a:r>
              <a:rPr kumimoji="1" lang="ja-JP" altLang="en-US" b="1" dirty="0"/>
              <a:t>学習を通した</a:t>
            </a:r>
            <a:br>
              <a:rPr kumimoji="1" lang="en-US" altLang="ja-JP" b="1" dirty="0"/>
            </a:br>
            <a:r>
              <a:rPr kumimoji="1" lang="ja-JP" altLang="en-US" b="1" dirty="0"/>
              <a:t>インフラエンジニアとしての成長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74083-2B37-4A97-9AF8-90364CC8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Takumi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97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69981-19A0-473D-954A-53BB9F93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46C2-B624-4A38-B532-A7BB1F1D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b="1" dirty="0"/>
              <a:t>自己紹介</a:t>
            </a: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lang="en-US" altLang="ja-JP" b="1" dirty="0"/>
              <a:t>Linux</a:t>
            </a:r>
            <a:r>
              <a:rPr lang="ja-JP" altLang="en-US" b="1" dirty="0"/>
              <a:t>の学習を始めたきっかけ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 dirty="0"/>
              <a:t>学習</a:t>
            </a:r>
            <a:r>
              <a:rPr lang="ja-JP" altLang="en-US" b="1" dirty="0"/>
              <a:t>内容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苦労したこと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401047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21196-2996-4877-9055-6AC252F6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ED338-068F-4286-B118-2F95C729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1991</a:t>
            </a:r>
            <a:r>
              <a:rPr kumimoji="1" lang="ja-JP" altLang="en-US" b="1" dirty="0"/>
              <a:t>年</a:t>
            </a:r>
            <a:r>
              <a:rPr kumimoji="1" lang="en-US" altLang="ja-JP" b="1" dirty="0"/>
              <a:t>12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8</a:t>
            </a:r>
            <a:r>
              <a:rPr kumimoji="1" lang="ja-JP" altLang="en-US" b="1" dirty="0"/>
              <a:t>日生まれ、滋賀県出身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en-US" altLang="ja-JP" b="1" dirty="0"/>
              <a:t>2014</a:t>
            </a:r>
            <a:r>
              <a:rPr kumimoji="1" lang="ja-JP" altLang="en-US" b="1" dirty="0"/>
              <a:t>年滋賀県の大学を卒業後、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  人事給与パッケージを導入・開発する</a:t>
            </a:r>
            <a:r>
              <a:rPr lang="en-US" altLang="ja-JP" b="1" dirty="0" err="1"/>
              <a:t>SIer</a:t>
            </a:r>
            <a:r>
              <a:rPr lang="ja-JP" altLang="en-US" b="1" dirty="0"/>
              <a:t>へ入社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ja-JP" altLang="en-US" b="1" dirty="0"/>
              <a:t>趣味：卓球（全国大会出場経験有、現在も出場目標とし継続）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	</a:t>
            </a:r>
            <a:r>
              <a:rPr lang="ja-JP" altLang="en-US" b="1" dirty="0"/>
              <a:t>    </a:t>
            </a:r>
            <a:r>
              <a:rPr lang="en-US" altLang="ja-JP" b="1" dirty="0" err="1"/>
              <a:t>B’z</a:t>
            </a:r>
            <a:r>
              <a:rPr lang="ja-JP" altLang="en-US" b="1" dirty="0"/>
              <a:t>の</a:t>
            </a:r>
            <a:r>
              <a:rPr lang="en-US" altLang="ja-JP" b="1" dirty="0"/>
              <a:t>LIVE</a:t>
            </a:r>
            <a:r>
              <a:rPr lang="ja-JP" altLang="en-US" b="1" dirty="0"/>
              <a:t>に行く（過去３回、昨年は前列３列目から）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7315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94AE1-7C0E-4AFD-B44C-91AD1246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Linux</a:t>
            </a:r>
            <a:r>
              <a:rPr kumimoji="1" lang="ja-JP" altLang="en-US" b="1" dirty="0"/>
              <a:t>の学習を始めたきっかけ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7BC7A4-3127-4459-BE5B-A182D7B7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kumimoji="1" lang="en-US" altLang="ja-JP" b="1" dirty="0"/>
              <a:t>2020</a:t>
            </a:r>
            <a:r>
              <a:rPr kumimoji="1" lang="ja-JP" altLang="en-US" b="1" dirty="0"/>
              <a:t>年</a:t>
            </a:r>
            <a:r>
              <a:rPr kumimoji="1" lang="en-US" altLang="ja-JP" b="1" dirty="0"/>
              <a:t>3</a:t>
            </a:r>
            <a:r>
              <a:rPr kumimoji="1" lang="ja-JP" altLang="en-US" b="1" dirty="0"/>
              <a:t>月　インフラエンジニアとして、転職活動開始</a:t>
            </a:r>
            <a:endParaRPr kumimoji="1" lang="en-US" altLang="ja-JP" b="1" dirty="0"/>
          </a:p>
          <a:p>
            <a:pPr marL="457200" lvl="1" indent="0">
              <a:buNone/>
            </a:pPr>
            <a:r>
              <a:rPr kumimoji="1" lang="ja-JP" altLang="en-US" dirty="0"/>
              <a:t>⇒</a:t>
            </a:r>
            <a:r>
              <a:rPr kumimoji="1" lang="en-US" altLang="ja-JP" dirty="0"/>
              <a:t>Windows Server, SQL Server, IIS,</a:t>
            </a:r>
            <a:r>
              <a:rPr kumimoji="1" lang="ja-JP" altLang="en-US" dirty="0"/>
              <a:t>アプリ構築の経験のみ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⇒技術領域が狭い</a:t>
            </a:r>
            <a:endParaRPr kumimoji="1" lang="en-US" altLang="ja-JP" dirty="0"/>
          </a:p>
          <a:p>
            <a:endParaRPr kumimoji="1" lang="en-US" altLang="ja-JP" b="1" dirty="0"/>
          </a:p>
          <a:p>
            <a:r>
              <a:rPr lang="ja-JP" altLang="en-US" b="1" dirty="0"/>
              <a:t>クラウドのスキルが必要だと感じ、</a:t>
            </a:r>
            <a:r>
              <a:rPr lang="en-US" altLang="ja-JP" b="1" dirty="0" err="1"/>
              <a:t>AWS,Azure</a:t>
            </a:r>
            <a:r>
              <a:rPr lang="ja-JP" altLang="en-US" b="1" dirty="0"/>
              <a:t>を学習</a:t>
            </a:r>
            <a:endParaRPr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/>
              <a:t>面接で、</a:t>
            </a:r>
            <a:r>
              <a:rPr kumimoji="1" lang="en-US" altLang="ja-JP" b="1" dirty="0"/>
              <a:t>Linux</a:t>
            </a:r>
            <a:r>
              <a:rPr kumimoji="1" lang="ja-JP" altLang="en-US" b="1" dirty="0"/>
              <a:t>の経験を求められる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   クラウドエンジニアと、</a:t>
            </a:r>
            <a:r>
              <a:rPr lang="ja-JP" altLang="en-US" b="1" dirty="0">
                <a:solidFill>
                  <a:srgbClr val="FF0000"/>
                </a:solidFill>
              </a:rPr>
              <a:t>低レイヤーの技術が不可欠</a:t>
            </a:r>
            <a:r>
              <a:rPr lang="ja-JP" altLang="en-US" b="1" dirty="0"/>
              <a:t>と話題に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en-US" altLang="ja-JP" b="1" dirty="0"/>
              <a:t>Linux</a:t>
            </a:r>
            <a:r>
              <a:rPr kumimoji="1" lang="ja-JP" altLang="en-US" b="1" dirty="0"/>
              <a:t>の入門書、</a:t>
            </a:r>
            <a:r>
              <a:rPr kumimoji="1" lang="en-US" altLang="ja-JP" b="1" dirty="0"/>
              <a:t>LPIC</a:t>
            </a:r>
            <a:r>
              <a:rPr kumimoji="1" lang="ja-JP" altLang="en-US" b="1" dirty="0"/>
              <a:t>の参考書にて</a:t>
            </a:r>
            <a:r>
              <a:rPr kumimoji="1" lang="en-US" altLang="ja-JP" b="1" dirty="0"/>
              <a:t>Linux</a:t>
            </a:r>
            <a:r>
              <a:rPr kumimoji="1" lang="ja-JP" altLang="en-US" b="1" dirty="0"/>
              <a:t>の学習を</a:t>
            </a:r>
            <a:r>
              <a:rPr lang="ja-JP" altLang="en-US" b="1" dirty="0"/>
              <a:t>スタート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0193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5A806-924C-4EB7-876D-A2236F3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学習内容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2C93BD-0C2B-4581-A1E0-4E05233E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8613"/>
            <a:ext cx="5509335" cy="4587860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ja-JP" altLang="en-US" b="1" dirty="0"/>
              <a:t>ハイパーバイザー、</a:t>
            </a:r>
            <a:r>
              <a:rPr lang="en-US" altLang="ja-JP" b="1" dirty="0"/>
              <a:t>VM</a:t>
            </a:r>
            <a:r>
              <a:rPr lang="ja-JP" altLang="en-US" b="1" dirty="0"/>
              <a:t>構築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⇒</a:t>
            </a:r>
            <a:r>
              <a:rPr lang="en-US" altLang="ja-JP" b="1" dirty="0"/>
              <a:t>Oracle VirtualBox</a:t>
            </a:r>
          </a:p>
          <a:p>
            <a:pPr marL="0" indent="0">
              <a:buNone/>
            </a:pPr>
            <a:r>
              <a:rPr lang="ja-JP" altLang="en-US" b="1" dirty="0"/>
              <a:t>　⇒</a:t>
            </a:r>
            <a:r>
              <a:rPr lang="en-US" altLang="ja-JP" b="1" dirty="0"/>
              <a:t>Cent OS 8</a:t>
            </a:r>
            <a:r>
              <a:rPr lang="ja-JP" altLang="en-US" b="1" dirty="0"/>
              <a:t>、</a:t>
            </a:r>
            <a:r>
              <a:rPr lang="en-US" altLang="ja-JP" b="1" dirty="0"/>
              <a:t>Ubuntu</a:t>
            </a:r>
          </a:p>
          <a:p>
            <a:pPr marL="0" indent="0">
              <a:buNone/>
            </a:pPr>
            <a:endParaRPr lang="en-US" altLang="ja-JP" b="1" dirty="0"/>
          </a:p>
          <a:p>
            <a:r>
              <a:rPr lang="ja-JP" altLang="en-US" b="1" dirty="0"/>
              <a:t>ポートフォワーディング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⇒特定のポートを自</a:t>
            </a:r>
            <a:r>
              <a:rPr lang="en-US" altLang="ja-JP" b="1" dirty="0"/>
              <a:t>VM</a:t>
            </a:r>
            <a:r>
              <a:rPr lang="ja-JP" altLang="en-US" b="1" dirty="0"/>
              <a:t>へ転送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SSH</a:t>
            </a:r>
            <a:r>
              <a:rPr lang="ja-JP" altLang="en-US" b="1" dirty="0"/>
              <a:t>接続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b="1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1F120A4-FF3D-4043-820A-EE8A87D2EE19}"/>
              </a:ext>
            </a:extLst>
          </p:cNvPr>
          <p:cNvSpPr txBox="1">
            <a:spLocks/>
          </p:cNvSpPr>
          <p:nvPr/>
        </p:nvSpPr>
        <p:spPr>
          <a:xfrm>
            <a:off x="6415596" y="1988613"/>
            <a:ext cx="5127595" cy="458786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各種コマンド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Vim</a:t>
            </a:r>
            <a:r>
              <a:rPr lang="ja-JP" altLang="en-US" b="1" dirty="0"/>
              <a:t>によるファイル編集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Git</a:t>
            </a:r>
            <a:r>
              <a:rPr lang="ja-JP" altLang="en-US" b="1" dirty="0"/>
              <a:t>によるバージョン管理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Web</a:t>
            </a:r>
            <a:r>
              <a:rPr lang="ja-JP" altLang="en-US" b="1" dirty="0"/>
              <a:t>サーバ構築（</a:t>
            </a:r>
            <a:r>
              <a:rPr lang="en-US" altLang="ja-JP" b="1" dirty="0"/>
              <a:t>Apache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833BAE-F34C-4C89-9E53-864881DB740E}"/>
              </a:ext>
            </a:extLst>
          </p:cNvPr>
          <p:cNvSpPr/>
          <p:nvPr/>
        </p:nvSpPr>
        <p:spPr>
          <a:xfrm>
            <a:off x="838199" y="1384917"/>
            <a:ext cx="550933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環境構築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5931AD-EE10-4572-A61D-54BC78673B14}"/>
              </a:ext>
            </a:extLst>
          </p:cNvPr>
          <p:cNvSpPr/>
          <p:nvPr/>
        </p:nvSpPr>
        <p:spPr>
          <a:xfrm>
            <a:off x="6415595" y="1384917"/>
            <a:ext cx="512759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各種操作・作業</a:t>
            </a:r>
          </a:p>
        </p:txBody>
      </p:sp>
    </p:spTree>
    <p:extLst>
      <p:ext uri="{BB962C8B-B14F-4D97-AF65-F5344CB8AC3E}">
        <p14:creationId xmlns:p14="http://schemas.microsoft.com/office/powerpoint/2010/main" val="321780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19C9-992B-4D5C-9E0A-DB649F03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苦労したこと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6FA762-CDE8-4A4A-AC8E-80030508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コマンドが多い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⇒繰り返し使用する、ディストリビューション別に</a:t>
            </a:r>
            <a:r>
              <a:rPr kumimoji="1" lang="en-US" altLang="ja-JP" b="1" dirty="0"/>
              <a:t>VM</a:t>
            </a:r>
            <a:r>
              <a:rPr kumimoji="1" lang="ja-JP" altLang="en-US" b="1" dirty="0"/>
              <a:t>用意</a:t>
            </a:r>
            <a:endParaRPr kumimoji="1" lang="en-US" altLang="ja-JP" b="1" dirty="0"/>
          </a:p>
          <a:p>
            <a:endParaRPr kumimoji="1"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使用</a:t>
            </a:r>
            <a:r>
              <a:rPr kumimoji="1" lang="ja-JP" altLang="en-US" b="1" dirty="0"/>
              <a:t>目的が理解しにくい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　⇒外部のハンズオンなどで、実践する機会を増やす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⇒</a:t>
            </a:r>
            <a:r>
              <a:rPr kumimoji="1" lang="en-US" altLang="ja-JP" b="1" dirty="0" err="1"/>
              <a:t>Qiita</a:t>
            </a:r>
            <a:r>
              <a:rPr kumimoji="1" lang="ja-JP" altLang="en-US" b="1" dirty="0"/>
              <a:t>等の解説記事を見て掴む</a:t>
            </a:r>
          </a:p>
        </p:txBody>
      </p:sp>
    </p:spTree>
    <p:extLst>
      <p:ext uri="{BB962C8B-B14F-4D97-AF65-F5344CB8AC3E}">
        <p14:creationId xmlns:p14="http://schemas.microsoft.com/office/powerpoint/2010/main" val="254805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03A01-E4AF-4A12-B7AA-7FCCBA80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8F253-27AF-47DD-BD66-BAFB527F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OS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レイヤーに対する理解</a:t>
            </a:r>
            <a:r>
              <a:rPr kumimoji="1" lang="ja-JP" altLang="en-US" sz="3200" b="1" dirty="0"/>
              <a:t>を深められる</a:t>
            </a:r>
            <a:endParaRPr kumimoji="1"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習得を計画していること</a:t>
            </a:r>
            <a:endParaRPr lang="en-US" altLang="ja-JP" sz="3200" b="1" dirty="0"/>
          </a:p>
          <a:p>
            <a:pPr lvl="1"/>
            <a:r>
              <a:rPr lang="en-US" altLang="ja-JP" sz="3200" b="1" dirty="0"/>
              <a:t>LPIC LEVEL 1,2</a:t>
            </a:r>
            <a:r>
              <a:rPr lang="ja-JP" altLang="en-US" sz="3200" b="1" dirty="0"/>
              <a:t>の取得</a:t>
            </a:r>
            <a:endParaRPr lang="en-US" altLang="ja-JP" sz="3200" b="1" dirty="0"/>
          </a:p>
          <a:p>
            <a:pPr lvl="1"/>
            <a:endParaRPr lang="en-US" altLang="ja-JP" sz="3200" b="1" dirty="0"/>
          </a:p>
          <a:p>
            <a:pPr lvl="1"/>
            <a:r>
              <a:rPr lang="en-US" altLang="ja-JP" sz="3200" b="1" dirty="0"/>
              <a:t> </a:t>
            </a:r>
            <a:r>
              <a:rPr lang="en-US" altLang="ja-JP" sz="3200" b="1" dirty="0" err="1">
                <a:solidFill>
                  <a:srgbClr val="FF0000"/>
                </a:solidFill>
              </a:rPr>
              <a:t>IaC</a:t>
            </a:r>
            <a:r>
              <a:rPr lang="ja-JP" altLang="en-US" sz="3200" b="1" dirty="0"/>
              <a:t>（</a:t>
            </a:r>
            <a:r>
              <a:rPr lang="en-US" altLang="ja-JP" sz="3200" b="1" dirty="0"/>
              <a:t>Infrastructure as Code)</a:t>
            </a:r>
            <a:r>
              <a:rPr lang="ja-JP" altLang="en-US" sz="3200" b="1" dirty="0"/>
              <a:t> の理解</a:t>
            </a:r>
            <a:endParaRPr lang="en-US" altLang="ja-JP" sz="3200" b="1" dirty="0"/>
          </a:p>
          <a:p>
            <a:pPr lvl="1"/>
            <a:endParaRPr lang="en-US" altLang="ja-JP" sz="3200" b="1" dirty="0"/>
          </a:p>
          <a:p>
            <a:pPr lvl="1"/>
            <a:r>
              <a:rPr lang="ja-JP" altLang="en-US" sz="3200" b="1" dirty="0"/>
              <a:t>クラウドのコンピューティングサービスの学習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261479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9076A7-9C2E-4CE0-B240-810F1A39F9DF}"/>
              </a:ext>
            </a:extLst>
          </p:cNvPr>
          <p:cNvSpPr/>
          <p:nvPr/>
        </p:nvSpPr>
        <p:spPr>
          <a:xfrm>
            <a:off x="1097280" y="2325189"/>
            <a:ext cx="10411097" cy="177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97874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1368</Words>
  <Application>Microsoft Office PowerPoint</Application>
  <PresentationFormat>ワイド画面</PresentationFormat>
  <Paragraphs>143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Linux学習を通した インフラエンジニアとしての成長</vt:lpstr>
      <vt:lpstr>目次</vt:lpstr>
      <vt:lpstr>自己紹介</vt:lpstr>
      <vt:lpstr>Linuxの学習を始めたきっかけ</vt:lpstr>
      <vt:lpstr>学習内容</vt:lpstr>
      <vt:lpstr>苦労したこと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Linux学習を通した インフラ領域のスキル定着</dc:title>
  <dc:creator>加藤 匠</dc:creator>
  <cp:lastModifiedBy>加藤 匠</cp:lastModifiedBy>
  <cp:revision>7</cp:revision>
  <dcterms:created xsi:type="dcterms:W3CDTF">2020-05-20T09:18:49Z</dcterms:created>
  <dcterms:modified xsi:type="dcterms:W3CDTF">2020-05-22T16:46:05Z</dcterms:modified>
</cp:coreProperties>
</file>