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71" r:id="rId10"/>
    <p:sldId id="267" r:id="rId11"/>
    <p:sldId id="266" r:id="rId12"/>
    <p:sldId id="264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35126A4-1FCE-4704-9FD7-B1B553507E92}">
          <p14:sldIdLst>
            <p14:sldId id="256"/>
            <p14:sldId id="257"/>
            <p14:sldId id="258"/>
            <p14:sldId id="259"/>
            <p14:sldId id="261"/>
            <p14:sldId id="262"/>
            <p14:sldId id="260"/>
            <p14:sldId id="263"/>
            <p14:sldId id="271"/>
            <p14:sldId id="267"/>
            <p14:sldId id="266"/>
            <p14:sldId id="264"/>
            <p14:sldId id="265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F49B8-AA8D-474E-A569-FFDC9B1E3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103A0B-F953-4953-BD20-583F5FF41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72B716-ACDA-4B85-8D32-361514B5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063B-4857-4382-B500-CD781CBE09D5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D7487B-3DA8-46E4-8345-B19E11B9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D6E6C8-1C52-4BC1-8CF4-CC577C1C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A61-EF39-4C3A-9113-8F195F709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83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95650-7656-45AA-B670-71D9DA89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F40503-36D5-4BC1-B926-4709827F7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79A9FF-FA06-41C8-A718-40B5ABD6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063B-4857-4382-B500-CD781CBE09D5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BD5B52-A870-4E00-A7CF-E27C356C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6DBC9A-8CB6-43C0-8381-0517C1B5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A61-EF39-4C3A-9113-8F195F709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03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4AB5709-AE77-4B4F-9047-0C666834E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EA6A3C-25BC-4446-9BA0-1BE85BD95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4DD16-41F8-4E9F-BEE3-6A9FEEAB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063B-4857-4382-B500-CD781CBE09D5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4BDFE0-E811-4883-BA13-C3CA6947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5CAA9B-1605-43D2-A5CB-1D2438C1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A61-EF39-4C3A-9113-8F195F709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00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7BDDB-7ACA-4E62-B556-403BF12F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D6D82D-A775-4838-B1EF-DF15890E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B24A8C-4C4D-4592-A34B-FDD1EBE2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063B-4857-4382-B500-CD781CBE09D5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66966F-5A5F-46C0-91AD-1A15E840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B732E9-71B3-437D-B75C-F6220366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A61-EF39-4C3A-9113-8F195F709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4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D41B1-C9F2-444C-B286-CE01B8ED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482712-07E3-49F7-88DD-F97034F60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A228B6-737A-46A2-86BC-8A36E36C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063B-4857-4382-B500-CD781CBE09D5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E4361A-3D48-4BB8-91B2-BA423A8D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7D4B3B-8C9F-4FED-8E87-C345F721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A61-EF39-4C3A-9113-8F195F709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31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BE013-ED05-48B9-9E40-F4E347F0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CA75D-8E72-4F95-9A7B-5557D44BA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FCF862-7B92-453D-AC6D-A05C71895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79ED56-117A-4F1A-ABA2-62828E5D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063B-4857-4382-B500-CD781CBE09D5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203EA0-4315-469F-AC19-1C808F70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328BFA-832A-45DF-AA88-AFCD2846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A61-EF39-4C3A-9113-8F195F709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46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BAAA3-449F-44D1-BCA7-71E632B3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1F1DE5-7687-43CD-ABFC-652E63B01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9120A8-8BF2-4D13-904C-2D82B5994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43FA22-B135-4281-AD16-AEDF6B17B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C6CA37-2669-4CD7-B71C-F2A908D03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09324C-A162-4150-AAB9-4EC271DB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063B-4857-4382-B500-CD781CBE09D5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CC65E87-8DBD-4A39-877D-ED54977B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5BA810-3671-4CB2-A80E-EE5C606D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A61-EF39-4C3A-9113-8F195F709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55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4D58D-80ED-4059-AA4D-29B14165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AC2553-4715-44DE-A215-466B4613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063B-4857-4382-B500-CD781CBE09D5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A1DE06-C6CF-45FC-A132-F18803F7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3BE823-8093-447D-9804-DC33AC86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A61-EF39-4C3A-9113-8F195F709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69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B95505-48BC-48CE-92FD-90081B14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063B-4857-4382-B500-CD781CBE09D5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FBC92C-316F-4F8B-A031-F217DD2F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2AE0B8-39C4-4EC1-8D83-05C33BAD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A61-EF39-4C3A-9113-8F195F709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06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A2036-73F1-4C26-9770-B23328C5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B5EE3D-EE32-4C31-969B-3219F5DC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2082C1-F756-49F6-8649-02B0D89A7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C02E27-6ADD-4C51-8B83-D7850DF7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063B-4857-4382-B500-CD781CBE09D5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2C33EC-C4A5-419F-AAC9-064E059C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C01804-E45F-46D3-AA4E-5D4669D7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A61-EF39-4C3A-9113-8F195F709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63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407EA-6D07-4B5F-9267-3938244F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034F671-2217-4CA6-91BA-C93527E25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CDE9EF-5875-4BC5-AD00-D97E7D507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3074F3-E213-4393-B664-3B509353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063B-4857-4382-B500-CD781CBE09D5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C1F3A1-0F4B-44AB-A4F9-E227AA9A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578751-412D-494E-B1EF-C8D0A5D9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A61-EF39-4C3A-9113-8F195F709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31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17B97F-231D-41AF-9C85-2D0CD910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EF5D81-EF0E-48B5-A081-CDE6358F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770FE4-7F0F-479C-88BC-D53719247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5063B-4857-4382-B500-CD781CBE09D5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69D860-2894-4F43-8BAF-571CFEE44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DFBAD6-3E41-44BF-B7A1-F0000147B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DA61-EF39-4C3A-9113-8F195F709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18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A2D42-9B3E-4693-B435-9104BC327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World University Ranking</a:t>
            </a:r>
            <a:r>
              <a:rPr lang="zh-TW" altLang="en-US" sz="4800" dirty="0"/>
              <a:t> </a:t>
            </a:r>
            <a:r>
              <a:rPr lang="en-US" altLang="zh-TW" sz="4800" dirty="0"/>
              <a:t>2022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307D51-99A2-428E-8F21-8398357F2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68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251A8-A36C-4719-8773-4D9F9EE7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 = THE - QS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D06831-778D-40F4-8047-A6BECE5F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std of diff at  </a:t>
            </a:r>
            <a:r>
              <a:rPr lang="en-US" altLang="zh-TW" dirty="0" err="1"/>
              <a:t>north_america</a:t>
            </a:r>
            <a:r>
              <a:rPr lang="en-US" altLang="zh-TW" dirty="0"/>
              <a:t> : 2159.29 </a:t>
            </a:r>
          </a:p>
          <a:p>
            <a:r>
              <a:rPr lang="en-US" altLang="zh-TW" dirty="0"/>
              <a:t>std of diff at  </a:t>
            </a:r>
            <a:r>
              <a:rPr lang="en-US" altLang="zh-TW" dirty="0" err="1"/>
              <a:t>europe</a:t>
            </a:r>
            <a:r>
              <a:rPr lang="en-US" altLang="zh-TW" dirty="0"/>
              <a:t> : 3070.06 </a:t>
            </a:r>
          </a:p>
          <a:p>
            <a:r>
              <a:rPr lang="en-US" altLang="zh-TW" dirty="0"/>
              <a:t>std of diff at  </a:t>
            </a:r>
            <a:r>
              <a:rPr lang="en-US" altLang="zh-TW" dirty="0" err="1"/>
              <a:t>asia</a:t>
            </a:r>
            <a:r>
              <a:rPr lang="en-US" altLang="zh-TW" dirty="0"/>
              <a:t> : 1881.82 </a:t>
            </a:r>
          </a:p>
          <a:p>
            <a:r>
              <a:rPr lang="en-US" altLang="zh-TW" dirty="0"/>
              <a:t>std of diff at  </a:t>
            </a:r>
            <a:r>
              <a:rPr lang="en-US" altLang="zh-TW" dirty="0" err="1"/>
              <a:t>oceania</a:t>
            </a:r>
            <a:r>
              <a:rPr lang="en-US" altLang="zh-TW" dirty="0"/>
              <a:t> : 2068.85 </a:t>
            </a:r>
          </a:p>
          <a:p>
            <a:r>
              <a:rPr lang="en-US" altLang="zh-TW" dirty="0"/>
              <a:t>std of diff at  </a:t>
            </a:r>
            <a:r>
              <a:rPr lang="en-US" altLang="zh-TW" dirty="0" err="1"/>
              <a:t>africa</a:t>
            </a:r>
            <a:r>
              <a:rPr lang="en-US" altLang="zh-TW" dirty="0"/>
              <a:t> : 509.82</a:t>
            </a:r>
          </a:p>
          <a:p>
            <a:r>
              <a:rPr lang="en-US" altLang="zh-TW" dirty="0"/>
              <a:t>std of diff at all continent: 2581.65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87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FD8A209-1C69-49CF-9938-4D17055A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76" y="1415960"/>
            <a:ext cx="5927847" cy="43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4D4786E-4EE1-4A6F-A99A-5F17BD04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07" y="947738"/>
            <a:ext cx="7319385" cy="49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1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C39FEC3-AB92-4900-BB0D-0321936A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9" y="1895435"/>
            <a:ext cx="9996161" cy="26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1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654BB6-F8FF-4BB4-BE99-BEF69A74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A9BE12-F4E3-4707-A24C-A2CC3296B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Outlier</a:t>
            </a:r>
          </a:p>
          <a:p>
            <a:r>
              <a:rPr lang="zh-TW" altLang="en-US" dirty="0"/>
              <a:t>排名內所有大學</a:t>
            </a:r>
            <a:endParaRPr lang="en-US" altLang="zh-TW" dirty="0"/>
          </a:p>
          <a:p>
            <a:r>
              <a:rPr lang="zh-TW" altLang="en-US" dirty="0"/>
              <a:t>大學名稱格式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University of Missouri, Columbia(QS 476)</a:t>
            </a:r>
            <a:r>
              <a:rPr lang="zh-TW" altLang="en-US" dirty="0"/>
              <a:t> </a:t>
            </a:r>
            <a:r>
              <a:rPr lang="en-US" altLang="zh-TW" dirty="0"/>
              <a:t>vs Mizzou – University of Missouri(THE 501-)</a:t>
            </a:r>
            <a:r>
              <a:rPr lang="zh-TW" altLang="en-US" dirty="0"/>
              <a:t> </a:t>
            </a:r>
            <a:r>
              <a:rPr lang="en-US" altLang="zh-TW" dirty="0"/>
              <a:t>/ University of Missouri-St Louis(THE 601-)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12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E7823-15DE-435E-834B-F86491C4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4B5CF-A270-45A5-B841-ED9E6353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Old university vs young university(by ?)</a:t>
            </a:r>
          </a:p>
          <a:p>
            <a:r>
              <a:rPr lang="en-US" altLang="zh-TW" dirty="0"/>
              <a:t>Ranking group: 1~200, 201~400, 401~600 (by QS)</a:t>
            </a:r>
          </a:p>
          <a:p>
            <a:r>
              <a:rPr lang="en-US" altLang="zh-TW" dirty="0"/>
              <a:t>2021</a:t>
            </a:r>
            <a:r>
              <a:rPr lang="zh-TW" altLang="en-US" dirty="0"/>
              <a:t>年排名下降</a:t>
            </a:r>
            <a:r>
              <a:rPr lang="en-US" altLang="zh-TW" dirty="0"/>
              <a:t> vs</a:t>
            </a:r>
            <a:r>
              <a:rPr lang="zh-TW" altLang="en-US" dirty="0"/>
              <a:t> 上升</a:t>
            </a:r>
          </a:p>
        </p:txBody>
      </p:sp>
    </p:spTree>
    <p:extLst>
      <p:ext uri="{BB962C8B-B14F-4D97-AF65-F5344CB8AC3E}">
        <p14:creationId xmlns:p14="http://schemas.microsoft.com/office/powerpoint/2010/main" val="205407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6C932-6FCD-49D7-857C-0E4B8F9D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DE5DA8-A955-4087-918E-09EE86BE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48" y="1690688"/>
            <a:ext cx="9779503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DECDC89-C798-4428-AB78-F8B03F5B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52" y="4095870"/>
            <a:ext cx="3713517" cy="253690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1DE12D6-F915-447A-B698-72286B03B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27" y="472872"/>
            <a:ext cx="6463946" cy="369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7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76A0D-F7F7-45FB-A4E9-C37432EE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51C727-39E6-41E5-9283-FF514FA1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059" y="1838086"/>
            <a:ext cx="7429882" cy="46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8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5C459-37E9-4224-81D2-83F1D6BB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8ED91A-5E9D-4F77-87C5-92B7B15F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學校名稱</a:t>
            </a:r>
            <a:endParaRPr lang="en-US" altLang="zh-TW" dirty="0"/>
          </a:p>
          <a:p>
            <a:pPr lvl="1"/>
            <a:r>
              <a:rPr lang="zh-TW" altLang="en-US" dirty="0"/>
              <a:t>括號</a:t>
            </a:r>
            <a:endParaRPr lang="en-US" altLang="zh-TW" dirty="0"/>
          </a:p>
          <a:p>
            <a:pPr lvl="1"/>
            <a:r>
              <a:rPr lang="en-US" altLang="zh-TW" dirty="0"/>
              <a:t>"-"</a:t>
            </a:r>
          </a:p>
          <a:p>
            <a:r>
              <a:rPr lang="zh-TW" altLang="en-US" dirty="0"/>
              <a:t>人數資料格式</a:t>
            </a:r>
            <a:endParaRPr lang="en-US" altLang="zh-TW" dirty="0"/>
          </a:p>
          <a:p>
            <a:pPr lvl="1"/>
            <a:r>
              <a:rPr lang="en-US" altLang="zh-TW" dirty="0"/>
              <a:t>"%"</a:t>
            </a:r>
          </a:p>
          <a:p>
            <a:pPr lvl="1"/>
            <a:r>
              <a:rPr lang="zh-TW" altLang="en-US" dirty="0"/>
              <a:t>千分位</a:t>
            </a:r>
            <a:endParaRPr lang="en-US" altLang="zh-TW" dirty="0"/>
          </a:p>
          <a:p>
            <a:pPr lvl="1"/>
            <a:r>
              <a:rPr lang="en-US" altLang="zh-TW" dirty="0"/>
              <a:t>":"</a:t>
            </a:r>
          </a:p>
          <a:p>
            <a:r>
              <a:rPr lang="en-US" altLang="zh-TW" dirty="0"/>
              <a:t>Rank</a:t>
            </a:r>
          </a:p>
          <a:p>
            <a:pPr lvl="1"/>
            <a:r>
              <a:rPr lang="en-US" altLang="zh-TW" dirty="0"/>
              <a:t>"=" </a:t>
            </a:r>
          </a:p>
          <a:p>
            <a:pPr lvl="1"/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200</a:t>
            </a:r>
            <a:r>
              <a:rPr lang="zh-TW" altLang="en-US" dirty="0"/>
              <a:t>以後，</a:t>
            </a:r>
            <a:r>
              <a:rPr lang="en-US" altLang="zh-TW" dirty="0"/>
              <a:t>"401–500"</a:t>
            </a:r>
            <a:r>
              <a:rPr lang="zh-TW" altLang="en-US" dirty="0"/>
              <a:t>→</a:t>
            </a:r>
            <a:r>
              <a:rPr lang="en-US" altLang="zh-TW" dirty="0"/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6129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63132-C458-4409-82E5-F1C8AC7A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1AAC-27D2-41FE-88B2-F938F0C6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QS: 500 obs.</a:t>
            </a:r>
          </a:p>
          <a:p>
            <a:r>
              <a:rPr lang="en-US" altLang="zh-TW" dirty="0"/>
              <a:t>THE: 500 obs.</a:t>
            </a:r>
          </a:p>
          <a:p>
            <a:r>
              <a:rPr lang="en-US" altLang="zh-TW" dirty="0"/>
              <a:t>Merge: </a:t>
            </a:r>
            <a:r>
              <a:rPr lang="en-US" altLang="zh-TW" dirty="0">
                <a:solidFill>
                  <a:srgbClr val="FF0000"/>
                </a:solidFill>
              </a:rPr>
              <a:t>270 obs.</a:t>
            </a: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38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14A76-CED3-4E7B-B4D2-4F66D91C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Continent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C3D6A4-01A7-4785-8095-720243D0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71" y="1892188"/>
            <a:ext cx="9887458" cy="43309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3B14AC-B4D2-40F7-92BB-FB534B60F7E2}"/>
              </a:ext>
            </a:extLst>
          </p:cNvPr>
          <p:cNvSpPr/>
          <p:nvPr/>
        </p:nvSpPr>
        <p:spPr>
          <a:xfrm>
            <a:off x="6581775" y="1971675"/>
            <a:ext cx="2952750" cy="933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6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1B543-0192-445A-80EF-B0A8C443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EE1D54-6E2F-42AF-B6B0-87A598C6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 of university at  north </a:t>
            </a:r>
            <a:r>
              <a:rPr lang="en-US" altLang="zh-TW" dirty="0" err="1"/>
              <a:t>america</a:t>
            </a:r>
            <a:r>
              <a:rPr lang="en-US" altLang="zh-TW" dirty="0"/>
              <a:t> : 79  (104)</a:t>
            </a:r>
          </a:p>
          <a:p>
            <a:r>
              <a:rPr lang="en-US" altLang="zh-TW" dirty="0"/>
              <a:t># of university at  </a:t>
            </a:r>
            <a:r>
              <a:rPr lang="en-US" altLang="zh-TW" dirty="0" err="1"/>
              <a:t>europe</a:t>
            </a:r>
            <a:r>
              <a:rPr lang="en-US" altLang="zh-TW" dirty="0"/>
              <a:t> : 106  (222)</a:t>
            </a:r>
          </a:p>
          <a:p>
            <a:r>
              <a:rPr lang="en-US" altLang="zh-TW" dirty="0"/>
              <a:t># of university at  </a:t>
            </a:r>
            <a:r>
              <a:rPr lang="en-US" altLang="zh-TW" dirty="0" err="1"/>
              <a:t>asia</a:t>
            </a:r>
            <a:r>
              <a:rPr lang="en-US" altLang="zh-TW" dirty="0"/>
              <a:t> : 52  (125)</a:t>
            </a:r>
          </a:p>
          <a:p>
            <a:r>
              <a:rPr lang="en-US" altLang="zh-TW" dirty="0"/>
              <a:t># of university at  </a:t>
            </a:r>
            <a:r>
              <a:rPr lang="en-US" altLang="zh-TW" dirty="0" err="1"/>
              <a:t>oceania</a:t>
            </a:r>
            <a:r>
              <a:rPr lang="en-US" altLang="zh-TW" dirty="0"/>
              <a:t> : 22  (44)</a:t>
            </a:r>
          </a:p>
          <a:p>
            <a:r>
              <a:rPr lang="en-US" altLang="zh-TW" dirty="0"/>
              <a:t># of university at  </a:t>
            </a:r>
            <a:r>
              <a:rPr lang="en-US" altLang="zh-TW" dirty="0" err="1"/>
              <a:t>africa</a:t>
            </a:r>
            <a:r>
              <a:rPr lang="en-US" altLang="zh-TW" dirty="0"/>
              <a:t> : 2  (5)</a:t>
            </a:r>
          </a:p>
          <a:p>
            <a:r>
              <a:rPr lang="en-US" altLang="zh-TW" dirty="0"/>
              <a:t># of university at  </a:t>
            </a:r>
            <a:r>
              <a:rPr lang="en-US" altLang="zh-TW" dirty="0" err="1"/>
              <a:t>latin</a:t>
            </a:r>
            <a:r>
              <a:rPr lang="en-US" altLang="zh-TW" dirty="0"/>
              <a:t> </a:t>
            </a:r>
            <a:r>
              <a:rPr lang="en-US" altLang="zh-TW" dirty="0" err="1"/>
              <a:t>america</a:t>
            </a:r>
            <a:r>
              <a:rPr lang="en-US" altLang="zh-TW" dirty="0"/>
              <a:t> : 0</a:t>
            </a:r>
            <a:r>
              <a:rPr lang="zh-TW" altLang="en-US" dirty="0"/>
              <a:t> </a:t>
            </a:r>
            <a:r>
              <a:rPr lang="en-US" altLang="zh-TW" dirty="0"/>
              <a:t> (31)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66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EE211-125D-4FF0-8202-42383E4B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 = THE - QS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5560D6-1E1B-4643-B46B-D85D85B5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mean of diff at  </a:t>
            </a:r>
            <a:r>
              <a:rPr lang="en-US" altLang="zh-TW" dirty="0" err="1"/>
              <a:t>north_america</a:t>
            </a:r>
            <a:r>
              <a:rPr lang="en-US" altLang="zh-TW" dirty="0"/>
              <a:t> : -466.42 </a:t>
            </a:r>
          </a:p>
          <a:p>
            <a:r>
              <a:rPr lang="en-US" altLang="zh-TW" dirty="0"/>
              <a:t>mean of diff at  </a:t>
            </a:r>
            <a:r>
              <a:rPr lang="en-US" altLang="zh-TW" dirty="0" err="1"/>
              <a:t>europe</a:t>
            </a:r>
            <a:r>
              <a:rPr lang="en-US" altLang="zh-TW" dirty="0"/>
              <a:t> : 703.91 </a:t>
            </a:r>
          </a:p>
          <a:p>
            <a:r>
              <a:rPr lang="en-US" altLang="zh-TW" dirty="0"/>
              <a:t>mean of diff at  </a:t>
            </a:r>
            <a:r>
              <a:rPr lang="en-US" altLang="zh-TW" dirty="0" err="1"/>
              <a:t>asia</a:t>
            </a:r>
            <a:r>
              <a:rPr lang="en-US" altLang="zh-TW" dirty="0"/>
              <a:t> : 416.75 </a:t>
            </a:r>
          </a:p>
          <a:p>
            <a:r>
              <a:rPr lang="en-US" altLang="zh-TW" dirty="0"/>
              <a:t>mean of diff at  </a:t>
            </a:r>
            <a:r>
              <a:rPr lang="en-US" altLang="zh-TW" dirty="0" err="1"/>
              <a:t>oceania</a:t>
            </a:r>
            <a:r>
              <a:rPr lang="en-US" altLang="zh-TW" dirty="0"/>
              <a:t> : -1732.14 </a:t>
            </a:r>
          </a:p>
          <a:p>
            <a:r>
              <a:rPr lang="en-US" altLang="zh-TW" dirty="0"/>
              <a:t>mean of diff at  </a:t>
            </a:r>
            <a:r>
              <a:rPr lang="en-US" altLang="zh-TW" dirty="0" err="1"/>
              <a:t>africa</a:t>
            </a:r>
            <a:r>
              <a:rPr lang="en-US" altLang="zh-TW" dirty="0"/>
              <a:t> : -1112.5 </a:t>
            </a:r>
          </a:p>
          <a:p>
            <a:r>
              <a:rPr lang="en-US" altLang="zh-TW" dirty="0"/>
              <a:t>mean of diff at all continent: 60.04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11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274</Words>
  <Application>Microsoft Office PowerPoint</Application>
  <PresentationFormat>寬螢幕</PresentationFormat>
  <Paragraphs>46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World University Ranking 2022</vt:lpstr>
      <vt:lpstr>QS</vt:lpstr>
      <vt:lpstr>PowerPoint 簡報</vt:lpstr>
      <vt:lpstr>THE</vt:lpstr>
      <vt:lpstr>格式</vt:lpstr>
      <vt:lpstr>merge</vt:lpstr>
      <vt:lpstr>Continent</vt:lpstr>
      <vt:lpstr>PowerPoint 簡報</vt:lpstr>
      <vt:lpstr>diff = THE - QS</vt:lpstr>
      <vt:lpstr>diff = THE - QS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商巧昀</dc:creator>
  <cp:lastModifiedBy>商巧昀</cp:lastModifiedBy>
  <cp:revision>17</cp:revision>
  <dcterms:created xsi:type="dcterms:W3CDTF">2021-11-01T12:21:16Z</dcterms:created>
  <dcterms:modified xsi:type="dcterms:W3CDTF">2021-11-04T06:35:35Z</dcterms:modified>
</cp:coreProperties>
</file>