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BAADE-34A0-40FF-9CE0-AADE849AA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0DD29A-0944-4346-B4E4-6410CA35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35EC9-DD07-476F-9046-8FC5437A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151F4-D5E5-4CA3-86AB-1473D25B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0D2F-A82E-4A94-85AB-4B846181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0206E-D01C-42FA-9431-D3DF8D4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FEC108-6977-48C2-B2CF-A9EC1633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A4F11A-1F18-44D7-8D84-E652D14F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CBC27-D830-4FD4-8ECF-8E60E31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074FFF-D1EE-4BCD-A395-5FCF9F5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73EC16-65BB-4195-9C5D-9859FD01D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7578B7-09F9-4F66-8CA9-F7D8CCCD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BCAEC-A315-4456-A833-AB0798C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31CF-5023-4953-A53D-6D536746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EE1F2-A2F2-4D58-A5B1-41821E88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5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D8314-80F0-41E9-B2E2-4B1F442C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7EC5B-7E9B-4160-9910-034998F9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7CA6F-A072-42E8-B495-E854566C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80F23-C4F6-4329-90D2-29C967CA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5461C-53D0-43C3-BDE5-08ABCABF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1DC8D-CA60-4106-B040-08224963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E7324-C0C6-4721-A073-9CDAE6D5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4F8CDD-EE48-4624-96BA-7C4391B0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F4412-14BB-4096-B80F-4E255AEA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05DF2D-0F44-49A2-BD29-4E8AFB5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6899-CB12-4605-ACED-120A0914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509ED-1E3D-49DC-8734-4852BBFFE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FE0D-EDA4-43E3-8989-F64D0935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B725CC-2B6E-448A-96C3-2616776B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60DFD6-C870-4D34-B7CD-F36960E3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EC1A7-02C6-4D02-90F4-CF75ECAB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747BB-0557-4054-BD11-FA30EDB0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E1B38-BF39-49D4-8C77-36FEFDCC3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604A5E-FD21-489E-95EA-AC0CCD52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19C247-1D94-4D52-817B-B5E5A970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C5347D-C356-4B47-A1DD-CC1279FB6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AF2D10-FC2F-4661-A93A-25253E2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FA711F-944A-46C6-A0D7-0636D7F5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35B616-AA26-4419-B085-0BD77BC2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6A8C7-861E-4E4E-8FD9-704A06BA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0B5E79-B944-40FF-8BF1-CA4627A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D3B724-47DD-471E-958C-1925390E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E3518C-96BA-465A-8E2A-031A33F2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1C95FD-09AE-4EE4-88FC-8E91EDB6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D1E75E-7CED-4524-BFB2-5ECD2C55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82C209-D951-4C08-B3C9-D640069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5505C-E6A5-4695-963F-B955A3DD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BE208-6C08-43B3-B47A-094BB005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B36C3-8861-46E6-8393-983A3985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C03895-B761-48DE-873C-C6678A80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DBFE0-6DF3-498D-8BED-EB11CCF3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1DD53-B646-40F8-B94F-41A533E7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7DD6-591B-4E63-B4A3-31F1219F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E1A06-04A9-49B8-806D-3242F863B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F5971-7500-4496-8E7D-A1332D76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17F79B-1881-42EF-9789-DE4BA55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4FF57F-E4F6-4A91-8555-EA8FD48E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978732-A55B-48EF-BFA1-583112E2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AD510C-6AD3-416D-86A1-376B30B1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FDA7F-97D3-46C8-8AC6-7E2E5E35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20547-D575-4B4A-B678-2F7C35A87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217F-F5F5-4B39-B4A7-5C3AC54F1EAA}" type="datetimeFigureOut">
              <a:rPr lang="zh-TW" altLang="en-US" smtClean="0"/>
              <a:t>2021/12/2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753BF-7CE4-4CCB-AC69-AE8B64134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2317D-C7C2-486C-B9BE-D757555A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B334-E19E-491D-93F0-DEFD79EC7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47D1-DF67-4A08-A99D-0FD6382B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World University Ranking</a:t>
            </a:r>
            <a:r>
              <a:rPr lang="zh-TW" altLang="en-US" sz="5400" dirty="0"/>
              <a:t> </a:t>
            </a:r>
            <a:r>
              <a:rPr lang="en-US" altLang="zh-TW" sz="5400" dirty="0"/>
              <a:t>2022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6498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22014-0B0F-4348-93A4-8F655E7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/>
                </a:solidFill>
              </a:rPr>
              <a:t>排名上升或下降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E9FBEA-53E3-4EB6-9084-4097DF07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75" y="1690688"/>
            <a:ext cx="5668245" cy="43672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601E51-308E-405F-B6F9-12771978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4" y="1684554"/>
            <a:ext cx="5676206" cy="43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8ED0E-E880-48DC-AA5C-B5210A8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without outlier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AFB27A-A6E9-4627-9210-637E09A43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76448"/>
            <a:ext cx="5612614" cy="432435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F9F397-7952-4444-B132-4A2C4C3E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" y="2076450"/>
            <a:ext cx="561261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9EB55-02A5-4652-B37D-020D0B75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outlier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DF4C1-CCED-492D-B76E-DE049303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4468D-DB2D-44FE-B08F-BF2278EC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717301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EF0B-1B23-43BA-B6A2-F91C2443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without outlier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797050-B2C1-4727-A2E7-F4CC64DEF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81" y="1912120"/>
            <a:ext cx="10601838" cy="1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CBBB9-D3BA-4CEB-9FDA-5994001F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619125"/>
            <a:ext cx="3619500" cy="584358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--- + ---</a:t>
            </a:r>
          </a:p>
          <a:p>
            <a:r>
              <a:rPr lang="en-US" altLang="zh-TW" dirty="0"/>
              <a:t>Number of university: 192</a:t>
            </a:r>
          </a:p>
          <a:p>
            <a:r>
              <a:rPr lang="en-US" altLang="zh-TW" dirty="0"/>
              <a:t>Mean of "diff": -294.8229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200.3048</a:t>
            </a:r>
          </a:p>
          <a:p>
            <a:r>
              <a:rPr lang="en-US" altLang="zh-TW" dirty="0"/>
              <a:t>p-value of t test if diff of "+" = 0: 0.143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"+" = 0: 0.0458*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7EB4EEE-6E52-4E70-A25E-DDC3BF93BC1B}"/>
              </a:ext>
            </a:extLst>
          </p:cNvPr>
          <p:cNvSpPr txBox="1">
            <a:spLocks/>
          </p:cNvSpPr>
          <p:nvPr/>
        </p:nvSpPr>
        <p:spPr>
          <a:xfrm>
            <a:off x="4400550" y="619125"/>
            <a:ext cx="3619500" cy="5843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--- - ---</a:t>
            </a:r>
          </a:p>
          <a:p>
            <a:r>
              <a:rPr lang="en-US" altLang="zh-TW" dirty="0"/>
              <a:t>Number of university: 243</a:t>
            </a:r>
          </a:p>
          <a:p>
            <a:r>
              <a:rPr lang="en-US" altLang="zh-TW" dirty="0"/>
              <a:t>Mean of "diff": -507.5597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265.1523</a:t>
            </a:r>
          </a:p>
          <a:p>
            <a:r>
              <a:rPr lang="en-US" altLang="zh-TW" dirty="0"/>
              <a:t>p-value of t test if diff of "-" = 0: 0.0329*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"-" = 0: 0.1865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AD9B6D-3BD2-47E8-8982-23973D45781E}"/>
              </a:ext>
            </a:extLst>
          </p:cNvPr>
          <p:cNvSpPr txBox="1">
            <a:spLocks/>
          </p:cNvSpPr>
          <p:nvPr/>
        </p:nvSpPr>
        <p:spPr>
          <a:xfrm>
            <a:off x="8096250" y="619125"/>
            <a:ext cx="3619500" cy="5843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--- = ---</a:t>
            </a:r>
          </a:p>
          <a:p>
            <a:r>
              <a:rPr lang="en-US" altLang="zh-TW" dirty="0"/>
              <a:t>Number of university: 161</a:t>
            </a:r>
          </a:p>
          <a:p>
            <a:r>
              <a:rPr lang="en-US" altLang="zh-TW" dirty="0"/>
              <a:t>Mean of "diff": -1589.876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1124.421</a:t>
            </a:r>
          </a:p>
          <a:p>
            <a:r>
              <a:rPr lang="en-US" altLang="zh-TW" dirty="0"/>
              <a:t>p-value of t test if diff of "=" = 0: 0.204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"=" = 0: 0.2025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60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73263-3F64-494D-9D62-D423189F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A2AB4-1CB1-433B-BD59-1933F44C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抓全部資料</a:t>
            </a:r>
            <a:endParaRPr lang="en-US" altLang="zh-TW" dirty="0"/>
          </a:p>
          <a:p>
            <a:r>
              <a:rPr lang="zh-TW" altLang="en-US" dirty="0"/>
              <a:t>以排名區間、排名上升下降、洲分組</a:t>
            </a:r>
            <a:endParaRPr lang="en-US" altLang="zh-TW" dirty="0"/>
          </a:p>
          <a:p>
            <a:r>
              <a:rPr lang="en-US" altLang="zh-TW" dirty="0"/>
              <a:t>transform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17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530-5068-4AC4-8F05-06B09AA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F476F-29D4-4127-BF1A-BDC9468A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diff</a:t>
            </a:r>
            <a:r>
              <a:rPr lang="en-US" altLang="zh-TW" dirty="0"/>
              <a:t> = No. of Students for QS - No. of Students for THE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pdiff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= diff / average(No. of Students for QS + No. of Students for THE)</a:t>
            </a:r>
          </a:p>
          <a:p>
            <a:r>
              <a:rPr lang="zh-TW" altLang="en-US" dirty="0"/>
              <a:t>篩離群值、判斷有沒有作弊</a:t>
            </a:r>
          </a:p>
        </p:txBody>
      </p:sp>
    </p:spTree>
    <p:extLst>
      <p:ext uri="{BB962C8B-B14F-4D97-AF65-F5344CB8AC3E}">
        <p14:creationId xmlns:p14="http://schemas.microsoft.com/office/powerpoint/2010/main" val="5552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14DC1-521A-438C-9856-7106A66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3"/>
                </a:solidFill>
              </a:rPr>
              <a:t>排名區間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0214D-80AE-4E84-A67E-073F9FE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1-200</a:t>
            </a:r>
          </a:p>
          <a:p>
            <a:r>
              <a:rPr lang="en-US" altLang="zh-TW" dirty="0"/>
              <a:t>201-400</a:t>
            </a:r>
          </a:p>
          <a:p>
            <a:r>
              <a:rPr lang="en-US" altLang="zh-TW" dirty="0"/>
              <a:t>401-600</a:t>
            </a:r>
          </a:p>
          <a:p>
            <a:r>
              <a:rPr lang="en-US" altLang="zh-TW" dirty="0"/>
              <a:t>601-800</a:t>
            </a:r>
          </a:p>
          <a:p>
            <a:r>
              <a:rPr lang="en-US" altLang="zh-TW" dirty="0"/>
              <a:t>801-1000</a:t>
            </a:r>
          </a:p>
          <a:p>
            <a:r>
              <a:rPr lang="en-US" altLang="zh-TW" dirty="0"/>
              <a:t>1001-1200</a:t>
            </a:r>
          </a:p>
          <a:p>
            <a:r>
              <a:rPr lang="en-US" altLang="zh-TW" dirty="0"/>
              <a:t>1200+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18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1326B-E014-4EF8-A44D-1994A775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600075"/>
            <a:ext cx="7620000" cy="6438900"/>
          </a:xfrm>
        </p:spPr>
        <p:txBody>
          <a:bodyPr>
            <a:noAutofit/>
          </a:bodyPr>
          <a:lstStyle/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1917B-33AF-4204-95C2-46ED00E4B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6" y="856097"/>
            <a:ext cx="11560128" cy="45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0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C59CB-324E-47E6-AC71-9B1F351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without outlier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A9773AE-64A4-4D82-A5A9-FEB9FE6E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3" y="1690688"/>
            <a:ext cx="11682293" cy="4533899"/>
          </a:xfrm>
        </p:spPr>
      </p:pic>
    </p:spTree>
    <p:extLst>
      <p:ext uri="{BB962C8B-B14F-4D97-AF65-F5344CB8AC3E}">
        <p14:creationId xmlns:p14="http://schemas.microsoft.com/office/powerpoint/2010/main" val="136635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8249B-87D0-4DB3-B222-A64BB8D6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outlier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B059D50-B744-4817-8F62-40FEFC41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650"/>
            <a:ext cx="9802612" cy="12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30D21-82DB-4C4A-A6E6-2C0003C8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without outlier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11221-E7F4-49BF-9ED4-2897D41A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DAF586-37C7-491C-A7F3-3549C66B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1553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CAA27-3316-45F0-AE03-03F2542B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638173"/>
            <a:ext cx="4248150" cy="599122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--- 1 1-200 ---</a:t>
            </a:r>
          </a:p>
          <a:p>
            <a:r>
              <a:rPr lang="en-US" altLang="zh-TW" dirty="0"/>
              <a:t>Number of university: 127</a:t>
            </a:r>
          </a:p>
          <a:p>
            <a:r>
              <a:rPr lang="en-US" altLang="zh-TW" dirty="0"/>
              <a:t>Mean of "diff": 116.378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&gt; the</a:t>
            </a:r>
          </a:p>
          <a:p>
            <a:r>
              <a:rPr lang="en-US" altLang="zh-TW" dirty="0"/>
              <a:t>se of "diff": 207.2454</a:t>
            </a:r>
          </a:p>
          <a:p>
            <a:r>
              <a:rPr lang="en-US" altLang="zh-TW" dirty="0"/>
              <a:t>p-value of t test if diff of "1 1-200" = 0: 0.3414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"1 1-200" = 0: 0.2787</a:t>
            </a:r>
          </a:p>
          <a:p>
            <a:r>
              <a:rPr lang="en-US" altLang="zh-TW" dirty="0"/>
              <a:t>--- 2 201-400 ---</a:t>
            </a:r>
          </a:p>
          <a:p>
            <a:r>
              <a:rPr lang="en-US" altLang="zh-TW" dirty="0"/>
              <a:t>Number of university: 114</a:t>
            </a:r>
          </a:p>
          <a:p>
            <a:r>
              <a:rPr lang="en-US" altLang="zh-TW" dirty="0"/>
              <a:t>Mean of "diff": -190.7281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203.7091</a:t>
            </a:r>
          </a:p>
          <a:p>
            <a:r>
              <a:rPr lang="en-US" altLang="zh-TW" dirty="0"/>
              <a:t>p-value of t test if diff of "2 201-400" = 0: 0.1428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"2 201-400" = 0: 0.1697</a:t>
            </a:r>
          </a:p>
          <a:p>
            <a:r>
              <a:rPr lang="en-US" altLang="zh-TW" dirty="0"/>
              <a:t>--- 3 401-600 ---</a:t>
            </a:r>
          </a:p>
          <a:p>
            <a:r>
              <a:rPr lang="en-US" altLang="zh-TW" dirty="0"/>
              <a:t>Number of university: 101</a:t>
            </a:r>
          </a:p>
          <a:p>
            <a:r>
              <a:rPr lang="en-US" altLang="zh-TW" dirty="0"/>
              <a:t>Mean of "diff": -141.4752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314.7755</a:t>
            </a:r>
          </a:p>
          <a:p>
            <a:r>
              <a:rPr lang="en-US" altLang="zh-TW" dirty="0"/>
              <a:t>p-value of t test if diff of "3 401-600" = 0: 0.0515*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"3 401-600" = 0: 0.1905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1B2B576-DFEB-4FA9-AD72-521C2A44B08C}"/>
              </a:ext>
            </a:extLst>
          </p:cNvPr>
          <p:cNvSpPr txBox="1">
            <a:spLocks/>
          </p:cNvSpPr>
          <p:nvPr/>
        </p:nvSpPr>
        <p:spPr>
          <a:xfrm>
            <a:off x="4238624" y="638173"/>
            <a:ext cx="4486275" cy="5991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--- 4 601-800 ---</a:t>
            </a:r>
          </a:p>
          <a:p>
            <a:r>
              <a:rPr lang="en-US" altLang="zh-TW" dirty="0"/>
              <a:t>Number of university: 90</a:t>
            </a:r>
          </a:p>
          <a:p>
            <a:r>
              <a:rPr lang="en-US" altLang="zh-TW" dirty="0"/>
              <a:t>Mean of "diff": -892.7556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638.2833</a:t>
            </a:r>
          </a:p>
          <a:p>
            <a:r>
              <a:rPr lang="en-US" altLang="zh-TW" dirty="0"/>
              <a:t>p-value of t test if diff of "4 601-800" = 0: 0.6783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"4 601-800" = 0: 0.8994</a:t>
            </a:r>
          </a:p>
          <a:p>
            <a:r>
              <a:rPr lang="en-US" altLang="zh-TW" dirty="0"/>
              <a:t>--- 5 801-1000 ---</a:t>
            </a:r>
          </a:p>
          <a:p>
            <a:r>
              <a:rPr lang="en-US" altLang="zh-TW" dirty="0"/>
              <a:t>Number of university: 67</a:t>
            </a:r>
          </a:p>
          <a:p>
            <a:r>
              <a:rPr lang="en-US" altLang="zh-TW" dirty="0"/>
              <a:t>Mean of "diff": -3100.597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2605.947</a:t>
            </a:r>
          </a:p>
          <a:p>
            <a:r>
              <a:rPr lang="en-US" altLang="zh-TW" dirty="0"/>
              <a:t>p-value of t test if diff of "5 801-1000" = 0: 0.2576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"5 801-1000" = 0: 0.1428</a:t>
            </a:r>
          </a:p>
          <a:p>
            <a:r>
              <a:rPr lang="en-US" altLang="zh-TW" dirty="0"/>
              <a:t>--- 6 1001-1200 ---</a:t>
            </a:r>
          </a:p>
          <a:p>
            <a:r>
              <a:rPr lang="en-US" altLang="zh-TW" dirty="0"/>
              <a:t>Number of university: 61</a:t>
            </a:r>
          </a:p>
          <a:p>
            <a:r>
              <a:rPr lang="en-US" altLang="zh-TW" dirty="0"/>
              <a:t>Mean of "diff": -2953.279</a:t>
            </a:r>
          </a:p>
          <a:p>
            <a:r>
              <a:rPr lang="en-US" altLang="zh-TW" dirty="0"/>
              <a:t>Number of students of </a:t>
            </a:r>
            <a:r>
              <a:rPr lang="en-US" altLang="zh-TW" dirty="0" err="1"/>
              <a:t>qs</a:t>
            </a:r>
            <a:r>
              <a:rPr lang="en-US" altLang="zh-TW" dirty="0"/>
              <a:t> &lt; the</a:t>
            </a:r>
          </a:p>
          <a:p>
            <a:r>
              <a:rPr lang="en-US" altLang="zh-TW" dirty="0"/>
              <a:t>se of "diff": 1509.533</a:t>
            </a:r>
          </a:p>
          <a:p>
            <a:r>
              <a:rPr lang="en-US" altLang="zh-TW" dirty="0"/>
              <a:t>p-value of t test if diff of "6 1001-1200" = 0: 0.2869</a:t>
            </a:r>
          </a:p>
          <a:p>
            <a:r>
              <a:rPr lang="en-US" altLang="zh-TW" dirty="0"/>
              <a:t>p-value of t test if </a:t>
            </a:r>
            <a:r>
              <a:rPr lang="en-US" altLang="zh-TW" dirty="0" err="1"/>
              <a:t>pdiff</a:t>
            </a:r>
            <a:r>
              <a:rPr lang="en-US" altLang="zh-TW" dirty="0"/>
              <a:t> of "6 1001-1200" = 0: 0.1132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EDA343-296C-4762-BFF7-E609A2CA93AC}"/>
              </a:ext>
            </a:extLst>
          </p:cNvPr>
          <p:cNvSpPr txBox="1">
            <a:spLocks/>
          </p:cNvSpPr>
          <p:nvPr/>
        </p:nvSpPr>
        <p:spPr>
          <a:xfrm>
            <a:off x="8134351" y="609599"/>
            <a:ext cx="4057650" cy="599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/>
              <a:t>--- 7 1200+ ---</a:t>
            </a:r>
          </a:p>
          <a:p>
            <a:r>
              <a:rPr lang="en-US" altLang="zh-TW" sz="1400" dirty="0"/>
              <a:t>Number of university: 119</a:t>
            </a:r>
          </a:p>
          <a:p>
            <a:r>
              <a:rPr lang="en-US" altLang="zh-TW" sz="1400" dirty="0"/>
              <a:t>Mean of "diff": 64.7395</a:t>
            </a:r>
          </a:p>
          <a:p>
            <a:r>
              <a:rPr lang="en-US" altLang="zh-TW" sz="1400" dirty="0"/>
              <a:t>Number of students of </a:t>
            </a:r>
            <a:r>
              <a:rPr lang="en-US" altLang="zh-TW" sz="1400" dirty="0" err="1"/>
              <a:t>qs</a:t>
            </a:r>
            <a:r>
              <a:rPr lang="en-US" altLang="zh-TW" sz="1400" dirty="0"/>
              <a:t> &gt; the</a:t>
            </a:r>
          </a:p>
          <a:p>
            <a:r>
              <a:rPr lang="en-US" altLang="zh-TW" sz="1400" dirty="0"/>
              <a:t>se of "diff": 341.2634</a:t>
            </a:r>
          </a:p>
          <a:p>
            <a:r>
              <a:rPr lang="en-US" altLang="zh-TW" sz="1400" dirty="0"/>
              <a:t>p-value of t test if diff of "7 1200+" = 0: 0.0663*</a:t>
            </a:r>
          </a:p>
          <a:p>
            <a:r>
              <a:rPr lang="en-US" altLang="zh-TW" sz="1400" dirty="0"/>
              <a:t>p-value of t test if </a:t>
            </a:r>
            <a:r>
              <a:rPr lang="en-US" altLang="zh-TW" sz="1400" dirty="0" err="1"/>
              <a:t>pdiff</a:t>
            </a:r>
            <a:r>
              <a:rPr lang="en-US" altLang="zh-TW" sz="1400" dirty="0"/>
              <a:t> of "7 1200+" = 0: 0.0102*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16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664</Words>
  <Application>Microsoft Office PowerPoint</Application>
  <PresentationFormat>寬螢幕</PresentationFormat>
  <Paragraphs>94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Garamond</vt:lpstr>
      <vt:lpstr>Office 佈景主題</vt:lpstr>
      <vt:lpstr>World University Ranking 2022</vt:lpstr>
      <vt:lpstr>修改部分</vt:lpstr>
      <vt:lpstr>判斷方式</vt:lpstr>
      <vt:lpstr>排名區間</vt:lpstr>
      <vt:lpstr>PowerPoint 簡報</vt:lpstr>
      <vt:lpstr>without outlier</vt:lpstr>
      <vt:lpstr>with outlier</vt:lpstr>
      <vt:lpstr>without outlier</vt:lpstr>
      <vt:lpstr>PowerPoint 簡報</vt:lpstr>
      <vt:lpstr>排名上升或下降</vt:lpstr>
      <vt:lpstr>without outlier</vt:lpstr>
      <vt:lpstr>with outlier</vt:lpstr>
      <vt:lpstr>without outlier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University Ranking 2022</dc:title>
  <dc:creator>商巧昀</dc:creator>
  <cp:lastModifiedBy>商巧昀</cp:lastModifiedBy>
  <cp:revision>8</cp:revision>
  <dcterms:created xsi:type="dcterms:W3CDTF">2021-12-02T06:11:32Z</dcterms:created>
  <dcterms:modified xsi:type="dcterms:W3CDTF">2021-12-02T07:46:52Z</dcterms:modified>
</cp:coreProperties>
</file>