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91FD0-0AB1-49E9-9D6B-3365ADF50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F6292D-F61D-42D6-95E8-185EDE732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A4931-A461-422E-8DC8-0A566564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ABFC3-A9AA-42F5-A6F3-F3E78C23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0DE77-DECC-4E41-ADE0-19C01528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C70C1-AE95-4D1C-8FC1-18BD816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54C7FD-AF1F-492A-AC88-832F99A3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3A863-C830-42BF-8DDE-ED20FDAC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2A38C-E856-4E08-BFBC-6C59727E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7710F-B431-439C-B98B-87E2F98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26B634-8D83-4906-9860-746F8120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16FCE-586A-4156-8A84-E3ED79FD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796-1947-4254-944F-17F74011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7D770-4D07-4FBB-8B09-6210D42C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A90D6-15F5-4EE7-9AB4-3FD59C6D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432E2-EEEF-47CC-AF36-DA2AF020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EA430-3E16-49DE-9F7C-BA0C9C04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E9492-97C4-433C-8D17-07AE11E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1C9F1-6667-46A6-936E-84C3A845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D66A6-66F4-48BE-B211-DD80811A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4A1EE-F0EC-4469-B693-93763CE2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E6032-490E-4546-B20F-A88B79E3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8818F-1C20-4E8F-8F7B-3467F21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2E253-04CA-457A-BEDD-596FDF45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96FFF-7BC6-4A3C-BB1B-38825C4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3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65192-5049-4327-90F7-7E33A54D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5B04E-8FEA-4227-94E2-4E69B2778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FA1751-51D6-4BD7-BAC4-6AEC18CD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19A4B-798C-4C95-9999-5C8D1FFD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05EBA-23F7-4210-BE27-1939A3B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DB6556-924C-4BFA-80B7-A76472DE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398EE-0BA8-47FF-834F-1E259C46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EFB13-2752-4AC0-8166-246D46F5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6C2CEC-EE48-4E42-A4C2-66D4655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5559D9-0A61-47E6-917F-9B957C1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B1A3F3-9F44-4670-80B9-191F7921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38815A-9EC4-4DA5-B3CA-350D807E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A18539-B2BA-4212-8207-E2B4F6B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CA927C-7596-44FC-90CB-C96677F7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0F19D-F1A8-43FA-8305-4620EC19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62F0CB-09A5-40FE-9AA5-F43612ED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5014F0-FEED-492E-9B70-3FA624D4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3A1843-8CFA-40CE-8DD1-B36D4B05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1815FB-E376-4AFF-89BA-C2A62E11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2885F9-9137-4F2B-96DA-E4E03486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360CFF-13BF-46BB-B1E3-3CE053B2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8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B60D9-EFF0-4942-A0FF-5EBDC71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A6943-44EB-4920-8852-A8F6A30F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75DAF-88D8-43B7-B40E-EDE28C73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6F227-0D66-4495-8691-075FA60A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B99284-D391-4E35-8134-E5F80962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E22AD-33AA-4E17-B8EE-19B4C5E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80598-98B5-4B5B-8C64-E89D909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EEDAE6-9571-467F-83BB-F84C62BF7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444666-701C-40CD-B901-4F8305A7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B06CE-8A31-471D-8ABC-83044570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C7B90B-108C-47D8-A8B8-E416A423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54EDB3-F10B-4C69-941A-E020CD01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697F34-F6C8-4ED4-8FF7-A5E09D01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CD2A8-6DDC-4362-8313-BD50A66E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6E696-FA26-4E34-9EC6-ECEC2D203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6C951-8007-443F-8213-533738F4C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D3B85-A5A4-421F-87B8-09B8F088B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6E1E2F3-2EF7-4FB7-9FE5-A7EFED1E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80808"/>
                </a:solidFill>
              </a:rPr>
              <a:t>711033123</a:t>
            </a:r>
            <a:r>
              <a:rPr lang="zh-TW" altLang="en-US" sz="2000" dirty="0">
                <a:solidFill>
                  <a:srgbClr val="080808"/>
                </a:solidFill>
              </a:rPr>
              <a:t> 商巧昀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D452C4D-27A0-435F-8AA1-280C7E535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400" b="1" dirty="0">
                <a:solidFill>
                  <a:srgbClr val="080808"/>
                </a:solidFill>
              </a:rPr>
              <a:t>Implement</a:t>
            </a:r>
            <a:r>
              <a:rPr lang="zh-TW" altLang="en-US" sz="4400" b="1" dirty="0">
                <a:solidFill>
                  <a:srgbClr val="080808"/>
                </a:solidFill>
              </a:rPr>
              <a:t> </a:t>
            </a:r>
            <a:r>
              <a:rPr lang="en-US" altLang="zh-TW" sz="4400" b="1" dirty="0">
                <a:solidFill>
                  <a:srgbClr val="080808"/>
                </a:solidFill>
              </a:rPr>
              <a:t>of 2 layers backpropagation model</a:t>
            </a:r>
            <a:endParaRPr lang="zh-TW" altLang="en-US" sz="4400" b="1" dirty="0">
              <a:solidFill>
                <a:srgbClr val="080808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609F61B4-8436-4D43-8D28-DFCEA197031C}"/>
              </a:ext>
            </a:extLst>
          </p:cNvPr>
          <p:cNvSpPr txBox="1"/>
          <p:nvPr/>
        </p:nvSpPr>
        <p:spPr>
          <a:xfrm>
            <a:off x="648527" y="414183"/>
            <a:ext cx="6201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Learning Process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96F16C-094E-4590-98F0-18628686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2" y="1151610"/>
            <a:ext cx="11297875" cy="54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2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609F61B4-8436-4D43-8D28-DFCEA197031C}"/>
              </a:ext>
            </a:extLst>
          </p:cNvPr>
          <p:cNvSpPr txBox="1"/>
          <p:nvPr/>
        </p:nvSpPr>
        <p:spPr>
          <a:xfrm>
            <a:off x="648527" y="414183"/>
            <a:ext cx="6201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Learning Process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DD9704-EB6E-4E8C-A202-0D8A41E5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2" y="1239520"/>
            <a:ext cx="11485609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E1A19B-3E64-494B-BA41-172B10F8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02" y="499666"/>
            <a:ext cx="9678196" cy="56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9E33C84-39C4-4F55-A983-DDC34B7E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6" y="1094022"/>
            <a:ext cx="11564771" cy="52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E172F26-6E38-416D-B6BA-7FB2872A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1" y="525681"/>
            <a:ext cx="11108635" cy="5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8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14</Words>
  <Application>Microsoft Office PowerPoint</Application>
  <PresentationFormat>寬螢幕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Implement of 2 layers backpropagation model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Taipei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商巧昀</dc:creator>
  <cp:lastModifiedBy>商巧昀</cp:lastModifiedBy>
  <cp:revision>14</cp:revision>
  <dcterms:created xsi:type="dcterms:W3CDTF">2022-04-11T08:05:52Z</dcterms:created>
  <dcterms:modified xsi:type="dcterms:W3CDTF">2022-04-14T16:20:57Z</dcterms:modified>
</cp:coreProperties>
</file>