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D91FD0-0AB1-49E9-9D6B-3365ADF50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F6292D-F61D-42D6-95E8-185EDE732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DA4931-A461-422E-8DC8-0A566564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6ABC-0088-4EDD-8D90-047BB064CF7C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6ABFC3-A9AA-42F5-A6F3-F3E78C235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A0DE77-DECC-4E41-ADE0-19C01528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CF96-AA50-4B8D-8DB5-106FF9097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1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3C70C1-AE95-4D1C-8FC1-18BD8166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B54C7FD-AF1F-492A-AC88-832F99A32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C3A863-C830-42BF-8DDE-ED20FDAC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6ABC-0088-4EDD-8D90-047BB064CF7C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C2A38C-E856-4E08-BFBC-6C59727E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37710F-B431-439C-B98B-87E2F988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CF96-AA50-4B8D-8DB5-106FF9097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93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226B634-8D83-4906-9860-746F81203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7E16FCE-586A-4156-8A84-E3ED79FDF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E34796-1947-4254-944F-17F74011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6ABC-0088-4EDD-8D90-047BB064CF7C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47D770-4D07-4FBB-8B09-6210D42C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DA90D6-15F5-4EE7-9AB4-3FD59C6D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CF96-AA50-4B8D-8DB5-106FF9097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118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B432E2-EEEF-47CC-AF36-DA2AF020F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FEA430-3E16-49DE-9F7C-BA0C9C04D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4E9492-97C4-433C-8D17-07AE11E4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6ABC-0088-4EDD-8D90-047BB064CF7C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81C9F1-6667-46A6-936E-84C3A845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0D66A6-66F4-48BE-B211-DD80811A5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CF96-AA50-4B8D-8DB5-106FF9097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92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74A1EE-F0EC-4469-B693-93763CE2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EE6032-490E-4546-B20F-A88B79E33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98818F-1C20-4E8F-8F7B-3467F21E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6ABC-0088-4EDD-8D90-047BB064CF7C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82E253-04CA-457A-BEDD-596FDF45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E96FFF-7BC6-4A3C-BB1B-38825C4A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CF96-AA50-4B8D-8DB5-106FF9097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39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65192-5049-4327-90F7-7E33A54DD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95B04E-8FEA-4227-94E2-4E69B2778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9FA1751-51D6-4BD7-BAC4-6AEC18CD3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C19A4B-798C-4C95-9999-5C8D1FFD9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6ABC-0088-4EDD-8D90-047BB064CF7C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005EBA-23F7-4210-BE27-1939A3BEF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DB6556-924C-4BFA-80B7-A76472DE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CF96-AA50-4B8D-8DB5-106FF9097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122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398EE-0BA8-47FF-834F-1E259C460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CEFB13-2752-4AC0-8166-246D46F54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6C2CEC-EE48-4E42-A4C2-66D4655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B5559D9-0A61-47E6-917F-9B957C1E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9B1A3F3-9F44-4670-80B9-191F7921B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238815A-9EC4-4DA5-B3CA-350D807EC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6ABC-0088-4EDD-8D90-047BB064CF7C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9A18539-B2BA-4212-8207-E2B4F6B6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ACA927C-7596-44FC-90CB-C96677F7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CF96-AA50-4B8D-8DB5-106FF9097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36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B0F19D-F1A8-43FA-8305-4620EC19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662F0CB-09A5-40FE-9AA5-F43612ED3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6ABC-0088-4EDD-8D90-047BB064CF7C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45014F0-FEED-492E-9B70-3FA624D4E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23A1843-8CFA-40CE-8DD1-B36D4B05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CF96-AA50-4B8D-8DB5-106FF9097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42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B1815FB-E376-4AFF-89BA-C2A62E11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6ABC-0088-4EDD-8D90-047BB064CF7C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D2885F9-9137-4F2B-96DA-E4E03486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360CFF-13BF-46BB-B1E3-3CE053B2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CF96-AA50-4B8D-8DB5-106FF9097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81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AB60D9-EFF0-4942-A0FF-5EBDC713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3A6943-44EB-4920-8852-A8F6A30F6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C75DAF-88D8-43B7-B40E-EDE28C735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76F227-0D66-4495-8691-075FA60AF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6ABC-0088-4EDD-8D90-047BB064CF7C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B99284-D391-4E35-8134-E5F80962A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5E22AD-33AA-4E17-B8EE-19B4C5E0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CF96-AA50-4B8D-8DB5-106FF9097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55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80598-98B5-4B5B-8C64-E89D909EB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4EEDAE6-9571-467F-83BB-F84C62BF7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C444666-701C-40CD-B901-4F8305A79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7B06CE-8A31-471D-8ABC-83044570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6ABC-0088-4EDD-8D90-047BB064CF7C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C7B90B-108C-47D8-A8B8-E416A4235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54EDB3-F10B-4C69-941A-E020CD01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CF96-AA50-4B8D-8DB5-106FF9097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76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D697F34-F6C8-4ED4-8FF7-A5E09D014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4CD2A8-6DDC-4362-8313-BD50A66E7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86E696-FA26-4E34-9EC6-ECEC2D203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06ABC-0088-4EDD-8D90-047BB064CF7C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36C951-8007-443F-8213-533738F4C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1D3B85-A5A4-421F-87B8-09B8F088B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CF96-AA50-4B8D-8DB5-106FF9097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6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7C447E-A9EB-46D7-AC71-ED49D9000F5D}"/>
              </a:ext>
            </a:extLst>
          </p:cNvPr>
          <p:cNvSpPr/>
          <p:nvPr/>
        </p:nvSpPr>
        <p:spPr>
          <a:xfrm>
            <a:off x="132492" y="3463622"/>
            <a:ext cx="1622810" cy="53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Training data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41AC2D-7625-4E3C-A8BF-EBE3AA64F36E}"/>
              </a:ext>
            </a:extLst>
          </p:cNvPr>
          <p:cNvSpPr/>
          <p:nvPr/>
        </p:nvSpPr>
        <p:spPr>
          <a:xfrm>
            <a:off x="2152397" y="2230018"/>
            <a:ext cx="1049309" cy="53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train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8C30B9-E6A7-45C7-9FF6-24EB124F6AE4}"/>
              </a:ext>
            </a:extLst>
          </p:cNvPr>
          <p:cNvSpPr/>
          <p:nvPr/>
        </p:nvSpPr>
        <p:spPr>
          <a:xfrm>
            <a:off x="2152397" y="4595138"/>
            <a:ext cx="1049309" cy="53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test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27DD8A6-13CC-45FF-8A0E-4500D877A882}"/>
              </a:ext>
            </a:extLst>
          </p:cNvPr>
          <p:cNvSpPr txBox="1"/>
          <p:nvPr/>
        </p:nvSpPr>
        <p:spPr>
          <a:xfrm>
            <a:off x="1585789" y="4365614"/>
            <a:ext cx="7924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0.2</a:t>
            </a:r>
            <a:endParaRPr lang="zh-TW" altLang="en-US" sz="16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87AF0C4-13CC-4906-B5BA-394417311A6D}"/>
              </a:ext>
            </a:extLst>
          </p:cNvPr>
          <p:cNvSpPr txBox="1"/>
          <p:nvPr/>
        </p:nvSpPr>
        <p:spPr>
          <a:xfrm>
            <a:off x="1585789" y="2815353"/>
            <a:ext cx="7924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0.8</a:t>
            </a:r>
            <a:endParaRPr lang="zh-TW" altLang="en-US" sz="1600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4DBB0AD-C399-4C7E-ADBD-4515EF1A6C5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1755302" y="2499258"/>
            <a:ext cx="397095" cy="1233604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E86C439-76D0-4734-BEE0-220BD339F829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755302" y="3732862"/>
            <a:ext cx="397095" cy="1131516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06E043F3-066D-45F6-AE79-04831F97F1A7}"/>
              </a:ext>
            </a:extLst>
          </p:cNvPr>
          <p:cNvCxnSpPr>
            <a:cxnSpLocks/>
            <a:stCxn id="6" idx="3"/>
            <a:endCxn id="33" idx="1"/>
          </p:cNvCxnSpPr>
          <p:nvPr/>
        </p:nvCxnSpPr>
        <p:spPr>
          <a:xfrm flipV="1">
            <a:off x="3201706" y="2033862"/>
            <a:ext cx="414310" cy="465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4A30E57-DE26-4EBA-B145-BD0768E5BC62}"/>
              </a:ext>
            </a:extLst>
          </p:cNvPr>
          <p:cNvCxnSpPr>
            <a:cxnSpLocks/>
            <a:stCxn id="6" idx="3"/>
            <a:endCxn id="36" idx="1"/>
          </p:cNvCxnSpPr>
          <p:nvPr/>
        </p:nvCxnSpPr>
        <p:spPr>
          <a:xfrm>
            <a:off x="3201706" y="2499258"/>
            <a:ext cx="413541" cy="708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C378C3EF-5E82-4932-9F65-12B09F21814C}"/>
              </a:ext>
            </a:extLst>
          </p:cNvPr>
          <p:cNvSpPr/>
          <p:nvPr/>
        </p:nvSpPr>
        <p:spPr>
          <a:xfrm>
            <a:off x="3616016" y="1395433"/>
            <a:ext cx="1270000" cy="127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X:</a:t>
            </a:r>
            <a:endParaRPr lang="zh-TW" altLang="en-US" dirty="0"/>
          </a:p>
          <a:p>
            <a:pPr algn="ctr"/>
            <a:r>
              <a:rPr lang="en-US" altLang="zh-TW" dirty="0"/>
              <a:t>28*28</a:t>
            </a:r>
            <a:endParaRPr lang="zh-TW" altLang="en-US" dirty="0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9DCBAD7F-D840-420A-8CC1-936F416FA1BD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 flipV="1">
            <a:off x="4886016" y="2032212"/>
            <a:ext cx="392161" cy="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26F0C1BF-CDD3-41B1-AC7A-57C2D638FC0A}"/>
              </a:ext>
            </a:extLst>
          </p:cNvPr>
          <p:cNvSpPr/>
          <p:nvPr/>
        </p:nvSpPr>
        <p:spPr>
          <a:xfrm>
            <a:off x="5278177" y="1762972"/>
            <a:ext cx="1635646" cy="53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784 vector</a:t>
            </a:r>
            <a:endParaRPr lang="zh-TW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F6357A9-E78A-462A-BA9B-30B096C0559F}"/>
              </a:ext>
            </a:extLst>
          </p:cNvPr>
          <p:cNvSpPr/>
          <p:nvPr/>
        </p:nvSpPr>
        <p:spPr>
          <a:xfrm>
            <a:off x="3615247" y="2938231"/>
            <a:ext cx="1270000" cy="538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Y:</a:t>
            </a:r>
            <a:r>
              <a:rPr lang="zh-TW" altLang="en-US" dirty="0"/>
              <a:t> </a:t>
            </a:r>
            <a:r>
              <a:rPr lang="en-US" altLang="zh-TW" dirty="0"/>
              <a:t>label</a:t>
            </a:r>
            <a:endParaRPr lang="zh-TW" altLang="en-US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A6EBDDDF-36B1-4734-950A-6888BC0C49B1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4885247" y="3207471"/>
            <a:ext cx="392930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9BAEE89C-08D2-4030-BCA3-2065AD8BC43F}"/>
              </a:ext>
            </a:extLst>
          </p:cNvPr>
          <p:cNvSpPr/>
          <p:nvPr/>
        </p:nvSpPr>
        <p:spPr>
          <a:xfrm>
            <a:off x="5278177" y="2942041"/>
            <a:ext cx="1090430" cy="53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0/1</a:t>
            </a:r>
            <a:endParaRPr lang="zh-TW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6BAF2D18-15E2-4B9B-B17D-B6ADA9942896}"/>
              </a:ext>
            </a:extLst>
          </p:cNvPr>
          <p:cNvSpPr/>
          <p:nvPr/>
        </p:nvSpPr>
        <p:spPr>
          <a:xfrm>
            <a:off x="7488410" y="2349203"/>
            <a:ext cx="1090430" cy="53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BPNN</a:t>
            </a:r>
            <a:endParaRPr lang="zh-TW" altLang="en-US" dirty="0"/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66F35936-8A39-41F2-9766-2AF421B7399C}"/>
              </a:ext>
            </a:extLst>
          </p:cNvPr>
          <p:cNvCxnSpPr>
            <a:cxnSpLocks/>
            <a:stCxn id="35" idx="3"/>
            <a:endCxn id="70" idx="1"/>
          </p:cNvCxnSpPr>
          <p:nvPr/>
        </p:nvCxnSpPr>
        <p:spPr>
          <a:xfrm>
            <a:off x="6913823" y="2032212"/>
            <a:ext cx="574587" cy="58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F530B775-48DD-4962-B853-50FF6562CEDB}"/>
              </a:ext>
            </a:extLst>
          </p:cNvPr>
          <p:cNvCxnSpPr>
            <a:cxnSpLocks/>
            <a:stCxn id="70" idx="3"/>
            <a:endCxn id="177" idx="1"/>
          </p:cNvCxnSpPr>
          <p:nvPr/>
        </p:nvCxnSpPr>
        <p:spPr>
          <a:xfrm>
            <a:off x="8578840" y="2618443"/>
            <a:ext cx="277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673FA6A7-7190-4D69-B9AC-71B1806FB121}"/>
              </a:ext>
            </a:extLst>
          </p:cNvPr>
          <p:cNvSpPr/>
          <p:nvPr/>
        </p:nvSpPr>
        <p:spPr>
          <a:xfrm>
            <a:off x="10275708" y="2354030"/>
            <a:ext cx="1621652" cy="53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Test Accuracy</a:t>
            </a:r>
            <a:endParaRPr lang="zh-TW" altLang="en-US" dirty="0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E01AAF96-B63C-49BA-8A8E-9BA73C3C4920}"/>
              </a:ext>
            </a:extLst>
          </p:cNvPr>
          <p:cNvSpPr/>
          <p:nvPr/>
        </p:nvSpPr>
        <p:spPr>
          <a:xfrm>
            <a:off x="8856088" y="2090125"/>
            <a:ext cx="1080554" cy="1056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Output label</a:t>
            </a:r>
            <a:endParaRPr lang="zh-TW" altLang="en-US" dirty="0"/>
          </a:p>
        </p:txBody>
      </p:sp>
      <p:cxnSp>
        <p:nvCxnSpPr>
          <p:cNvPr id="220" name="直線單箭頭接點 219">
            <a:extLst>
              <a:ext uri="{FF2B5EF4-FFF2-40B4-BE49-F238E27FC236}">
                <a16:creationId xmlns:a16="http://schemas.microsoft.com/office/drawing/2014/main" id="{D20F764F-9508-4EBE-986C-F5136B68A010}"/>
              </a:ext>
            </a:extLst>
          </p:cNvPr>
          <p:cNvCxnSpPr>
            <a:cxnSpLocks/>
            <a:stCxn id="177" idx="3"/>
            <a:endCxn id="107" idx="1"/>
          </p:cNvCxnSpPr>
          <p:nvPr/>
        </p:nvCxnSpPr>
        <p:spPr>
          <a:xfrm>
            <a:off x="9936642" y="2618443"/>
            <a:ext cx="339066" cy="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單箭頭接點 242">
            <a:extLst>
              <a:ext uri="{FF2B5EF4-FFF2-40B4-BE49-F238E27FC236}">
                <a16:creationId xmlns:a16="http://schemas.microsoft.com/office/drawing/2014/main" id="{C72094D1-E996-44F0-B297-DC593F71C807}"/>
              </a:ext>
            </a:extLst>
          </p:cNvPr>
          <p:cNvCxnSpPr>
            <a:cxnSpLocks/>
            <a:stCxn id="38" idx="3"/>
            <a:endCxn id="70" idx="1"/>
          </p:cNvCxnSpPr>
          <p:nvPr/>
        </p:nvCxnSpPr>
        <p:spPr>
          <a:xfrm flipV="1">
            <a:off x="6368607" y="2618443"/>
            <a:ext cx="1119803" cy="592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文字方塊 247">
            <a:extLst>
              <a:ext uri="{FF2B5EF4-FFF2-40B4-BE49-F238E27FC236}">
                <a16:creationId xmlns:a16="http://schemas.microsoft.com/office/drawing/2014/main" id="{609F61B4-8436-4D43-8D28-DFCEA197031C}"/>
              </a:ext>
            </a:extLst>
          </p:cNvPr>
          <p:cNvSpPr txBox="1"/>
          <p:nvPr/>
        </p:nvSpPr>
        <p:spPr>
          <a:xfrm>
            <a:off x="648527" y="414183"/>
            <a:ext cx="62014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Learning Process</a:t>
            </a:r>
            <a:endParaRPr lang="zh-TW" altLang="en-US" sz="32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A3AC0621-DE36-4C90-96E2-6F2C569192B9}"/>
              </a:ext>
            </a:extLst>
          </p:cNvPr>
          <p:cNvSpPr txBox="1"/>
          <p:nvPr/>
        </p:nvSpPr>
        <p:spPr>
          <a:xfrm>
            <a:off x="4890999" y="2544506"/>
            <a:ext cx="1848632" cy="376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One hot encoding</a:t>
            </a:r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0D44706-B21E-4F32-B117-F58A73CB2783}"/>
              </a:ext>
            </a:extLst>
          </p:cNvPr>
          <p:cNvSpPr txBox="1"/>
          <p:nvPr/>
        </p:nvSpPr>
        <p:spPr>
          <a:xfrm>
            <a:off x="8578840" y="1693805"/>
            <a:ext cx="1848632" cy="376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Label</a:t>
            </a:r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DCD7B6A0-F538-4CBD-A8F8-6236754398F1}"/>
              </a:ext>
            </a:extLst>
          </p:cNvPr>
          <p:cNvSpPr txBox="1"/>
          <p:nvPr/>
        </p:nvSpPr>
        <p:spPr>
          <a:xfrm>
            <a:off x="4890999" y="1365200"/>
            <a:ext cx="1848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/255</a:t>
            </a:r>
          </a:p>
        </p:txBody>
      </p:sp>
    </p:spTree>
    <p:extLst>
      <p:ext uri="{BB962C8B-B14F-4D97-AF65-F5344CB8AC3E}">
        <p14:creationId xmlns:p14="http://schemas.microsoft.com/office/powerpoint/2010/main" val="314212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7C447E-A9EB-46D7-AC71-ED49D9000F5D}"/>
              </a:ext>
            </a:extLst>
          </p:cNvPr>
          <p:cNvSpPr/>
          <p:nvPr/>
        </p:nvSpPr>
        <p:spPr>
          <a:xfrm>
            <a:off x="132492" y="3463622"/>
            <a:ext cx="1622810" cy="53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Training data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41AC2D-7625-4E3C-A8BF-EBE3AA64F36E}"/>
              </a:ext>
            </a:extLst>
          </p:cNvPr>
          <p:cNvSpPr/>
          <p:nvPr/>
        </p:nvSpPr>
        <p:spPr>
          <a:xfrm>
            <a:off x="2152397" y="2230018"/>
            <a:ext cx="1049309" cy="53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train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8C30B9-E6A7-45C7-9FF6-24EB124F6AE4}"/>
              </a:ext>
            </a:extLst>
          </p:cNvPr>
          <p:cNvSpPr/>
          <p:nvPr/>
        </p:nvSpPr>
        <p:spPr>
          <a:xfrm>
            <a:off x="2152397" y="4595138"/>
            <a:ext cx="1049309" cy="53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test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27DD8A6-13CC-45FF-8A0E-4500D877A882}"/>
              </a:ext>
            </a:extLst>
          </p:cNvPr>
          <p:cNvSpPr txBox="1"/>
          <p:nvPr/>
        </p:nvSpPr>
        <p:spPr>
          <a:xfrm>
            <a:off x="1585789" y="4365614"/>
            <a:ext cx="7924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0.2</a:t>
            </a:r>
            <a:endParaRPr lang="zh-TW" altLang="en-US" sz="16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87AF0C4-13CC-4906-B5BA-394417311A6D}"/>
              </a:ext>
            </a:extLst>
          </p:cNvPr>
          <p:cNvSpPr txBox="1"/>
          <p:nvPr/>
        </p:nvSpPr>
        <p:spPr>
          <a:xfrm>
            <a:off x="1585789" y="2815353"/>
            <a:ext cx="7924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0.8</a:t>
            </a:r>
            <a:endParaRPr lang="zh-TW" altLang="en-US" sz="1600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4DBB0AD-C399-4C7E-ADBD-4515EF1A6C5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1755302" y="2499258"/>
            <a:ext cx="397095" cy="1233604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E86C439-76D0-4734-BEE0-220BD339F829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755302" y="3732862"/>
            <a:ext cx="397095" cy="1131516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06E043F3-066D-45F6-AE79-04831F97F1A7}"/>
              </a:ext>
            </a:extLst>
          </p:cNvPr>
          <p:cNvCxnSpPr>
            <a:cxnSpLocks/>
            <a:stCxn id="6" idx="3"/>
            <a:endCxn id="33" idx="1"/>
          </p:cNvCxnSpPr>
          <p:nvPr/>
        </p:nvCxnSpPr>
        <p:spPr>
          <a:xfrm flipV="1">
            <a:off x="3201706" y="2033862"/>
            <a:ext cx="414310" cy="465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4A30E57-DE26-4EBA-B145-BD0768E5BC62}"/>
              </a:ext>
            </a:extLst>
          </p:cNvPr>
          <p:cNvCxnSpPr>
            <a:cxnSpLocks/>
            <a:stCxn id="6" idx="3"/>
            <a:endCxn id="36" idx="1"/>
          </p:cNvCxnSpPr>
          <p:nvPr/>
        </p:nvCxnSpPr>
        <p:spPr>
          <a:xfrm>
            <a:off x="3201706" y="2499258"/>
            <a:ext cx="413541" cy="708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C378C3EF-5E82-4932-9F65-12B09F21814C}"/>
              </a:ext>
            </a:extLst>
          </p:cNvPr>
          <p:cNvSpPr/>
          <p:nvPr/>
        </p:nvSpPr>
        <p:spPr>
          <a:xfrm>
            <a:off x="3616016" y="1395433"/>
            <a:ext cx="1270000" cy="127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X:</a:t>
            </a:r>
            <a:endParaRPr lang="zh-TW" altLang="en-US" dirty="0"/>
          </a:p>
          <a:p>
            <a:pPr algn="ctr"/>
            <a:r>
              <a:rPr lang="en-US" altLang="zh-TW" dirty="0"/>
              <a:t>28*28</a:t>
            </a:r>
            <a:endParaRPr lang="zh-TW" altLang="en-US" dirty="0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9DCBAD7F-D840-420A-8CC1-936F416FA1BD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 flipV="1">
            <a:off x="4886016" y="2032212"/>
            <a:ext cx="392161" cy="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26F0C1BF-CDD3-41B1-AC7A-57C2D638FC0A}"/>
              </a:ext>
            </a:extLst>
          </p:cNvPr>
          <p:cNvSpPr/>
          <p:nvPr/>
        </p:nvSpPr>
        <p:spPr>
          <a:xfrm>
            <a:off x="5278177" y="1762972"/>
            <a:ext cx="1635646" cy="53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784 vector</a:t>
            </a:r>
            <a:endParaRPr lang="zh-TW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F6357A9-E78A-462A-BA9B-30B096C0559F}"/>
              </a:ext>
            </a:extLst>
          </p:cNvPr>
          <p:cNvSpPr/>
          <p:nvPr/>
        </p:nvSpPr>
        <p:spPr>
          <a:xfrm>
            <a:off x="3615247" y="2938231"/>
            <a:ext cx="1270000" cy="538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Y:</a:t>
            </a:r>
            <a:r>
              <a:rPr lang="zh-TW" altLang="en-US" dirty="0"/>
              <a:t> </a:t>
            </a:r>
            <a:r>
              <a:rPr lang="en-US" altLang="zh-TW" dirty="0"/>
              <a:t>label</a:t>
            </a:r>
            <a:endParaRPr lang="zh-TW" altLang="en-US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A6EBDDDF-36B1-4734-950A-6888BC0C49B1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4885247" y="3207471"/>
            <a:ext cx="392930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9BAEE89C-08D2-4030-BCA3-2065AD8BC43F}"/>
              </a:ext>
            </a:extLst>
          </p:cNvPr>
          <p:cNvSpPr/>
          <p:nvPr/>
        </p:nvSpPr>
        <p:spPr>
          <a:xfrm>
            <a:off x="5278177" y="2942041"/>
            <a:ext cx="1090430" cy="53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0/1</a:t>
            </a:r>
            <a:endParaRPr lang="zh-TW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6BAF2D18-15E2-4B9B-B17D-B6ADA9942896}"/>
              </a:ext>
            </a:extLst>
          </p:cNvPr>
          <p:cNvSpPr/>
          <p:nvPr/>
        </p:nvSpPr>
        <p:spPr>
          <a:xfrm>
            <a:off x="7488410" y="2349203"/>
            <a:ext cx="1090430" cy="53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BPNN</a:t>
            </a:r>
            <a:endParaRPr lang="zh-TW" altLang="en-US" dirty="0"/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66F35936-8A39-41F2-9766-2AF421B7399C}"/>
              </a:ext>
            </a:extLst>
          </p:cNvPr>
          <p:cNvCxnSpPr>
            <a:cxnSpLocks/>
            <a:stCxn id="35" idx="3"/>
            <a:endCxn id="70" idx="1"/>
          </p:cNvCxnSpPr>
          <p:nvPr/>
        </p:nvCxnSpPr>
        <p:spPr>
          <a:xfrm>
            <a:off x="6913823" y="2032212"/>
            <a:ext cx="574587" cy="58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EB0AD14E-25FF-4940-A385-002DF528C2B2}"/>
              </a:ext>
            </a:extLst>
          </p:cNvPr>
          <p:cNvCxnSpPr>
            <a:cxnSpLocks/>
            <a:stCxn id="192" idx="3"/>
            <a:endCxn id="95" idx="0"/>
          </p:cNvCxnSpPr>
          <p:nvPr/>
        </p:nvCxnSpPr>
        <p:spPr>
          <a:xfrm>
            <a:off x="6902234" y="4445956"/>
            <a:ext cx="782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弧形 94">
            <a:extLst>
              <a:ext uri="{FF2B5EF4-FFF2-40B4-BE49-F238E27FC236}">
                <a16:creationId xmlns:a16="http://schemas.microsoft.com/office/drawing/2014/main" id="{3FF8357C-E947-4220-91D5-96FD3BAB1550}"/>
              </a:ext>
            </a:extLst>
          </p:cNvPr>
          <p:cNvSpPr/>
          <p:nvPr/>
        </p:nvSpPr>
        <p:spPr>
          <a:xfrm flipV="1">
            <a:off x="7338043" y="3975052"/>
            <a:ext cx="692690" cy="470904"/>
          </a:xfrm>
          <a:prstGeom prst="arc">
            <a:avLst>
              <a:gd name="adj1" fmla="val 16200000"/>
              <a:gd name="adj2" fmla="val 213293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AD35BDAC-852E-4FDF-9501-DE602581A1A5}"/>
              </a:ext>
            </a:extLst>
          </p:cNvPr>
          <p:cNvCxnSpPr>
            <a:cxnSpLocks/>
            <a:stCxn id="95" idx="2"/>
            <a:endCxn id="70" idx="2"/>
          </p:cNvCxnSpPr>
          <p:nvPr/>
        </p:nvCxnSpPr>
        <p:spPr>
          <a:xfrm flipV="1">
            <a:off x="8028423" y="2887683"/>
            <a:ext cx="5202" cy="1349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F530B775-48DD-4962-B853-50FF6562CEDB}"/>
              </a:ext>
            </a:extLst>
          </p:cNvPr>
          <p:cNvCxnSpPr>
            <a:cxnSpLocks/>
            <a:stCxn id="70" idx="3"/>
            <a:endCxn id="177" idx="1"/>
          </p:cNvCxnSpPr>
          <p:nvPr/>
        </p:nvCxnSpPr>
        <p:spPr>
          <a:xfrm>
            <a:off x="8578840" y="2618443"/>
            <a:ext cx="277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673FA6A7-7190-4D69-B9AC-71B1806FB121}"/>
              </a:ext>
            </a:extLst>
          </p:cNvPr>
          <p:cNvSpPr/>
          <p:nvPr/>
        </p:nvSpPr>
        <p:spPr>
          <a:xfrm>
            <a:off x="10275708" y="2354030"/>
            <a:ext cx="1621652" cy="53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Test Accuracy</a:t>
            </a:r>
            <a:endParaRPr lang="zh-TW" altLang="en-US" dirty="0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E01AAF96-B63C-49BA-8A8E-9BA73C3C4920}"/>
              </a:ext>
            </a:extLst>
          </p:cNvPr>
          <p:cNvSpPr/>
          <p:nvPr/>
        </p:nvSpPr>
        <p:spPr>
          <a:xfrm>
            <a:off x="8856088" y="2090125"/>
            <a:ext cx="1080554" cy="1056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Output label</a:t>
            </a:r>
            <a:endParaRPr lang="zh-TW" altLang="en-US" dirty="0"/>
          </a:p>
        </p:txBody>
      </p:sp>
      <p:cxnSp>
        <p:nvCxnSpPr>
          <p:cNvPr id="178" name="直線單箭頭接點 177">
            <a:extLst>
              <a:ext uri="{FF2B5EF4-FFF2-40B4-BE49-F238E27FC236}">
                <a16:creationId xmlns:a16="http://schemas.microsoft.com/office/drawing/2014/main" id="{762773E1-BB5F-41B7-8570-ADD5F0485B08}"/>
              </a:ext>
            </a:extLst>
          </p:cNvPr>
          <p:cNvCxnSpPr>
            <a:cxnSpLocks/>
            <a:stCxn id="7" idx="3"/>
            <a:endCxn id="180" idx="1"/>
          </p:cNvCxnSpPr>
          <p:nvPr/>
        </p:nvCxnSpPr>
        <p:spPr>
          <a:xfrm flipV="1">
            <a:off x="3201706" y="4451288"/>
            <a:ext cx="415387" cy="413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單箭頭接點 178">
            <a:extLst>
              <a:ext uri="{FF2B5EF4-FFF2-40B4-BE49-F238E27FC236}">
                <a16:creationId xmlns:a16="http://schemas.microsoft.com/office/drawing/2014/main" id="{DDD07211-E909-41BF-9E24-6807BCFAA006}"/>
              </a:ext>
            </a:extLst>
          </p:cNvPr>
          <p:cNvCxnSpPr>
            <a:cxnSpLocks/>
            <a:stCxn id="7" idx="3"/>
            <a:endCxn id="181" idx="1"/>
          </p:cNvCxnSpPr>
          <p:nvPr/>
        </p:nvCxnSpPr>
        <p:spPr>
          <a:xfrm>
            <a:off x="3201706" y="4864378"/>
            <a:ext cx="414618" cy="760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>
            <a:extLst>
              <a:ext uri="{FF2B5EF4-FFF2-40B4-BE49-F238E27FC236}">
                <a16:creationId xmlns:a16="http://schemas.microsoft.com/office/drawing/2014/main" id="{F0B9BD2D-5CA7-4458-9F91-05BE935AED4E}"/>
              </a:ext>
            </a:extLst>
          </p:cNvPr>
          <p:cNvSpPr/>
          <p:nvPr/>
        </p:nvSpPr>
        <p:spPr>
          <a:xfrm>
            <a:off x="3617093" y="3812859"/>
            <a:ext cx="1270000" cy="127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X:</a:t>
            </a:r>
            <a:endParaRPr lang="zh-TW" altLang="en-US" dirty="0"/>
          </a:p>
          <a:p>
            <a:pPr algn="ctr"/>
            <a:r>
              <a:rPr lang="en-US" altLang="zh-TW" dirty="0"/>
              <a:t>28*28</a:t>
            </a:r>
            <a:endParaRPr lang="zh-TW" altLang="en-US" dirty="0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9C6BA901-2A83-4701-A0E6-AD609FDBB804}"/>
              </a:ext>
            </a:extLst>
          </p:cNvPr>
          <p:cNvSpPr/>
          <p:nvPr/>
        </p:nvSpPr>
        <p:spPr>
          <a:xfrm>
            <a:off x="3616324" y="5355657"/>
            <a:ext cx="1270000" cy="538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Y:</a:t>
            </a:r>
            <a:r>
              <a:rPr lang="zh-TW" altLang="en-US" dirty="0"/>
              <a:t> </a:t>
            </a:r>
            <a:r>
              <a:rPr lang="en-US" altLang="zh-TW" dirty="0"/>
              <a:t>label</a:t>
            </a:r>
            <a:endParaRPr lang="zh-TW" altLang="en-US" dirty="0"/>
          </a:p>
        </p:txBody>
      </p:sp>
      <p:cxnSp>
        <p:nvCxnSpPr>
          <p:cNvPr id="191" name="直線單箭頭接點 190">
            <a:extLst>
              <a:ext uri="{FF2B5EF4-FFF2-40B4-BE49-F238E27FC236}">
                <a16:creationId xmlns:a16="http://schemas.microsoft.com/office/drawing/2014/main" id="{BFE3BB16-A826-4E35-8613-7C79E357158A}"/>
              </a:ext>
            </a:extLst>
          </p:cNvPr>
          <p:cNvCxnSpPr>
            <a:cxnSpLocks/>
            <a:stCxn id="180" idx="3"/>
            <a:endCxn id="192" idx="1"/>
          </p:cNvCxnSpPr>
          <p:nvPr/>
        </p:nvCxnSpPr>
        <p:spPr>
          <a:xfrm flipV="1">
            <a:off x="4887093" y="4445956"/>
            <a:ext cx="379495" cy="5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矩形 191">
            <a:extLst>
              <a:ext uri="{FF2B5EF4-FFF2-40B4-BE49-F238E27FC236}">
                <a16:creationId xmlns:a16="http://schemas.microsoft.com/office/drawing/2014/main" id="{377D7282-9C77-4638-A540-298A64EF33B4}"/>
              </a:ext>
            </a:extLst>
          </p:cNvPr>
          <p:cNvSpPr/>
          <p:nvPr/>
        </p:nvSpPr>
        <p:spPr>
          <a:xfrm>
            <a:off x="5266588" y="4176716"/>
            <a:ext cx="1635646" cy="53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784 vector</a:t>
            </a:r>
            <a:endParaRPr lang="zh-TW" altLang="en-US" dirty="0"/>
          </a:p>
        </p:txBody>
      </p:sp>
      <p:cxnSp>
        <p:nvCxnSpPr>
          <p:cNvPr id="212" name="直線接點 211">
            <a:extLst>
              <a:ext uri="{FF2B5EF4-FFF2-40B4-BE49-F238E27FC236}">
                <a16:creationId xmlns:a16="http://schemas.microsoft.com/office/drawing/2014/main" id="{8577D839-4DE5-4C93-8AC8-5C11225A73C6}"/>
              </a:ext>
            </a:extLst>
          </p:cNvPr>
          <p:cNvCxnSpPr>
            <a:cxnSpLocks/>
            <a:stCxn id="181" idx="3"/>
            <a:endCxn id="213" idx="0"/>
          </p:cNvCxnSpPr>
          <p:nvPr/>
        </p:nvCxnSpPr>
        <p:spPr>
          <a:xfrm flipV="1">
            <a:off x="4886324" y="5624896"/>
            <a:ext cx="416369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弧形 212">
            <a:extLst>
              <a:ext uri="{FF2B5EF4-FFF2-40B4-BE49-F238E27FC236}">
                <a16:creationId xmlns:a16="http://schemas.microsoft.com/office/drawing/2014/main" id="{F4AADC85-804F-47E2-8DA8-622961EA36BE}"/>
              </a:ext>
            </a:extLst>
          </p:cNvPr>
          <p:cNvSpPr/>
          <p:nvPr/>
        </p:nvSpPr>
        <p:spPr>
          <a:xfrm flipV="1">
            <a:off x="8703675" y="5153992"/>
            <a:ext cx="692690" cy="470904"/>
          </a:xfrm>
          <a:prstGeom prst="arc">
            <a:avLst>
              <a:gd name="adj1" fmla="val 16200000"/>
              <a:gd name="adj2" fmla="val 213293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4" name="直線單箭頭接點 213">
            <a:extLst>
              <a:ext uri="{FF2B5EF4-FFF2-40B4-BE49-F238E27FC236}">
                <a16:creationId xmlns:a16="http://schemas.microsoft.com/office/drawing/2014/main" id="{212454E2-EF7B-4F66-B5CC-B8D4DB124451}"/>
              </a:ext>
            </a:extLst>
          </p:cNvPr>
          <p:cNvCxnSpPr>
            <a:cxnSpLocks/>
            <a:stCxn id="213" idx="2"/>
            <a:endCxn id="177" idx="2"/>
          </p:cNvCxnSpPr>
          <p:nvPr/>
        </p:nvCxnSpPr>
        <p:spPr>
          <a:xfrm flipV="1">
            <a:off x="9394055" y="3146761"/>
            <a:ext cx="2310" cy="2269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單箭頭接點 219">
            <a:extLst>
              <a:ext uri="{FF2B5EF4-FFF2-40B4-BE49-F238E27FC236}">
                <a16:creationId xmlns:a16="http://schemas.microsoft.com/office/drawing/2014/main" id="{D20F764F-9508-4EBE-986C-F5136B68A010}"/>
              </a:ext>
            </a:extLst>
          </p:cNvPr>
          <p:cNvCxnSpPr>
            <a:cxnSpLocks/>
            <a:stCxn id="177" idx="3"/>
            <a:endCxn id="107" idx="1"/>
          </p:cNvCxnSpPr>
          <p:nvPr/>
        </p:nvCxnSpPr>
        <p:spPr>
          <a:xfrm>
            <a:off x="9936642" y="2618443"/>
            <a:ext cx="339066" cy="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單箭頭接點 242">
            <a:extLst>
              <a:ext uri="{FF2B5EF4-FFF2-40B4-BE49-F238E27FC236}">
                <a16:creationId xmlns:a16="http://schemas.microsoft.com/office/drawing/2014/main" id="{C72094D1-E996-44F0-B297-DC593F71C807}"/>
              </a:ext>
            </a:extLst>
          </p:cNvPr>
          <p:cNvCxnSpPr>
            <a:cxnSpLocks/>
            <a:stCxn id="38" idx="3"/>
            <a:endCxn id="70" idx="1"/>
          </p:cNvCxnSpPr>
          <p:nvPr/>
        </p:nvCxnSpPr>
        <p:spPr>
          <a:xfrm flipV="1">
            <a:off x="6368607" y="2618443"/>
            <a:ext cx="1119803" cy="592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文字方塊 247">
            <a:extLst>
              <a:ext uri="{FF2B5EF4-FFF2-40B4-BE49-F238E27FC236}">
                <a16:creationId xmlns:a16="http://schemas.microsoft.com/office/drawing/2014/main" id="{609F61B4-8436-4D43-8D28-DFCEA197031C}"/>
              </a:ext>
            </a:extLst>
          </p:cNvPr>
          <p:cNvSpPr txBox="1"/>
          <p:nvPr/>
        </p:nvSpPr>
        <p:spPr>
          <a:xfrm>
            <a:off x="648527" y="414183"/>
            <a:ext cx="62014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Learning Process</a:t>
            </a:r>
            <a:endParaRPr lang="zh-TW" altLang="en-US" sz="32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A3AC0621-DE36-4C90-96E2-6F2C569192B9}"/>
              </a:ext>
            </a:extLst>
          </p:cNvPr>
          <p:cNvSpPr txBox="1"/>
          <p:nvPr/>
        </p:nvSpPr>
        <p:spPr>
          <a:xfrm>
            <a:off x="4890999" y="2544506"/>
            <a:ext cx="1848632" cy="376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One hot encoding</a:t>
            </a:r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0D44706-B21E-4F32-B117-F58A73CB2783}"/>
              </a:ext>
            </a:extLst>
          </p:cNvPr>
          <p:cNvSpPr txBox="1"/>
          <p:nvPr/>
        </p:nvSpPr>
        <p:spPr>
          <a:xfrm>
            <a:off x="8578840" y="1693805"/>
            <a:ext cx="1848632" cy="376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Label</a:t>
            </a:r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DCD7B6A0-F538-4CBD-A8F8-6236754398F1}"/>
              </a:ext>
            </a:extLst>
          </p:cNvPr>
          <p:cNvSpPr txBox="1"/>
          <p:nvPr/>
        </p:nvSpPr>
        <p:spPr>
          <a:xfrm>
            <a:off x="4890999" y="1365200"/>
            <a:ext cx="1848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/255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2FA5CE9B-B9F5-423F-AB5E-C152ED16911A}"/>
              </a:ext>
            </a:extLst>
          </p:cNvPr>
          <p:cNvSpPr txBox="1"/>
          <p:nvPr/>
        </p:nvSpPr>
        <p:spPr>
          <a:xfrm>
            <a:off x="4885247" y="3812859"/>
            <a:ext cx="1848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/255</a:t>
            </a:r>
          </a:p>
        </p:txBody>
      </p:sp>
    </p:spTree>
    <p:extLst>
      <p:ext uri="{BB962C8B-B14F-4D97-AF65-F5344CB8AC3E}">
        <p14:creationId xmlns:p14="http://schemas.microsoft.com/office/powerpoint/2010/main" val="394590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85BC8AB-F37B-4EEE-AE48-6ED0851F5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771" b="17440"/>
          <a:stretch/>
        </p:blipFill>
        <p:spPr>
          <a:xfrm>
            <a:off x="2201846" y="1176619"/>
            <a:ext cx="7728217" cy="427538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8FF7702-BA37-4A73-A8A8-A1C5181F5F0D}"/>
              </a:ext>
            </a:extLst>
          </p:cNvPr>
          <p:cNvSpPr txBox="1"/>
          <p:nvPr/>
        </p:nvSpPr>
        <p:spPr>
          <a:xfrm>
            <a:off x="4897120" y="2079760"/>
            <a:ext cx="16154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Parameters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C293C9E-B3F9-490C-B381-FD72AFF751CF}"/>
              </a:ext>
            </a:extLst>
          </p:cNvPr>
          <p:cNvSpPr txBox="1"/>
          <p:nvPr/>
        </p:nvSpPr>
        <p:spPr>
          <a:xfrm>
            <a:off x="6837680" y="2851920"/>
            <a:ext cx="16154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Parameters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B74657B-EE45-4ECC-AC91-FABFFDE8934B}"/>
              </a:ext>
            </a:extLst>
          </p:cNvPr>
          <p:cNvSpPr txBox="1"/>
          <p:nvPr/>
        </p:nvSpPr>
        <p:spPr>
          <a:xfrm>
            <a:off x="5664200" y="4029949"/>
            <a:ext cx="1981200" cy="378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r>
              <a:rPr lang="en-US" altLang="zh-TW" baseline="30000" dirty="0"/>
              <a:t>st</a:t>
            </a:r>
            <a:r>
              <a:rPr lang="en-US" altLang="zh-TW" dirty="0"/>
              <a:t>, 2</a:t>
            </a:r>
            <a:r>
              <a:rPr lang="en-US" altLang="zh-TW" baseline="30000" dirty="0"/>
              <a:t>nd</a:t>
            </a:r>
            <a:r>
              <a:rPr lang="en-US" altLang="zh-TW" dirty="0"/>
              <a:t>, 3</a:t>
            </a:r>
            <a:r>
              <a:rPr lang="en-US" altLang="zh-TW" baseline="30000" dirty="0"/>
              <a:t>rd </a:t>
            </a:r>
            <a:r>
              <a:rPr lang="en-US" altLang="zh-TW" dirty="0"/>
              <a:t>weight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5522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775662C-A0E5-4A0D-84CF-13FB24F66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080" y="2083088"/>
            <a:ext cx="9973840" cy="269182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ADF68FA-0180-48E8-9310-F6247991D45E}"/>
              </a:ext>
            </a:extLst>
          </p:cNvPr>
          <p:cNvSpPr txBox="1"/>
          <p:nvPr/>
        </p:nvSpPr>
        <p:spPr>
          <a:xfrm>
            <a:off x="3479800" y="1893342"/>
            <a:ext cx="1803400" cy="3794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t: the </a:t>
            </a:r>
            <a:r>
              <a:rPr lang="en-US" altLang="zh-TW" dirty="0" err="1"/>
              <a:t>t</a:t>
            </a:r>
            <a:r>
              <a:rPr lang="en-US" altLang="zh-TW" baseline="30000" dirty="0" err="1"/>
              <a:t>th</a:t>
            </a:r>
            <a:r>
              <a:rPr lang="en-US" altLang="zh-TW" dirty="0"/>
              <a:t> modify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A8B279-48B7-4990-BD6D-566AFF65DDF1}"/>
              </a:ext>
            </a:extLst>
          </p:cNvPr>
          <p:cNvSpPr txBox="1"/>
          <p:nvPr/>
        </p:nvSpPr>
        <p:spPr>
          <a:xfrm>
            <a:off x="6690360" y="3864381"/>
            <a:ext cx="4749800" cy="3794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hidden_1 / hidden_2 : the 1</a:t>
            </a:r>
            <a:r>
              <a:rPr lang="en-US" altLang="zh-TW" baseline="30000" dirty="0"/>
              <a:t>st</a:t>
            </a:r>
            <a:r>
              <a:rPr lang="en-US" altLang="zh-TW" dirty="0"/>
              <a:t> / 2</a:t>
            </a:r>
            <a:r>
              <a:rPr lang="en-US" altLang="zh-TW" baseline="30000" dirty="0"/>
              <a:t>nd</a:t>
            </a:r>
            <a:r>
              <a:rPr lang="en-US" altLang="zh-TW" dirty="0"/>
              <a:t> layer output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AA422B3-7B3E-4A65-8C24-1B82E980DE32}"/>
              </a:ext>
            </a:extLst>
          </p:cNvPr>
          <p:cNvSpPr txBox="1"/>
          <p:nvPr/>
        </p:nvSpPr>
        <p:spPr>
          <a:xfrm>
            <a:off x="2240280" y="4626094"/>
            <a:ext cx="2738120" cy="3794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output_: the final output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7211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B80FB95-09A6-4C6F-B65B-B457B00EC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05" y="582268"/>
            <a:ext cx="2343475" cy="792446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33C59676-D007-46F0-B968-758585EC529E}"/>
              </a:ext>
            </a:extLst>
          </p:cNvPr>
          <p:cNvSpPr/>
          <p:nvPr/>
        </p:nvSpPr>
        <p:spPr>
          <a:xfrm>
            <a:off x="396240" y="548839"/>
            <a:ext cx="2865120" cy="86651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8EC07BA-5D50-4470-9202-5B514BCBB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771" y="1287911"/>
            <a:ext cx="7888053" cy="498803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2DCB21B-A85D-4A8C-B0D7-00E4025D2F18}"/>
              </a:ext>
            </a:extLst>
          </p:cNvPr>
          <p:cNvSpPr txBox="1"/>
          <p:nvPr/>
        </p:nvSpPr>
        <p:spPr>
          <a:xfrm>
            <a:off x="8980465" y="5038196"/>
            <a:ext cx="16154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Parameters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FD16BD9-B0D3-4146-B21E-2F466A31C68F}"/>
              </a:ext>
            </a:extLst>
          </p:cNvPr>
          <p:cNvSpPr txBox="1"/>
          <p:nvPr/>
        </p:nvSpPr>
        <p:spPr>
          <a:xfrm>
            <a:off x="9501029" y="2516884"/>
            <a:ext cx="231550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Use tensor</a:t>
            </a:r>
            <a:r>
              <a:rPr lang="zh-TW" altLang="en-US" dirty="0"/>
              <a:t> </a:t>
            </a:r>
            <a:r>
              <a:rPr lang="en-US" altLang="zh-TW" dirty="0"/>
              <a:t>product to </a:t>
            </a:r>
            <a:r>
              <a:rPr lang="zh-TW" altLang="en-US" dirty="0"/>
              <a:t> </a:t>
            </a:r>
            <a:r>
              <a:rPr lang="en-US" altLang="zh-TW" dirty="0"/>
              <a:t>get</a:t>
            </a:r>
            <a:r>
              <a:rPr lang="zh-TW" altLang="en-US" dirty="0"/>
              <a:t> </a:t>
            </a:r>
            <a:r>
              <a:rPr lang="en-US" altLang="zh-TW" dirty="0"/>
              <a:t>all  </a:t>
            </a:r>
            <a:r>
              <a:rPr lang="en-US" altLang="zh-TW" dirty="0" err="1"/>
              <a:t>Δw</a:t>
            </a:r>
            <a:endParaRPr lang="zh-TW" altLang="en-US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38580A05-441B-4A02-AAB7-C463638D0EA0}"/>
              </a:ext>
            </a:extLst>
          </p:cNvPr>
          <p:cNvGrpSpPr/>
          <p:nvPr/>
        </p:nvGrpSpPr>
        <p:grpSpPr>
          <a:xfrm>
            <a:off x="1239289" y="1415354"/>
            <a:ext cx="1217482" cy="2296501"/>
            <a:chOff x="1239289" y="1415354"/>
            <a:chExt cx="1217482" cy="2296501"/>
          </a:xfrm>
        </p:grpSpPr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1F77C08A-2130-44EE-9112-D87F286A45EA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H="1">
              <a:off x="1239289" y="1415354"/>
              <a:ext cx="10391" cy="201710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DB09C0EF-0C3F-4140-B54F-33A0C76D5A14}"/>
                </a:ext>
              </a:extLst>
            </p:cNvPr>
            <p:cNvCxnSpPr/>
            <p:nvPr/>
          </p:nvCxnSpPr>
          <p:spPr>
            <a:xfrm>
              <a:off x="1412240" y="3711855"/>
              <a:ext cx="104453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弧形 10">
              <a:extLst>
                <a:ext uri="{FF2B5EF4-FFF2-40B4-BE49-F238E27FC236}">
                  <a16:creationId xmlns:a16="http://schemas.microsoft.com/office/drawing/2014/main" id="{9BEF5070-CC8B-4BC7-A27A-BA717C33E71C}"/>
                </a:ext>
              </a:extLst>
            </p:cNvPr>
            <p:cNvSpPr/>
            <p:nvPr/>
          </p:nvSpPr>
          <p:spPr>
            <a:xfrm flipH="1" flipV="1">
              <a:off x="1239289" y="3163215"/>
              <a:ext cx="325581" cy="538480"/>
            </a:xfrm>
            <a:prstGeom prst="arc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4683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106</Words>
  <Application>Microsoft Office PowerPoint</Application>
  <PresentationFormat>寬螢幕</PresentationFormat>
  <Paragraphs>47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National Taipei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商巧昀</dc:creator>
  <cp:lastModifiedBy>商巧昀</cp:lastModifiedBy>
  <cp:revision>13</cp:revision>
  <dcterms:created xsi:type="dcterms:W3CDTF">2022-04-11T08:05:52Z</dcterms:created>
  <dcterms:modified xsi:type="dcterms:W3CDTF">2022-04-14T08:25:31Z</dcterms:modified>
</cp:coreProperties>
</file>