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14"/>
  </p:notesMasterIdLst>
  <p:sldIdLst>
    <p:sldId id="521" r:id="rId6"/>
    <p:sldId id="522" r:id="rId7"/>
    <p:sldId id="523" r:id="rId8"/>
    <p:sldId id="469" r:id="rId9"/>
    <p:sldId id="497" r:id="rId10"/>
    <p:sldId id="493" r:id="rId11"/>
    <p:sldId id="504" r:id="rId12"/>
    <p:sldId id="4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02F2"/>
    <a:srgbClr val="FBE5D6"/>
    <a:srgbClr val="E2F0D9"/>
    <a:srgbClr val="CC0000"/>
    <a:srgbClr val="005FF3"/>
    <a:srgbClr val="002F8E"/>
    <a:srgbClr val="0038A8"/>
    <a:srgbClr val="FBE6EA"/>
    <a:srgbClr val="B40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4790" autoAdjust="0"/>
  </p:normalViewPr>
  <p:slideViewPr>
    <p:cSldViewPr snapToGrid="0" snapToObjects="1">
      <p:cViewPr>
        <p:scale>
          <a:sx n="123" d="100"/>
          <a:sy n="123" d="100"/>
        </p:scale>
        <p:origin x="712" y="144"/>
      </p:cViewPr>
      <p:guideLst/>
    </p:cSldViewPr>
  </p:slideViewPr>
  <p:outlineViewPr>
    <p:cViewPr>
      <p:scale>
        <a:sx n="33" d="100"/>
        <a:sy n="33" d="100"/>
      </p:scale>
      <p:origin x="0" y="-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4BF40-F7DB-244B-92E7-F1EB6E6D6759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F93A-5077-4540-A42A-EE5C818AC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18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FB82-BC66-4C09-B239-908275AA52D8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14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CB98-ADC0-4C5F-B050-2C2CC20C0273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5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70B-37E0-4B5A-9E93-C2BA866A0C03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91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>
  <p:cSld name="1_タイトル付きのコンテンツ">
    <p:bg>
      <p:bgPr>
        <a:solidFill>
          <a:srgbClr val="FDFDFD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89332" y="74253"/>
            <a:ext cx="89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02F"/>
              </a:buClr>
              <a:buSzPts val="2400"/>
              <a:buNone/>
              <a:defRPr sz="2400">
                <a:solidFill>
                  <a:srgbClr val="2F30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 rot="-5400000" flipH="1">
            <a:off x="6086550" y="-5454075"/>
            <a:ext cx="18900" cy="12192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highlight>
                <a:srgbClr val="454545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404599" y="74253"/>
            <a:ext cx="626931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9DA0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9DA0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9DA0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9DA0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9DA0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9DA0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9DA0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9DA0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53948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6B9C-3822-4B2B-A85F-C2FCB1C53867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261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858E-D471-4DFD-9A31-C343009690DC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32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52D3-E096-4F35-84C3-0BBFF808B71D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6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E95A-54B7-4D08-A1DB-629232C1776B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35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EB0-D974-488D-BD7B-F237087DC778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79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1E11-F23E-4803-AE36-0FACAB58FBB2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472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86DD-A337-4CA4-9635-D90457F00063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29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7C2E-F2CA-4FF2-85B7-A6F103A1EB8B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774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A2E-A2AE-43C1-8370-F40C53180064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378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D47A-18F2-4EFD-8E3F-85909968AB53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704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854F-ED2C-4A1B-A438-1967F6B7B18B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57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931B-FFC0-4318-9B26-AF663B26E024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1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316-FF35-4650-BEC5-595CEE8BBC5C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40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2099-460A-4D2B-A50C-85DED200D9F6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3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8A0E-35C7-43B9-801A-476DEF943381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34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3DF2-E45B-41C7-94FA-0E53A0C8A1A2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03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CE97-FD88-4280-BCAE-51EA775F9FD7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9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73-8843-4042-9550-3FCD255FD9D0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70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F87C-1E7F-4EA9-A1D6-54618D5132DE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7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9CDA-03BA-491E-8AA4-E645DEC1923C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1C2C-3D8E-E549-85CA-97EF3E16C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14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74AD-FD1F-4634-82AF-6474304CD330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6DB7-28E0-47EE-A94F-A0E8434088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28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A322E-17EF-7761-2B33-518E5BE9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940" y="2635805"/>
            <a:ext cx="9144000" cy="1032577"/>
          </a:xfrm>
        </p:spPr>
        <p:txBody>
          <a:bodyPr>
            <a:normAutofit/>
          </a:bodyPr>
          <a:lstStyle/>
          <a:p>
            <a:r>
              <a:rPr kumimoji="1" lang="ja-JP" altLang="en-US" sz="4400" b="1">
                <a:latin typeface="Meiryo UI" panose="020B0604030504040204" pitchFamily="34" charset="-128"/>
                <a:ea typeface="Meiryo UI" panose="020B0604030504040204" pitchFamily="34" charset="-128"/>
              </a:rPr>
              <a:t>アプリ導線・ワイヤーフレーム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0C8565-79D6-A19E-294B-C32DC7E8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C2C-3D8E-E549-85CA-97EF3E16C3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64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033326-2523-0CD4-F2FC-A724ED6D0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2</a:t>
            </a:fld>
            <a:endParaRPr lang="ja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58BC187-7BF1-36F8-0195-DF1AAC4FC79E}"/>
              </a:ext>
            </a:extLst>
          </p:cNvPr>
          <p:cNvSpPr/>
          <p:nvPr/>
        </p:nvSpPr>
        <p:spPr>
          <a:xfrm>
            <a:off x="287080" y="1062365"/>
            <a:ext cx="1721830" cy="219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EB4CED-5EE3-9699-DD39-8415DDA1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" y="7885459"/>
            <a:ext cx="10803391" cy="606631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E4BFDB3-4290-75EB-8D75-9A61EE124E79}"/>
              </a:ext>
            </a:extLst>
          </p:cNvPr>
          <p:cNvSpPr/>
          <p:nvPr/>
        </p:nvSpPr>
        <p:spPr>
          <a:xfrm>
            <a:off x="189332" y="914122"/>
            <a:ext cx="1080824" cy="2964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/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CD829B5-FF8B-D853-7200-F924901AE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51" y="3587778"/>
            <a:ext cx="1649637" cy="3187988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EC5311-1C70-149A-CB8F-D280045E148C}"/>
              </a:ext>
            </a:extLst>
          </p:cNvPr>
          <p:cNvSpPr/>
          <p:nvPr/>
        </p:nvSpPr>
        <p:spPr>
          <a:xfrm>
            <a:off x="2359720" y="1062365"/>
            <a:ext cx="1721830" cy="219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4B3232-C937-E02F-CC06-938A8D8FF236}"/>
              </a:ext>
            </a:extLst>
          </p:cNvPr>
          <p:cNvSpPr/>
          <p:nvPr/>
        </p:nvSpPr>
        <p:spPr>
          <a:xfrm>
            <a:off x="2261972" y="914122"/>
            <a:ext cx="1080824" cy="2964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/users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793805D-808A-8B22-E050-3C8363520B67}"/>
              </a:ext>
            </a:extLst>
          </p:cNvPr>
          <p:cNvSpPr/>
          <p:nvPr/>
        </p:nvSpPr>
        <p:spPr>
          <a:xfrm>
            <a:off x="2435418" y="1210608"/>
            <a:ext cx="1533078" cy="29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ユーザー登録画面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7A42301-33CB-5835-7D6B-77981F28FD7C}"/>
              </a:ext>
            </a:extLst>
          </p:cNvPr>
          <p:cNvSpPr/>
          <p:nvPr/>
        </p:nvSpPr>
        <p:spPr>
          <a:xfrm>
            <a:off x="313651" y="1238759"/>
            <a:ext cx="1533078" cy="29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トップ画面</a:t>
            </a: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FF2F09BA-0766-A5AB-6AB7-8C616A83D1CF}"/>
              </a:ext>
            </a:extLst>
          </p:cNvPr>
          <p:cNvSpPr/>
          <p:nvPr/>
        </p:nvSpPr>
        <p:spPr>
          <a:xfrm>
            <a:off x="344059" y="1658690"/>
            <a:ext cx="1533078" cy="10662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りすきる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説明</a:t>
            </a: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643F1A01-3257-9A62-4387-11BBE176BC7D}"/>
              </a:ext>
            </a:extLst>
          </p:cNvPr>
          <p:cNvSpPr/>
          <p:nvPr/>
        </p:nvSpPr>
        <p:spPr>
          <a:xfrm>
            <a:off x="344059" y="2798399"/>
            <a:ext cx="1533078" cy="2770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簡易診断ボタン</a:t>
            </a: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475BE229-08A1-DDF6-3409-62BDEA54E386}"/>
              </a:ext>
            </a:extLst>
          </p:cNvPr>
          <p:cNvSpPr/>
          <p:nvPr/>
        </p:nvSpPr>
        <p:spPr>
          <a:xfrm>
            <a:off x="2454096" y="1650020"/>
            <a:ext cx="1533078" cy="10662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業界・職種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スキル・資格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 sz="10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D1CDF9E-A5C5-5520-13F9-9A98D2C0346F}"/>
              </a:ext>
            </a:extLst>
          </p:cNvPr>
          <p:cNvSpPr/>
          <p:nvPr/>
        </p:nvSpPr>
        <p:spPr>
          <a:xfrm>
            <a:off x="2711471" y="22798"/>
            <a:ext cx="2907402" cy="816286"/>
          </a:xfrm>
          <a:prstGeom prst="rect">
            <a:avLst/>
          </a:prstGeom>
          <a:solidFill>
            <a:srgbClr val="FDFD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Front</a:t>
            </a:r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側画面でセレクトボックスで選択できるよう、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Front</a:t>
            </a:r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側でも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DB</a:t>
            </a:r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を立てて接続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選択した結果は、ユーザー情報として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Back</a:t>
            </a:r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を介して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DB</a:t>
            </a:r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へ格納。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09C316D-A5C5-44E2-6245-98AE24FA3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972" y="3622596"/>
            <a:ext cx="3543300" cy="3175000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45C6600-F090-42C6-7A8A-524BEC41F0AC}"/>
              </a:ext>
            </a:extLst>
          </p:cNvPr>
          <p:cNvCxnSpPr>
            <a:cxnSpLocks/>
          </p:cNvCxnSpPr>
          <p:nvPr/>
        </p:nvCxnSpPr>
        <p:spPr>
          <a:xfrm flipV="1">
            <a:off x="3089190" y="3327997"/>
            <a:ext cx="0" cy="29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56BC557-4A58-6DB9-1F2F-010FB5EB474D}"/>
              </a:ext>
            </a:extLst>
          </p:cNvPr>
          <p:cNvCxnSpPr>
            <a:cxnSpLocks/>
          </p:cNvCxnSpPr>
          <p:nvPr/>
        </p:nvCxnSpPr>
        <p:spPr>
          <a:xfrm flipH="1" flipV="1">
            <a:off x="3216877" y="3327997"/>
            <a:ext cx="1256269" cy="29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569674B-57EA-CB66-C545-DE7E483278CA}"/>
              </a:ext>
            </a:extLst>
          </p:cNvPr>
          <p:cNvSpPr/>
          <p:nvPr/>
        </p:nvSpPr>
        <p:spPr>
          <a:xfrm>
            <a:off x="3801174" y="3238174"/>
            <a:ext cx="1721823" cy="329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まずは同一ページで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FB135D5-0E0E-FDFC-5C51-A467D1BF1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568" y="1171524"/>
            <a:ext cx="1493693" cy="2872486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8987BE1-BE69-BE19-6BB6-2024A04BB6FF}"/>
              </a:ext>
            </a:extLst>
          </p:cNvPr>
          <p:cNvSpPr/>
          <p:nvPr/>
        </p:nvSpPr>
        <p:spPr>
          <a:xfrm>
            <a:off x="5784486" y="728344"/>
            <a:ext cx="1231557" cy="3291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/users/skills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4C43DC51-E447-4B02-4530-7228D38F1F70}"/>
              </a:ext>
            </a:extLst>
          </p:cNvPr>
          <p:cNvSpPr/>
          <p:nvPr/>
        </p:nvSpPr>
        <p:spPr>
          <a:xfrm>
            <a:off x="2454096" y="2800764"/>
            <a:ext cx="1533078" cy="2770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診断する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809047-DE1E-3C46-CF3B-881E4AC32F28}"/>
              </a:ext>
            </a:extLst>
          </p:cNvPr>
          <p:cNvSpPr/>
          <p:nvPr/>
        </p:nvSpPr>
        <p:spPr>
          <a:xfrm>
            <a:off x="7425521" y="728344"/>
            <a:ext cx="1455228" cy="430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/users/skills</a:t>
            </a: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/recommend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D806BEFF-0283-5B3E-1B58-72FE31A33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367" y="1184198"/>
            <a:ext cx="1446381" cy="2872486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04DC076-E9D5-CD2A-EF85-CDD65F79EECC}"/>
              </a:ext>
            </a:extLst>
          </p:cNvPr>
          <p:cNvSpPr/>
          <p:nvPr/>
        </p:nvSpPr>
        <p:spPr>
          <a:xfrm>
            <a:off x="6755826" y="340092"/>
            <a:ext cx="4809256" cy="260403"/>
          </a:xfrm>
          <a:prstGeom prst="rect">
            <a:avLst/>
          </a:prstGeom>
          <a:solidFill>
            <a:srgbClr val="FDFD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パラメーター：</a:t>
            </a:r>
            <a:r>
              <a:rPr kumimoji="1" lang="en-US" altLang="ja-JP" sz="1100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user_id</a:t>
            </a:r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を持ち、選択する学びの分野を</a:t>
            </a:r>
            <a:r>
              <a:rPr kumimoji="1" lang="en-US" altLang="ja-JP" sz="1100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Fornt</a:t>
            </a:r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Back</a:t>
            </a:r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DB</a:t>
            </a:r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で格納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6AE5F4D8-206B-34D3-223B-E128FB3B1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6854" y="1158850"/>
            <a:ext cx="1459145" cy="2897834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DFFA2E8-B420-3EEB-BF11-2FD7DFDF963E}"/>
              </a:ext>
            </a:extLst>
          </p:cNvPr>
          <p:cNvSpPr/>
          <p:nvPr/>
        </p:nvSpPr>
        <p:spPr>
          <a:xfrm>
            <a:off x="8980771" y="728344"/>
            <a:ext cx="1371480" cy="430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/users/</a:t>
            </a:r>
            <a:r>
              <a:rPr kumimoji="1" lang="en-US" altLang="ja-JP" sz="1400" dirty="0" err="1">
                <a:solidFill>
                  <a:schemeClr val="bg1"/>
                </a:solidFill>
              </a:rPr>
              <a:t>leraning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6689C92-B013-4822-A877-F63A0AB9544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008910" y="2158815"/>
            <a:ext cx="35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9508B13-24AA-35D5-DEE5-E2CFF7CEFA29}"/>
              </a:ext>
            </a:extLst>
          </p:cNvPr>
          <p:cNvCxnSpPr>
            <a:cxnSpLocks/>
          </p:cNvCxnSpPr>
          <p:nvPr/>
        </p:nvCxnSpPr>
        <p:spPr>
          <a:xfrm>
            <a:off x="4081550" y="2158814"/>
            <a:ext cx="1723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8D577BB-3B4A-8300-45D4-52C421A36632}"/>
              </a:ext>
            </a:extLst>
          </p:cNvPr>
          <p:cNvCxnSpPr>
            <a:cxnSpLocks/>
          </p:cNvCxnSpPr>
          <p:nvPr/>
        </p:nvCxnSpPr>
        <p:spPr>
          <a:xfrm>
            <a:off x="7311901" y="2192301"/>
            <a:ext cx="184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EFFB902-5B21-3996-CA45-5C6ADCF30A32}"/>
              </a:ext>
            </a:extLst>
          </p:cNvPr>
          <p:cNvCxnSpPr>
            <a:cxnSpLocks/>
          </p:cNvCxnSpPr>
          <p:nvPr/>
        </p:nvCxnSpPr>
        <p:spPr>
          <a:xfrm>
            <a:off x="8864131" y="2191800"/>
            <a:ext cx="184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FA9CE5A-C0F0-CADC-8927-CCC13EA6BEAE}"/>
              </a:ext>
            </a:extLst>
          </p:cNvPr>
          <p:cNvSpPr/>
          <p:nvPr/>
        </p:nvSpPr>
        <p:spPr>
          <a:xfrm>
            <a:off x="10435999" y="728344"/>
            <a:ext cx="1371480" cy="430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/users/</a:t>
            </a:r>
            <a:r>
              <a:rPr kumimoji="1" lang="en-US" altLang="ja-JP" sz="1400" dirty="0" err="1">
                <a:solidFill>
                  <a:schemeClr val="bg1"/>
                </a:solidFill>
              </a:rPr>
              <a:t>leranings</a:t>
            </a:r>
            <a:r>
              <a:rPr kumimoji="1" lang="en-US" altLang="ja-JP" sz="1400" dirty="0">
                <a:solidFill>
                  <a:schemeClr val="bg1"/>
                </a:solidFill>
              </a:rPr>
              <a:t>/ recommend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D411DFD-5C18-0156-0DFD-46D70736D5F1}"/>
              </a:ext>
            </a:extLst>
          </p:cNvPr>
          <p:cNvCxnSpPr>
            <a:cxnSpLocks/>
          </p:cNvCxnSpPr>
          <p:nvPr/>
        </p:nvCxnSpPr>
        <p:spPr>
          <a:xfrm>
            <a:off x="10352251" y="2181695"/>
            <a:ext cx="184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DE4D682-4CB0-05CC-09A2-F94C980EF96D}"/>
              </a:ext>
            </a:extLst>
          </p:cNvPr>
          <p:cNvCxnSpPr>
            <a:cxnSpLocks/>
          </p:cNvCxnSpPr>
          <p:nvPr/>
        </p:nvCxnSpPr>
        <p:spPr>
          <a:xfrm flipV="1">
            <a:off x="9549625" y="4056684"/>
            <a:ext cx="0" cy="29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B195013-2AE8-0E63-07A6-EFA44DF85AAE}"/>
              </a:ext>
            </a:extLst>
          </p:cNvPr>
          <p:cNvSpPr/>
          <p:nvPr/>
        </p:nvSpPr>
        <p:spPr>
          <a:xfrm>
            <a:off x="8297300" y="4428692"/>
            <a:ext cx="2504650" cy="99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分野の他にレコメンドする上でどのデータをインプットすると良いか？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受講時間・難易度・価格？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DB</a:t>
            </a:r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に格納すべきデータ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3F7885D4-FAD5-0113-1E9A-C0EB91B08D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8629" y="1210609"/>
            <a:ext cx="1497516" cy="30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7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03BAAF-662F-45FD-AD0C-914F945B5E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3</a:t>
            </a:fld>
            <a:endParaRPr lang="ja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3263EBA-BD86-F6F1-96AF-F2C47B72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86" y="717434"/>
            <a:ext cx="10803391" cy="606631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7F028E-8C54-3B9D-83AD-B470B89B1929}"/>
              </a:ext>
            </a:extLst>
          </p:cNvPr>
          <p:cNvSpPr/>
          <p:nvPr/>
        </p:nvSpPr>
        <p:spPr>
          <a:xfrm>
            <a:off x="2556165" y="1569027"/>
            <a:ext cx="8988136" cy="1433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A4E123-5282-D924-ECDE-9C93F845C314}"/>
              </a:ext>
            </a:extLst>
          </p:cNvPr>
          <p:cNvSpPr/>
          <p:nvPr/>
        </p:nvSpPr>
        <p:spPr>
          <a:xfrm>
            <a:off x="7711790" y="1308624"/>
            <a:ext cx="2086837" cy="260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最初のユーザー登録の参考</a:t>
            </a:r>
            <a:endParaRPr kumimoji="1" lang="en-US" altLang="ja-JP" sz="11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8637F3-4BC3-760B-A9A0-247B5755240D}"/>
              </a:ext>
            </a:extLst>
          </p:cNvPr>
          <p:cNvSpPr/>
          <p:nvPr/>
        </p:nvSpPr>
        <p:spPr>
          <a:xfrm>
            <a:off x="2488403" y="4176387"/>
            <a:ext cx="8988136" cy="1433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0B1701-3A2C-851C-297B-CF1E0500A523}"/>
              </a:ext>
            </a:extLst>
          </p:cNvPr>
          <p:cNvSpPr/>
          <p:nvPr/>
        </p:nvSpPr>
        <p:spPr>
          <a:xfrm>
            <a:off x="6856272" y="3915984"/>
            <a:ext cx="2086837" cy="260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学びの追加の参考</a:t>
            </a:r>
            <a:endParaRPr kumimoji="1" lang="en-US" altLang="ja-JP" sz="11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236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1A81B-1969-6CA5-CC7F-F4834004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ソリューションイメージ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6F6D301-20B6-FF5C-5606-9FD2215ED3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4</a:t>
            </a:fld>
            <a:endParaRPr lang="ja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144" y="728715"/>
            <a:ext cx="116789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sz="1600" b="1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スキルの棚卸・学びの方向性提案・教材提案・活動計画を支援することで、手軽で着実なリスキリングを可能に！</a:t>
            </a:r>
            <a:endParaRPr lang="en-US" altLang="ja-JP" sz="1600" b="1" dirty="0">
              <a:solidFill>
                <a:srgbClr val="1D1C1D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28600" indent="-228600">
              <a:buFont typeface="+mj-ea"/>
              <a:buAutoNum type="circleNumDbPlain"/>
            </a:pPr>
            <a:r>
              <a:rPr lang="ja-JP" altLang="en-US" sz="1600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目指したい方向性（</a:t>
            </a:r>
            <a:r>
              <a:rPr lang="en-US" altLang="ja-JP" sz="1600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To-be</a:t>
            </a:r>
            <a:r>
              <a:rPr lang="ja-JP" altLang="en-US" sz="1600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）が分からない。</a:t>
            </a:r>
            <a:endParaRPr lang="en-US" altLang="ja-JP" sz="1600" dirty="0">
              <a:solidFill>
                <a:srgbClr val="1D1C1D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28600" indent="-228600">
              <a:buFont typeface="+mj-ea"/>
              <a:buAutoNum type="circleNumDbPlain"/>
            </a:pPr>
            <a:r>
              <a:rPr lang="ja-JP" altLang="en-US" sz="1600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現状のスキルセット（</a:t>
            </a:r>
            <a:r>
              <a:rPr lang="en-US" altLang="ja-JP" sz="1600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As-is</a:t>
            </a:r>
            <a:r>
              <a:rPr lang="ja-JP" altLang="en-US" sz="1600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）の把握ができない。</a:t>
            </a:r>
            <a:endParaRPr lang="en-US" altLang="ja-JP" sz="1600" dirty="0">
              <a:solidFill>
                <a:srgbClr val="1D1C1D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ja-JP" sz="1600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To-be</a:t>
            </a:r>
            <a:r>
              <a:rPr lang="ja-JP" altLang="en-US" sz="1600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sz="1600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As-is</a:t>
            </a:r>
            <a:r>
              <a:rPr lang="ja-JP" altLang="en-US" sz="1600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の結び付け方・学びの方向性が分からない。</a:t>
            </a:r>
            <a:endParaRPr lang="en-US" altLang="ja-JP" sz="1600" dirty="0">
              <a:solidFill>
                <a:srgbClr val="1D1C1D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ホームベース 10">
            <a:extLst>
              <a:ext uri="{FF2B5EF4-FFF2-40B4-BE49-F238E27FC236}">
                <a16:creationId xmlns:a16="http://schemas.microsoft.com/office/drawing/2014/main" id="{A3E98953-B55E-8C33-AECA-99D4633861E6}"/>
              </a:ext>
            </a:extLst>
          </p:cNvPr>
          <p:cNvSpPr/>
          <p:nvPr/>
        </p:nvSpPr>
        <p:spPr>
          <a:xfrm>
            <a:off x="189332" y="2218464"/>
            <a:ext cx="11842198" cy="362139"/>
          </a:xfrm>
          <a:prstGeom prst="homePlate">
            <a:avLst>
              <a:gd name="adj" fmla="val 7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DD1B46C-7A22-71C5-A941-02A31D93D365}"/>
              </a:ext>
            </a:extLst>
          </p:cNvPr>
          <p:cNvSpPr/>
          <p:nvPr/>
        </p:nvSpPr>
        <p:spPr>
          <a:xfrm>
            <a:off x="189333" y="2232979"/>
            <a:ext cx="1564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b="1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まずは簡易診断へ</a:t>
            </a:r>
            <a:endParaRPr lang="en-US" altLang="ja-JP" sz="1400" b="1" dirty="0">
              <a:solidFill>
                <a:srgbClr val="1D1C1D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4C8E5A3-87A4-CB02-96CD-6413AB05D171}"/>
              </a:ext>
            </a:extLst>
          </p:cNvPr>
          <p:cNvSpPr/>
          <p:nvPr/>
        </p:nvSpPr>
        <p:spPr>
          <a:xfrm>
            <a:off x="2179529" y="2230991"/>
            <a:ext cx="2304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キャリア・スキルを選択</a:t>
            </a:r>
            <a:endParaRPr lang="en-US" altLang="ja-JP" sz="1400" b="1" dirty="0">
              <a:solidFill>
                <a:srgbClr val="1D1C1D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F320A9C-C5F9-DE4D-3384-6EAEE83EA9F1}"/>
              </a:ext>
            </a:extLst>
          </p:cNvPr>
          <p:cNvSpPr/>
          <p:nvPr/>
        </p:nvSpPr>
        <p:spPr>
          <a:xfrm>
            <a:off x="5160800" y="2234399"/>
            <a:ext cx="18161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As is</a:t>
            </a:r>
            <a:r>
              <a:rPr lang="ja-JP" altLang="en-US" sz="1400" b="1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を棚卸し</a:t>
            </a:r>
            <a:endParaRPr lang="en-US" altLang="ja-JP" sz="1400" b="1" dirty="0">
              <a:solidFill>
                <a:srgbClr val="1D1C1D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A188C54-96DE-7E35-F544-5D4E70A0D31E}"/>
              </a:ext>
            </a:extLst>
          </p:cNvPr>
          <p:cNvSpPr/>
          <p:nvPr/>
        </p:nvSpPr>
        <p:spPr>
          <a:xfrm>
            <a:off x="6993624" y="2236948"/>
            <a:ext cx="1511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 be</a:t>
            </a:r>
            <a:r>
              <a:rPr lang="ja-JP" altLang="en-US" sz="1400" b="1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を提案</a:t>
            </a:r>
            <a:endParaRPr lang="en-US" altLang="ja-JP" sz="1400" b="1" dirty="0">
              <a:solidFill>
                <a:srgbClr val="1D1C1D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D6AF8BB-AE7F-666D-99E3-5D5D9FB9B015}"/>
              </a:ext>
            </a:extLst>
          </p:cNvPr>
          <p:cNvSpPr/>
          <p:nvPr/>
        </p:nvSpPr>
        <p:spPr>
          <a:xfrm>
            <a:off x="8595515" y="2227868"/>
            <a:ext cx="1511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 be</a:t>
            </a:r>
            <a:r>
              <a:rPr lang="ja-JP" altLang="en-US" sz="1400" b="1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を選択</a:t>
            </a:r>
            <a:endParaRPr lang="en-US" altLang="ja-JP" sz="1400" b="1" dirty="0">
              <a:solidFill>
                <a:srgbClr val="1D1C1D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F082C55-4151-B04F-EC51-1601CAF0DE2C}"/>
              </a:ext>
            </a:extLst>
          </p:cNvPr>
          <p:cNvSpPr/>
          <p:nvPr/>
        </p:nvSpPr>
        <p:spPr>
          <a:xfrm>
            <a:off x="10388327" y="2218464"/>
            <a:ext cx="1511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b="1">
                <a:solidFill>
                  <a:srgbClr val="1D1C1D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教材選定</a:t>
            </a:r>
            <a:endParaRPr lang="en-US" altLang="ja-JP" sz="1400" b="1" dirty="0">
              <a:solidFill>
                <a:srgbClr val="1D1C1D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765CB2-91B5-3895-35F9-0875586D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6" y="2717487"/>
            <a:ext cx="11710545" cy="31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7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7D1B2-EE5F-FA36-1B67-AF8AEC6F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アーキテクチャー図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4EC25E-9DC4-632B-9D88-F9CBE51EA0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5</a:t>
            </a:fld>
            <a:endParaRPr lang="ja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0820D9-7666-4D20-295E-D88494CE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48" y="990499"/>
            <a:ext cx="6482184" cy="55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6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7D1B2-EE5F-FA36-1B67-AF8AEC6F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ER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endParaRPr kumimoji="1" lang="ja-JP" alt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4EC25E-9DC4-632B-9D88-F9CBE51EA0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6</a:t>
            </a:fld>
            <a:endParaRPr lang="ja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64CBA78-C3D6-A668-614B-222ECD38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32" y="813621"/>
            <a:ext cx="76835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C403F-E5AE-B1EE-B1E9-87C21767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0183474-F6A9-1DCE-5A8F-B912E8EAD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7</a:t>
            </a:fld>
            <a:endParaRPr lang="ja" altLang="en-US"/>
          </a:p>
        </p:txBody>
      </p:sp>
      <p:sp>
        <p:nvSpPr>
          <p:cNvPr id="4" name="Google Shape;495;p34">
            <a:extLst>
              <a:ext uri="{FF2B5EF4-FFF2-40B4-BE49-F238E27FC236}">
                <a16:creationId xmlns:a16="http://schemas.microsoft.com/office/drawing/2014/main" id="{55E3A19C-315A-EF0D-DECC-062D629B2244}"/>
              </a:ext>
            </a:extLst>
          </p:cNvPr>
          <p:cNvSpPr txBox="1"/>
          <p:nvPr/>
        </p:nvSpPr>
        <p:spPr>
          <a:xfrm>
            <a:off x="2647514" y="3090461"/>
            <a:ext cx="689697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ja-JP" sz="3200" b="1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 PLUS 1p"/>
                <a:sym typeface="M PLUS 1p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234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8</a:t>
            </a:fld>
            <a:endParaRPr lang="ja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6" y="939739"/>
            <a:ext cx="9186333" cy="51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37E4C91DDAE97448184DFD6F5266C46" ma:contentTypeVersion="14" ma:contentTypeDescription="新しいドキュメントを作成します。" ma:contentTypeScope="" ma:versionID="c3465675cff6e54e89f8d0ab6f5b1b5a">
  <xsd:schema xmlns:xsd="http://www.w3.org/2001/XMLSchema" xmlns:xs="http://www.w3.org/2001/XMLSchema" xmlns:p="http://schemas.microsoft.com/office/2006/metadata/properties" xmlns:ns3="5c8adcc3-7d6a-40b0-bce4-52323446a364" xmlns:ns4="304ad52c-bec7-42dd-be6d-73d0c0e71b07" targetNamespace="http://schemas.microsoft.com/office/2006/metadata/properties" ma:root="true" ma:fieldsID="3d5df109d2b921f760da6ba35fad499c" ns3:_="" ns4:_="">
    <xsd:import namespace="5c8adcc3-7d6a-40b0-bce4-52323446a364"/>
    <xsd:import namespace="304ad52c-bec7-42dd-be6d-73d0c0e71b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adcc3-7d6a-40b0-bce4-52323446a3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ad52c-bec7-42dd-be6d-73d0c0e71b0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DF80B6-A2CD-43A4-AE06-9845472A21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8adcc3-7d6a-40b0-bce4-52323446a364"/>
    <ds:schemaRef ds:uri="304ad52c-bec7-42dd-be6d-73d0c0e71b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60EF1-B3B8-4814-8ED7-030E05936D5C}">
  <ds:schemaRefs>
    <ds:schemaRef ds:uri="http://purl.org/dc/dcmitype/"/>
    <ds:schemaRef ds:uri="http://schemas.microsoft.com/office/infopath/2007/PartnerControls"/>
    <ds:schemaRef ds:uri="304ad52c-bec7-42dd-be6d-73d0c0e71b07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5c8adcc3-7d6a-40b0-bce4-52323446a36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B7DB715-40F6-4963-B61E-87CB325060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139024</TotalTime>
  <Words>249</Words>
  <Application>Microsoft Macintosh PowerPoint</Application>
  <PresentationFormat>ワイド画面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8" baseType="lpstr">
      <vt:lpstr>M PLUS 1p</vt:lpstr>
      <vt:lpstr>Meiryo UI</vt:lpstr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デザインの設定</vt:lpstr>
      <vt:lpstr>アプリ導線・ワイヤーフレーム</vt:lpstr>
      <vt:lpstr>PowerPoint プレゼンテーション</vt:lpstr>
      <vt:lpstr>PowerPoint プレゼンテーション</vt:lpstr>
      <vt:lpstr>ソリューションイメージ</vt:lpstr>
      <vt:lpstr>アーキテクチャー図</vt:lpstr>
      <vt:lpstr>ER図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長瀬 拓</dc:creator>
  <cp:lastModifiedBy>拓 長瀬</cp:lastModifiedBy>
  <cp:revision>2007</cp:revision>
  <cp:lastPrinted>2022-01-25T09:56:36Z</cp:lastPrinted>
  <dcterms:created xsi:type="dcterms:W3CDTF">2020-09-12T12:28:15Z</dcterms:created>
  <dcterms:modified xsi:type="dcterms:W3CDTF">2024-01-02T00:59:14Z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0x010100737E4C91DDAE97448184DFD6F5266C46</vt:lpwstr>
  </property>
</Properties>
</file>