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ssreich92@outlook.jp" userId="cf5527f1d2a621a4" providerId="LiveId" clId="{7FA8A231-F171-4111-9FC7-9DD06668B8A1}"/>
    <pc:docChg chg="undo custSel modSld">
      <pc:chgData name="grossreich92@outlook.jp" userId="cf5527f1d2a621a4" providerId="LiveId" clId="{7FA8A231-F171-4111-9FC7-9DD06668B8A1}" dt="2019-11-28T05:18:37.125" v="641" actId="1076"/>
      <pc:docMkLst>
        <pc:docMk/>
      </pc:docMkLst>
      <pc:sldChg chg="addSp delSp modSp">
        <pc:chgData name="grossreich92@outlook.jp" userId="cf5527f1d2a621a4" providerId="LiveId" clId="{7FA8A231-F171-4111-9FC7-9DD06668B8A1}" dt="2019-11-28T05:18:37.125" v="641" actId="1076"/>
        <pc:sldMkLst>
          <pc:docMk/>
          <pc:sldMk cId="3169312243" sldId="256"/>
        </pc:sldMkLst>
        <pc:spChg chg="add del mod">
          <ac:chgData name="grossreich92@outlook.jp" userId="cf5527f1d2a621a4" providerId="LiveId" clId="{7FA8A231-F171-4111-9FC7-9DD06668B8A1}" dt="2019-11-21T05:25:31.786" v="181"/>
          <ac:spMkLst>
            <pc:docMk/>
            <pc:sldMk cId="3169312243" sldId="256"/>
            <ac:spMk id="6" creationId="{186E2296-89E9-4C4F-BADB-1D77A52EBA90}"/>
          </ac:spMkLst>
        </pc:spChg>
        <pc:spChg chg="del">
          <ac:chgData name="grossreich92@outlook.jp" userId="cf5527f1d2a621a4" providerId="LiveId" clId="{7FA8A231-F171-4111-9FC7-9DD06668B8A1}" dt="2019-11-21T03:38:32.370" v="14" actId="478"/>
          <ac:spMkLst>
            <pc:docMk/>
            <pc:sldMk cId="3169312243" sldId="256"/>
            <ac:spMk id="7" creationId="{4C6BC871-4A03-1445-83A1-52315AECCBEA}"/>
          </ac:spMkLst>
        </pc:spChg>
        <pc:spChg chg="mod">
          <ac:chgData name="grossreich92@outlook.jp" userId="cf5527f1d2a621a4" providerId="LiveId" clId="{7FA8A231-F171-4111-9FC7-9DD06668B8A1}" dt="2019-11-28T05:15:31.795" v="581" actId="1076"/>
          <ac:spMkLst>
            <pc:docMk/>
            <pc:sldMk cId="3169312243" sldId="256"/>
            <ac:spMk id="13" creationId="{8E180E6B-9BEA-DB4A-98A4-A8093A5ED9D1}"/>
          </ac:spMkLst>
        </pc:spChg>
        <pc:spChg chg="mod">
          <ac:chgData name="grossreich92@outlook.jp" userId="cf5527f1d2a621a4" providerId="LiveId" clId="{7FA8A231-F171-4111-9FC7-9DD06668B8A1}" dt="2019-11-28T05:18:37.125" v="641" actId="1076"/>
          <ac:spMkLst>
            <pc:docMk/>
            <pc:sldMk cId="3169312243" sldId="256"/>
            <ac:spMk id="16" creationId="{27F8D36F-9548-7B47-82B6-E5F94C69CA1C}"/>
          </ac:spMkLst>
        </pc:spChg>
        <pc:spChg chg="mod">
          <ac:chgData name="grossreich92@outlook.jp" userId="cf5527f1d2a621a4" providerId="LiveId" clId="{7FA8A231-F171-4111-9FC7-9DD06668B8A1}" dt="2019-11-28T05:15:20.782" v="579" actId="1076"/>
          <ac:spMkLst>
            <pc:docMk/>
            <pc:sldMk cId="3169312243" sldId="256"/>
            <ac:spMk id="17" creationId="{5D3C9C06-A61E-6D42-80C3-75179962F2BF}"/>
          </ac:spMkLst>
        </pc:spChg>
        <pc:spChg chg="add del mod">
          <ac:chgData name="grossreich92@outlook.jp" userId="cf5527f1d2a621a4" providerId="LiveId" clId="{7FA8A231-F171-4111-9FC7-9DD06668B8A1}" dt="2019-11-21T05:24:12.194" v="166" actId="478"/>
          <ac:spMkLst>
            <pc:docMk/>
            <pc:sldMk cId="3169312243" sldId="256"/>
            <ac:spMk id="28" creationId="{97CD26F2-38A7-493E-BCAC-7641DC29004B}"/>
          </ac:spMkLst>
        </pc:spChg>
        <pc:spChg chg="add del mod">
          <ac:chgData name="grossreich92@outlook.jp" userId="cf5527f1d2a621a4" providerId="LiveId" clId="{7FA8A231-F171-4111-9FC7-9DD06668B8A1}" dt="2019-11-22T03:04:48.815" v="451" actId="478"/>
          <ac:spMkLst>
            <pc:docMk/>
            <pc:sldMk cId="3169312243" sldId="256"/>
            <ac:spMk id="30" creationId="{9E12473B-41EB-4B7C-910E-B8BD5A89E1B3}"/>
          </ac:spMkLst>
        </pc:spChg>
        <pc:spChg chg="add mod">
          <ac:chgData name="grossreich92@outlook.jp" userId="cf5527f1d2a621a4" providerId="LiveId" clId="{7FA8A231-F171-4111-9FC7-9DD06668B8A1}" dt="2019-11-28T05:17:00.572" v="623" actId="1076"/>
          <ac:spMkLst>
            <pc:docMk/>
            <pc:sldMk cId="3169312243" sldId="256"/>
            <ac:spMk id="56" creationId="{C3F8FFB9-FD0B-4F8A-AF72-53CB0BABE27A}"/>
          </ac:spMkLst>
        </pc:spChg>
        <pc:spChg chg="add mod">
          <ac:chgData name="grossreich92@outlook.jp" userId="cf5527f1d2a621a4" providerId="LiveId" clId="{7FA8A231-F171-4111-9FC7-9DD06668B8A1}" dt="2019-11-28T05:17:20.018" v="637" actId="1076"/>
          <ac:spMkLst>
            <pc:docMk/>
            <pc:sldMk cId="3169312243" sldId="256"/>
            <ac:spMk id="57" creationId="{2B9AD5A8-27DC-41CD-8CCC-B96594212E3B}"/>
          </ac:spMkLst>
        </pc:spChg>
        <pc:picChg chg="add del mod">
          <ac:chgData name="grossreich92@outlook.jp" userId="cf5527f1d2a621a4" providerId="LiveId" clId="{7FA8A231-F171-4111-9FC7-9DD06668B8A1}" dt="2019-11-28T05:10:57.275" v="515" actId="478"/>
          <ac:picMkLst>
            <pc:docMk/>
            <pc:sldMk cId="3169312243" sldId="256"/>
            <ac:picMk id="4" creationId="{5C80AECB-E0A2-4F5F-85AD-524CD2197A2F}"/>
          </ac:picMkLst>
        </pc:picChg>
        <pc:picChg chg="del">
          <ac:chgData name="grossreich92@outlook.jp" userId="cf5527f1d2a621a4" providerId="LiveId" clId="{7FA8A231-F171-4111-9FC7-9DD06668B8A1}" dt="2019-11-21T03:38:30.690" v="13" actId="478"/>
          <ac:picMkLst>
            <pc:docMk/>
            <pc:sldMk cId="3169312243" sldId="256"/>
            <ac:picMk id="4" creationId="{DC0F8746-7FBF-A042-AA8A-9B75FB9C894B}"/>
          </ac:picMkLst>
        </pc:picChg>
        <pc:picChg chg="del">
          <ac:chgData name="grossreich92@outlook.jp" userId="cf5527f1d2a621a4" providerId="LiveId" clId="{7FA8A231-F171-4111-9FC7-9DD06668B8A1}" dt="2019-11-21T03:32:42.757" v="7" actId="478"/>
          <ac:picMkLst>
            <pc:docMk/>
            <pc:sldMk cId="3169312243" sldId="256"/>
            <ac:picMk id="5" creationId="{5566CF40-91CC-3D4E-BA54-1422B9BD6056}"/>
          </ac:picMkLst>
        </pc:picChg>
        <pc:picChg chg="add mod">
          <ac:chgData name="grossreich92@outlook.jp" userId="cf5527f1d2a621a4" providerId="LiveId" clId="{7FA8A231-F171-4111-9FC7-9DD06668B8A1}" dt="2019-11-28T05:16:16.571" v="595" actId="1076"/>
          <ac:picMkLst>
            <pc:docMk/>
            <pc:sldMk cId="3169312243" sldId="256"/>
            <ac:picMk id="7" creationId="{51E09F55-3DB3-40C6-8206-5D10246E98BD}"/>
          </ac:picMkLst>
        </pc:picChg>
        <pc:picChg chg="add del mod">
          <ac:chgData name="grossreich92@outlook.jp" userId="cf5527f1d2a621a4" providerId="LiveId" clId="{7FA8A231-F171-4111-9FC7-9DD06668B8A1}" dt="2019-11-22T02:52:11.300" v="327" actId="478"/>
          <ac:picMkLst>
            <pc:docMk/>
            <pc:sldMk cId="3169312243" sldId="256"/>
            <ac:picMk id="8" creationId="{A0692680-BBF6-44C4-BF4B-99F00B78E209}"/>
          </ac:picMkLst>
        </pc:picChg>
        <pc:picChg chg="mod">
          <ac:chgData name="grossreich92@outlook.jp" userId="cf5527f1d2a621a4" providerId="LiveId" clId="{7FA8A231-F171-4111-9FC7-9DD06668B8A1}" dt="2019-11-28T05:15:28.765" v="580" actId="1076"/>
          <ac:picMkLst>
            <pc:docMk/>
            <pc:sldMk cId="3169312243" sldId="256"/>
            <ac:picMk id="12" creationId="{6CB7BB11-49EC-B843-9D91-A16740784A2D}"/>
          </ac:picMkLst>
        </pc:picChg>
        <pc:picChg chg="mod">
          <ac:chgData name="grossreich92@outlook.jp" userId="cf5527f1d2a621a4" providerId="LiveId" clId="{7FA8A231-F171-4111-9FC7-9DD06668B8A1}" dt="2019-11-28T05:15:50.854" v="588" actId="1076"/>
          <ac:picMkLst>
            <pc:docMk/>
            <pc:sldMk cId="3169312243" sldId="256"/>
            <ac:picMk id="14" creationId="{41F76B18-5BDA-0748-92F2-71271255EEA0}"/>
          </ac:picMkLst>
        </pc:picChg>
        <pc:picChg chg="mod">
          <ac:chgData name="grossreich92@outlook.jp" userId="cf5527f1d2a621a4" providerId="LiveId" clId="{7FA8A231-F171-4111-9FC7-9DD06668B8A1}" dt="2019-11-28T05:14:45.289" v="567" actId="1076"/>
          <ac:picMkLst>
            <pc:docMk/>
            <pc:sldMk cId="3169312243" sldId="256"/>
            <ac:picMk id="15" creationId="{6F04F32E-0E90-C346-9200-5DCFAD24555D}"/>
          </ac:picMkLst>
        </pc:picChg>
        <pc:picChg chg="add del mod">
          <ac:chgData name="grossreich92@outlook.jp" userId="cf5527f1d2a621a4" providerId="LiveId" clId="{7FA8A231-F171-4111-9FC7-9DD06668B8A1}" dt="2019-11-21T03:43:17.842" v="19" actId="478"/>
          <ac:picMkLst>
            <pc:docMk/>
            <pc:sldMk cId="3169312243" sldId="256"/>
            <ac:picMk id="19" creationId="{01FE12A5-F2FB-49BA-9C4A-F323C83C97A6}"/>
          </ac:picMkLst>
        </pc:picChg>
        <pc:picChg chg="add mod">
          <ac:chgData name="grossreich92@outlook.jp" userId="cf5527f1d2a621a4" providerId="LiveId" clId="{7FA8A231-F171-4111-9FC7-9DD06668B8A1}" dt="2019-11-28T05:16:12.334" v="594" actId="1076"/>
          <ac:picMkLst>
            <pc:docMk/>
            <pc:sldMk cId="3169312243" sldId="256"/>
            <ac:picMk id="19" creationId="{9D6276E5-AD37-4862-B334-BACBD1848E35}"/>
          </ac:picMkLst>
        </pc:picChg>
        <pc:picChg chg="add del">
          <ac:chgData name="grossreich92@outlook.jp" userId="cf5527f1d2a621a4" providerId="LiveId" clId="{7FA8A231-F171-4111-9FC7-9DD06668B8A1}" dt="2019-11-22T03:04:46.020" v="450" actId="478"/>
          <ac:picMkLst>
            <pc:docMk/>
            <pc:sldMk cId="3169312243" sldId="256"/>
            <ac:picMk id="22" creationId="{60A8FDCE-6B88-4B07-B596-252A588D3EF0}"/>
          </ac:picMkLst>
        </pc:picChg>
        <pc:picChg chg="add">
          <ac:chgData name="grossreich92@outlook.jp" userId="cf5527f1d2a621a4" providerId="LiveId" clId="{7FA8A231-F171-4111-9FC7-9DD06668B8A1}" dt="2019-11-22T03:04:52.861" v="452"/>
          <ac:picMkLst>
            <pc:docMk/>
            <pc:sldMk cId="3169312243" sldId="256"/>
            <ac:picMk id="24" creationId="{62FD2EDA-BB11-492F-9BC9-4C8AFA7E8274}"/>
          </ac:picMkLst>
        </pc:picChg>
        <pc:picChg chg="add del mod">
          <ac:chgData name="grossreich92@outlook.jp" userId="cf5527f1d2a621a4" providerId="LiveId" clId="{7FA8A231-F171-4111-9FC7-9DD06668B8A1}" dt="2019-11-21T05:24:10.509" v="165" actId="478"/>
          <ac:picMkLst>
            <pc:docMk/>
            <pc:sldMk cId="3169312243" sldId="256"/>
            <ac:picMk id="24" creationId="{9AB1C586-D014-4B67-8E48-B137FB244893}"/>
          </ac:picMkLst>
        </pc:picChg>
        <pc:picChg chg="add del mod">
          <ac:chgData name="grossreich92@outlook.jp" userId="cf5527f1d2a621a4" providerId="LiveId" clId="{7FA8A231-F171-4111-9FC7-9DD06668B8A1}" dt="2019-11-22T02:32:14.964" v="283" actId="478"/>
          <ac:picMkLst>
            <pc:docMk/>
            <pc:sldMk cId="3169312243" sldId="256"/>
            <ac:picMk id="27" creationId="{688A879D-A062-445E-B24B-7C01407ABB45}"/>
          </ac:picMkLst>
        </pc:picChg>
        <pc:cxnChg chg="mod">
          <ac:chgData name="grossreich92@outlook.jp" userId="cf5527f1d2a621a4" providerId="LiveId" clId="{7FA8A231-F171-4111-9FC7-9DD06668B8A1}" dt="2019-11-28T05:16:12.334" v="594" actId="1076"/>
          <ac:cxnSpMkLst>
            <pc:docMk/>
            <pc:sldMk cId="3169312243" sldId="256"/>
            <ac:cxnSpMk id="23" creationId="{A7E139FD-004D-884C-924E-7600AAC67F8B}"/>
          </ac:cxnSpMkLst>
        </pc:cxnChg>
        <pc:cxnChg chg="mod">
          <ac:chgData name="grossreich92@outlook.jp" userId="cf5527f1d2a621a4" providerId="LiveId" clId="{7FA8A231-F171-4111-9FC7-9DD06668B8A1}" dt="2019-11-28T05:15:28.765" v="580" actId="1076"/>
          <ac:cxnSpMkLst>
            <pc:docMk/>
            <pc:sldMk cId="3169312243" sldId="256"/>
            <ac:cxnSpMk id="25" creationId="{BD9BF827-51E0-5847-9319-86C11B57101C}"/>
          </ac:cxnSpMkLst>
        </pc:cxnChg>
        <pc:cxnChg chg="mod">
          <ac:chgData name="grossreich92@outlook.jp" userId="cf5527f1d2a621a4" providerId="LiveId" clId="{7FA8A231-F171-4111-9FC7-9DD06668B8A1}" dt="2019-11-28T05:18:09.993" v="640" actId="14100"/>
          <ac:cxnSpMkLst>
            <pc:docMk/>
            <pc:sldMk cId="3169312243" sldId="256"/>
            <ac:cxnSpMk id="31" creationId="{93670FA5-0330-BC41-AFF8-EA84C24DB439}"/>
          </ac:cxnSpMkLst>
        </pc:cxnChg>
        <pc:cxnChg chg="add mod">
          <ac:chgData name="grossreich92@outlook.jp" userId="cf5527f1d2a621a4" providerId="LiveId" clId="{7FA8A231-F171-4111-9FC7-9DD06668B8A1}" dt="2019-11-28T05:15:06.518" v="574" actId="14100"/>
          <ac:cxnSpMkLst>
            <pc:docMk/>
            <pc:sldMk cId="3169312243" sldId="256"/>
            <ac:cxnSpMk id="32" creationId="{78970CBB-D260-484C-AA26-87322DA3F0A9}"/>
          </ac:cxnSpMkLst>
        </pc:cxnChg>
        <pc:cxnChg chg="add del mod">
          <ac:chgData name="grossreich92@outlook.jp" userId="cf5527f1d2a621a4" providerId="LiveId" clId="{7FA8A231-F171-4111-9FC7-9DD06668B8A1}" dt="2019-11-28T05:12:25.440" v="540" actId="478"/>
          <ac:cxnSpMkLst>
            <pc:docMk/>
            <pc:sldMk cId="3169312243" sldId="256"/>
            <ac:cxnSpMk id="33" creationId="{355E3A52-EAF4-48F7-848C-179D8E1C6D3D}"/>
          </ac:cxnSpMkLst>
        </pc:cxnChg>
        <pc:cxnChg chg="add mod">
          <ac:chgData name="grossreich92@outlook.jp" userId="cf5527f1d2a621a4" providerId="LiveId" clId="{7FA8A231-F171-4111-9FC7-9DD06668B8A1}" dt="2019-11-28T05:15:50.854" v="588" actId="1076"/>
          <ac:cxnSpMkLst>
            <pc:docMk/>
            <pc:sldMk cId="3169312243" sldId="256"/>
            <ac:cxnSpMk id="35" creationId="{50CEF507-E9FC-4D92-8D6D-A2A97CDD0F87}"/>
          </ac:cxnSpMkLst>
        </pc:cxnChg>
      </pc:sldChg>
      <pc:sldChg chg="addSp delSp modSp">
        <pc:chgData name="grossreich92@outlook.jp" userId="cf5527f1d2a621a4" providerId="LiveId" clId="{7FA8A231-F171-4111-9FC7-9DD06668B8A1}" dt="2019-11-28T05:02:49.625" v="511" actId="478"/>
        <pc:sldMkLst>
          <pc:docMk/>
          <pc:sldMk cId="375769986" sldId="257"/>
        </pc:sldMkLst>
        <pc:spChg chg="del">
          <ac:chgData name="grossreich92@outlook.jp" userId="cf5527f1d2a621a4" providerId="LiveId" clId="{7FA8A231-F171-4111-9FC7-9DD06668B8A1}" dt="2019-11-21T05:19:54.224" v="158" actId="478"/>
          <ac:spMkLst>
            <pc:docMk/>
            <pc:sldMk cId="375769986" sldId="257"/>
            <ac:spMk id="6" creationId="{186E2296-89E9-4C4F-BADB-1D77A52EBA90}"/>
          </ac:spMkLst>
        </pc:spChg>
        <pc:spChg chg="del">
          <ac:chgData name="grossreich92@outlook.jp" userId="cf5527f1d2a621a4" providerId="LiveId" clId="{7FA8A231-F171-4111-9FC7-9DD06668B8A1}" dt="2019-11-21T05:19:56.077" v="160" actId="478"/>
          <ac:spMkLst>
            <pc:docMk/>
            <pc:sldMk cId="375769986" sldId="257"/>
            <ac:spMk id="7" creationId="{4C6BC871-4A03-1445-83A1-52315AECCBEA}"/>
          </ac:spMkLst>
        </pc:spChg>
        <pc:spChg chg="mod">
          <ac:chgData name="grossreich92@outlook.jp" userId="cf5527f1d2a621a4" providerId="LiveId" clId="{7FA8A231-F171-4111-9FC7-9DD06668B8A1}" dt="2019-11-22T02:25:14.132" v="243" actId="1076"/>
          <ac:spMkLst>
            <pc:docMk/>
            <pc:sldMk cId="375769986" sldId="257"/>
            <ac:spMk id="10" creationId="{AEA72058-FE52-B946-86B0-D1AB1817183F}"/>
          </ac:spMkLst>
        </pc:spChg>
        <pc:spChg chg="add del mod">
          <ac:chgData name="grossreich92@outlook.jp" userId="cf5527f1d2a621a4" providerId="LiveId" clId="{7FA8A231-F171-4111-9FC7-9DD06668B8A1}" dt="2019-11-21T05:25:21.523" v="179" actId="478"/>
          <ac:spMkLst>
            <pc:docMk/>
            <pc:sldMk cId="375769986" sldId="257"/>
            <ac:spMk id="16" creationId="{53122EC0-EF24-4729-B060-8F410CC37FAC}"/>
          </ac:spMkLst>
        </pc:spChg>
        <pc:spChg chg="add del mod">
          <ac:chgData name="grossreich92@outlook.jp" userId="cf5527f1d2a621a4" providerId="LiveId" clId="{7FA8A231-F171-4111-9FC7-9DD06668B8A1}" dt="2019-11-21T05:25:21.523" v="179" actId="478"/>
          <ac:spMkLst>
            <pc:docMk/>
            <pc:sldMk cId="375769986" sldId="257"/>
            <ac:spMk id="23" creationId="{C38983DC-5431-4D65-BE77-80369A144A5B}"/>
          </ac:spMkLst>
        </pc:spChg>
        <pc:spChg chg="add del mod">
          <ac:chgData name="grossreich92@outlook.jp" userId="cf5527f1d2a621a4" providerId="LiveId" clId="{7FA8A231-F171-4111-9FC7-9DD06668B8A1}" dt="2019-11-21T05:25:21.523" v="179" actId="478"/>
          <ac:spMkLst>
            <pc:docMk/>
            <pc:sldMk cId="375769986" sldId="257"/>
            <ac:spMk id="24" creationId="{4AAEB1F7-4D09-4D69-97E2-1D955290EB9A}"/>
          </ac:spMkLst>
        </pc:spChg>
        <pc:spChg chg="add">
          <ac:chgData name="grossreich92@outlook.jp" userId="cf5527f1d2a621a4" providerId="LiveId" clId="{7FA8A231-F171-4111-9FC7-9DD06668B8A1}" dt="2019-11-21T05:25:35.079" v="182"/>
          <ac:spMkLst>
            <pc:docMk/>
            <pc:sldMk cId="375769986" sldId="257"/>
            <ac:spMk id="25" creationId="{35A8401D-057A-4070-B041-CD2B1B6D61DB}"/>
          </ac:spMkLst>
        </pc:spChg>
        <pc:spChg chg="add del">
          <ac:chgData name="grossreich92@outlook.jp" userId="cf5527f1d2a621a4" providerId="LiveId" clId="{7FA8A231-F171-4111-9FC7-9DD06668B8A1}" dt="2019-11-22T03:04:28.350" v="447" actId="478"/>
          <ac:spMkLst>
            <pc:docMk/>
            <pc:sldMk cId="375769986" sldId="257"/>
            <ac:spMk id="29" creationId="{E15C874C-0195-4E24-AA6A-33F2258F2E3F}"/>
          </ac:spMkLst>
        </pc:spChg>
        <pc:spChg chg="add del">
          <ac:chgData name="grossreich92@outlook.jp" userId="cf5527f1d2a621a4" providerId="LiveId" clId="{7FA8A231-F171-4111-9FC7-9DD06668B8A1}" dt="2019-11-21T05:32:00.130" v="194"/>
          <ac:spMkLst>
            <pc:docMk/>
            <pc:sldMk cId="375769986" sldId="257"/>
            <ac:spMk id="30" creationId="{94F0AE01-9E09-46AD-8893-3EE2EFA651C3}"/>
          </ac:spMkLst>
        </pc:spChg>
        <pc:spChg chg="add del">
          <ac:chgData name="grossreich92@outlook.jp" userId="cf5527f1d2a621a4" providerId="LiveId" clId="{7FA8A231-F171-4111-9FC7-9DD06668B8A1}" dt="2019-11-21T05:32:00.130" v="194"/>
          <ac:spMkLst>
            <pc:docMk/>
            <pc:sldMk cId="375769986" sldId="257"/>
            <ac:spMk id="33" creationId="{BF0FF3E3-3B58-49C0-A416-C10EBAC97C11}"/>
          </ac:spMkLst>
        </pc:spChg>
        <pc:picChg chg="del">
          <ac:chgData name="grossreich92@outlook.jp" userId="cf5527f1d2a621a4" providerId="LiveId" clId="{7FA8A231-F171-4111-9FC7-9DD06668B8A1}" dt="2019-11-21T05:19:54.824" v="159" actId="478"/>
          <ac:picMkLst>
            <pc:docMk/>
            <pc:sldMk cId="375769986" sldId="257"/>
            <ac:picMk id="4" creationId="{DC0F8746-7FBF-A042-AA8A-9B75FB9C894B}"/>
          </ac:picMkLst>
        </pc:picChg>
        <pc:picChg chg="del">
          <ac:chgData name="grossreich92@outlook.jp" userId="cf5527f1d2a621a4" providerId="LiveId" clId="{7FA8A231-F171-4111-9FC7-9DD06668B8A1}" dt="2019-11-21T05:19:53.163" v="157" actId="478"/>
          <ac:picMkLst>
            <pc:docMk/>
            <pc:sldMk cId="375769986" sldId="257"/>
            <ac:picMk id="5" creationId="{5566CF40-91CC-3D4E-BA54-1422B9BD6056}"/>
          </ac:picMkLst>
        </pc:picChg>
        <pc:picChg chg="add mod">
          <ac:chgData name="grossreich92@outlook.jp" userId="cf5527f1d2a621a4" providerId="LiveId" clId="{7FA8A231-F171-4111-9FC7-9DD06668B8A1}" dt="2019-11-22T03:04:39.379" v="449" actId="1076"/>
          <ac:picMkLst>
            <pc:docMk/>
            <pc:sldMk cId="375769986" sldId="257"/>
            <ac:picMk id="16" creationId="{A42DCE9F-1811-4840-BD88-4CD610A0E29D}"/>
          </ac:picMkLst>
        </pc:picChg>
        <pc:picChg chg="add del mod">
          <ac:chgData name="grossreich92@outlook.jp" userId="cf5527f1d2a621a4" providerId="LiveId" clId="{7FA8A231-F171-4111-9FC7-9DD06668B8A1}" dt="2019-11-21T05:25:21.523" v="179" actId="478"/>
          <ac:picMkLst>
            <pc:docMk/>
            <pc:sldMk cId="375769986" sldId="257"/>
            <ac:picMk id="17" creationId="{263119C1-8C72-4B07-BA3B-B6FBD9042D52}"/>
          </ac:picMkLst>
        </pc:picChg>
        <pc:picChg chg="add del mod">
          <ac:chgData name="grossreich92@outlook.jp" userId="cf5527f1d2a621a4" providerId="LiveId" clId="{7FA8A231-F171-4111-9FC7-9DD06668B8A1}" dt="2019-11-21T05:25:21.523" v="179" actId="478"/>
          <ac:picMkLst>
            <pc:docMk/>
            <pc:sldMk cId="375769986" sldId="257"/>
            <ac:picMk id="19" creationId="{B4C177EA-5908-4031-B261-9EE84DB0F569}"/>
          </ac:picMkLst>
        </pc:picChg>
        <pc:picChg chg="add del mod">
          <ac:chgData name="grossreich92@outlook.jp" userId="cf5527f1d2a621a4" providerId="LiveId" clId="{7FA8A231-F171-4111-9FC7-9DD06668B8A1}" dt="2019-11-21T05:25:21.523" v="179" actId="478"/>
          <ac:picMkLst>
            <pc:docMk/>
            <pc:sldMk cId="375769986" sldId="257"/>
            <ac:picMk id="22" creationId="{A375D5A2-9C60-47C3-A6F3-C2C44D4C112C}"/>
          </ac:picMkLst>
        </pc:picChg>
        <pc:picChg chg="add del">
          <ac:chgData name="grossreich92@outlook.jp" userId="cf5527f1d2a621a4" providerId="LiveId" clId="{7FA8A231-F171-4111-9FC7-9DD06668B8A1}" dt="2019-11-22T02:52:12.142" v="328" actId="478"/>
          <ac:picMkLst>
            <pc:docMk/>
            <pc:sldMk cId="375769986" sldId="257"/>
            <ac:picMk id="27" creationId="{A7318EFF-2860-40BF-A246-09634543B982}"/>
          </ac:picMkLst>
        </pc:picChg>
        <pc:picChg chg="add del mod">
          <ac:chgData name="grossreich92@outlook.jp" userId="cf5527f1d2a621a4" providerId="LiveId" clId="{7FA8A231-F171-4111-9FC7-9DD06668B8A1}" dt="2019-11-22T03:04:25.429" v="446" actId="478"/>
          <ac:picMkLst>
            <pc:docMk/>
            <pc:sldMk cId="375769986" sldId="257"/>
            <ac:picMk id="28" creationId="{5F166775-C132-4A1D-9DD4-4E8FE33C7DB4}"/>
          </ac:picMkLst>
        </pc:picChg>
        <pc:picChg chg="add del">
          <ac:chgData name="grossreich92@outlook.jp" userId="cf5527f1d2a621a4" providerId="LiveId" clId="{7FA8A231-F171-4111-9FC7-9DD06668B8A1}" dt="2019-11-21T05:32:00.130" v="194"/>
          <ac:picMkLst>
            <pc:docMk/>
            <pc:sldMk cId="375769986" sldId="257"/>
            <ac:picMk id="31" creationId="{5A968188-AFBD-4C43-9395-65AD87A94FDA}"/>
          </ac:picMkLst>
        </pc:picChg>
        <pc:picChg chg="add del">
          <ac:chgData name="grossreich92@outlook.jp" userId="cf5527f1d2a621a4" providerId="LiveId" clId="{7FA8A231-F171-4111-9FC7-9DD06668B8A1}" dt="2019-11-21T05:32:00.130" v="194"/>
          <ac:picMkLst>
            <pc:docMk/>
            <pc:sldMk cId="375769986" sldId="257"/>
            <ac:picMk id="32" creationId="{6F9BF849-66F9-4058-934F-C2268D4A1E2A}"/>
          </ac:picMkLst>
        </pc:picChg>
        <pc:cxnChg chg="add del mod">
          <ac:chgData name="grossreich92@outlook.jp" userId="cf5527f1d2a621a4" providerId="LiveId" clId="{7FA8A231-F171-4111-9FC7-9DD06668B8A1}" dt="2019-11-28T04:57:14.122" v="479" actId="11529"/>
          <ac:cxnSpMkLst>
            <pc:docMk/>
            <pc:sldMk cId="375769986" sldId="257"/>
            <ac:cxnSpMk id="4" creationId="{42975443-C442-4B01-9C50-7881CF594FFB}"/>
          </ac:cxnSpMkLst>
        </pc:cxnChg>
        <pc:cxnChg chg="add del mod ord">
          <ac:chgData name="grossreich92@outlook.jp" userId="cf5527f1d2a621a4" providerId="LiveId" clId="{7FA8A231-F171-4111-9FC7-9DD06668B8A1}" dt="2019-11-28T05:01:00.860" v="504" actId="478"/>
          <ac:cxnSpMkLst>
            <pc:docMk/>
            <pc:sldMk cId="375769986" sldId="257"/>
            <ac:cxnSpMk id="6" creationId="{73408570-7C46-430C-917A-01E6E2E3FA00}"/>
          </ac:cxnSpMkLst>
        </pc:cxnChg>
        <pc:cxnChg chg="add mod">
          <ac:chgData name="grossreich92@outlook.jp" userId="cf5527f1d2a621a4" providerId="LiveId" clId="{7FA8A231-F171-4111-9FC7-9DD06668B8A1}" dt="2019-11-28T05:02:29.803" v="510" actId="1076"/>
          <ac:cxnSpMkLst>
            <pc:docMk/>
            <pc:sldMk cId="375769986" sldId="257"/>
            <ac:cxnSpMk id="20" creationId="{5D51DF81-B8AB-4A89-B21B-966FAAD60136}"/>
          </ac:cxnSpMkLst>
        </pc:cxnChg>
        <pc:cxnChg chg="del mod">
          <ac:chgData name="grossreich92@outlook.jp" userId="cf5527f1d2a621a4" providerId="LiveId" clId="{7FA8A231-F171-4111-9FC7-9DD06668B8A1}" dt="2019-11-21T05:31:45.204" v="187" actId="478"/>
          <ac:cxnSpMkLst>
            <pc:docMk/>
            <pc:sldMk cId="375769986" sldId="257"/>
            <ac:cxnSpMk id="20" creationId="{B5D983EF-4B28-A245-89B0-E05E72927B9E}"/>
          </ac:cxnSpMkLst>
        </pc:cxnChg>
        <pc:cxnChg chg="del mod">
          <ac:chgData name="grossreich92@outlook.jp" userId="cf5527f1d2a621a4" providerId="LiveId" clId="{7FA8A231-F171-4111-9FC7-9DD06668B8A1}" dt="2019-11-21T05:31:46.106" v="188" actId="478"/>
          <ac:cxnSpMkLst>
            <pc:docMk/>
            <pc:sldMk cId="375769986" sldId="257"/>
            <ac:cxnSpMk id="21" creationId="{3B3C3D03-9224-3E4A-BFDE-3440B4722A5F}"/>
          </ac:cxnSpMkLst>
        </pc:cxnChg>
        <pc:cxnChg chg="add del mod ord">
          <ac:chgData name="grossreich92@outlook.jp" userId="cf5527f1d2a621a4" providerId="LiveId" clId="{7FA8A231-F171-4111-9FC7-9DD06668B8A1}" dt="2019-11-28T05:01:04.084" v="505" actId="478"/>
          <ac:cxnSpMkLst>
            <pc:docMk/>
            <pc:sldMk cId="375769986" sldId="257"/>
            <ac:cxnSpMk id="34" creationId="{44062D22-B7C9-4EBF-9CA3-0C500FF54F09}"/>
          </ac:cxnSpMkLst>
        </pc:cxnChg>
        <pc:cxnChg chg="add del">
          <ac:chgData name="grossreich92@outlook.jp" userId="cf5527f1d2a621a4" providerId="LiveId" clId="{7FA8A231-F171-4111-9FC7-9DD06668B8A1}" dt="2019-11-28T05:02:49.625" v="511" actId="478"/>
          <ac:cxnSpMkLst>
            <pc:docMk/>
            <pc:sldMk cId="375769986" sldId="257"/>
            <ac:cxnSpMk id="35" creationId="{4CBA1F13-FF4C-4FD9-8DC1-985B50487866}"/>
          </ac:cxnSpMkLst>
        </pc:cxnChg>
      </pc:sldChg>
      <pc:sldChg chg="addSp delSp modSp">
        <pc:chgData name="grossreich92@outlook.jp" userId="cf5527f1d2a621a4" providerId="LiveId" clId="{7FA8A231-F171-4111-9FC7-9DD06668B8A1}" dt="2019-11-28T04:56:29.173" v="476" actId="14100"/>
        <pc:sldMkLst>
          <pc:docMk/>
          <pc:sldMk cId="445670076" sldId="258"/>
        </pc:sldMkLst>
        <pc:spChg chg="del">
          <ac:chgData name="grossreich92@outlook.jp" userId="cf5527f1d2a621a4" providerId="LiveId" clId="{7FA8A231-F171-4111-9FC7-9DD06668B8A1}" dt="2019-11-21T05:19:48.468" v="154" actId="478"/>
          <ac:spMkLst>
            <pc:docMk/>
            <pc:sldMk cId="445670076" sldId="258"/>
            <ac:spMk id="6" creationId="{186E2296-89E9-4C4F-BADB-1D77A52EBA90}"/>
          </ac:spMkLst>
        </pc:spChg>
        <pc:spChg chg="del">
          <ac:chgData name="grossreich92@outlook.jp" userId="cf5527f1d2a621a4" providerId="LiveId" clId="{7FA8A231-F171-4111-9FC7-9DD06668B8A1}" dt="2019-11-21T05:19:50.930" v="156" actId="478"/>
          <ac:spMkLst>
            <pc:docMk/>
            <pc:sldMk cId="445670076" sldId="258"/>
            <ac:spMk id="7" creationId="{4C6BC871-4A03-1445-83A1-52315AECCBEA}"/>
          </ac:spMkLst>
        </pc:spChg>
        <pc:spChg chg="add del mod ord">
          <ac:chgData name="grossreich92@outlook.jp" userId="cf5527f1d2a621a4" providerId="LiveId" clId="{7FA8A231-F171-4111-9FC7-9DD06668B8A1}" dt="2019-11-22T02:27:18.120" v="247" actId="478"/>
          <ac:spMkLst>
            <pc:docMk/>
            <pc:sldMk cId="445670076" sldId="258"/>
            <ac:spMk id="11" creationId="{2BC3C1EB-BC36-43CD-B186-1254A0B114EE}"/>
          </ac:spMkLst>
        </pc:spChg>
        <pc:spChg chg="add del mod">
          <ac:chgData name="grossreich92@outlook.jp" userId="cf5527f1d2a621a4" providerId="LiveId" clId="{7FA8A231-F171-4111-9FC7-9DD06668B8A1}" dt="2019-11-22T02:34:52.030" v="292" actId="478"/>
          <ac:spMkLst>
            <pc:docMk/>
            <pc:sldMk cId="445670076" sldId="258"/>
            <ac:spMk id="15" creationId="{E5B8953B-EB79-4DCB-9E40-DC403CA23959}"/>
          </ac:spMkLst>
        </pc:spChg>
        <pc:spChg chg="add del mod">
          <ac:chgData name="grossreich92@outlook.jp" userId="cf5527f1d2a621a4" providerId="LiveId" clId="{7FA8A231-F171-4111-9FC7-9DD06668B8A1}" dt="2019-11-21T05:35:46.087" v="202" actId="14100"/>
          <ac:spMkLst>
            <pc:docMk/>
            <pc:sldMk cId="445670076" sldId="258"/>
            <ac:spMk id="16" creationId="{4290792F-C194-442D-B535-668AC6698794}"/>
          </ac:spMkLst>
        </pc:spChg>
        <pc:spChg chg="add del mod">
          <ac:chgData name="grossreich92@outlook.jp" userId="cf5527f1d2a621a4" providerId="LiveId" clId="{7FA8A231-F171-4111-9FC7-9DD06668B8A1}" dt="2019-11-22T02:53:20.984" v="337" actId="478"/>
          <ac:spMkLst>
            <pc:docMk/>
            <pc:sldMk cId="445670076" sldId="258"/>
            <ac:spMk id="23" creationId="{837E1F40-6E4E-45E3-B507-7D1477DA20D4}"/>
          </ac:spMkLst>
        </pc:spChg>
        <pc:spChg chg="add del mod">
          <ac:chgData name="grossreich92@outlook.jp" userId="cf5527f1d2a621a4" providerId="LiveId" clId="{7FA8A231-F171-4111-9FC7-9DD06668B8A1}" dt="2019-11-22T02:54:13.539" v="351" actId="478"/>
          <ac:spMkLst>
            <pc:docMk/>
            <pc:sldMk cId="445670076" sldId="258"/>
            <ac:spMk id="25" creationId="{06DF8C4D-6ADA-46B1-9C47-0B397D3E2691}"/>
          </ac:spMkLst>
        </pc:spChg>
        <pc:spChg chg="add del mod">
          <ac:chgData name="grossreich92@outlook.jp" userId="cf5527f1d2a621a4" providerId="LiveId" clId="{7FA8A231-F171-4111-9FC7-9DD06668B8A1}" dt="2019-11-22T02:53:26.005" v="340" actId="478"/>
          <ac:spMkLst>
            <pc:docMk/>
            <pc:sldMk cId="445670076" sldId="258"/>
            <ac:spMk id="30" creationId="{0870A5AB-5EA3-43E2-AFB1-9A9AFF7B6446}"/>
          </ac:spMkLst>
        </pc:spChg>
        <pc:spChg chg="add del mod">
          <ac:chgData name="grossreich92@outlook.jp" userId="cf5527f1d2a621a4" providerId="LiveId" clId="{7FA8A231-F171-4111-9FC7-9DD06668B8A1}" dt="2019-11-22T03:05:53.485" v="458" actId="478"/>
          <ac:spMkLst>
            <pc:docMk/>
            <pc:sldMk cId="445670076" sldId="258"/>
            <ac:spMk id="66" creationId="{4E74DB17-E232-4B77-8E80-677942EF2F87}"/>
          </ac:spMkLst>
        </pc:spChg>
        <pc:picChg chg="del">
          <ac:chgData name="grossreich92@outlook.jp" userId="cf5527f1d2a621a4" providerId="LiveId" clId="{7FA8A231-F171-4111-9FC7-9DD06668B8A1}" dt="2019-11-21T05:19:49.256" v="155" actId="478"/>
          <ac:picMkLst>
            <pc:docMk/>
            <pc:sldMk cId="445670076" sldId="258"/>
            <ac:picMk id="4" creationId="{DC0F8746-7FBF-A042-AA8A-9B75FB9C894B}"/>
          </ac:picMkLst>
        </pc:picChg>
        <pc:picChg chg="add del mod">
          <ac:chgData name="grossreich92@outlook.jp" userId="cf5527f1d2a621a4" providerId="LiveId" clId="{7FA8A231-F171-4111-9FC7-9DD06668B8A1}" dt="2019-11-22T02:53:24.175" v="339" actId="478"/>
          <ac:picMkLst>
            <pc:docMk/>
            <pc:sldMk cId="445670076" sldId="258"/>
            <ac:picMk id="5" creationId="{34E762CB-B742-4D10-B770-2F220191AB2F}"/>
          </ac:picMkLst>
        </pc:picChg>
        <pc:picChg chg="del">
          <ac:chgData name="grossreich92@outlook.jp" userId="cf5527f1d2a621a4" providerId="LiveId" clId="{7FA8A231-F171-4111-9FC7-9DD06668B8A1}" dt="2019-11-21T05:19:47.784" v="153" actId="478"/>
          <ac:picMkLst>
            <pc:docMk/>
            <pc:sldMk cId="445670076" sldId="258"/>
            <ac:picMk id="5" creationId="{5566CF40-91CC-3D4E-BA54-1422B9BD6056}"/>
          </ac:picMkLst>
        </pc:picChg>
        <pc:picChg chg="add del mod">
          <ac:chgData name="grossreich92@outlook.jp" userId="cf5527f1d2a621a4" providerId="LiveId" clId="{7FA8A231-F171-4111-9FC7-9DD06668B8A1}" dt="2019-11-22T02:52:10.622" v="326" actId="478"/>
          <ac:picMkLst>
            <pc:docMk/>
            <pc:sldMk cId="445670076" sldId="258"/>
            <ac:picMk id="17" creationId="{1573EFC1-BC07-422A-91E5-CBDA9A1DDE3B}"/>
          </ac:picMkLst>
        </pc:picChg>
        <pc:picChg chg="add del mod">
          <ac:chgData name="grossreich92@outlook.jp" userId="cf5527f1d2a621a4" providerId="LiveId" clId="{7FA8A231-F171-4111-9FC7-9DD06668B8A1}" dt="2019-11-22T02:53:19.602" v="336" actId="478"/>
          <ac:picMkLst>
            <pc:docMk/>
            <pc:sldMk cId="445670076" sldId="258"/>
            <ac:picMk id="19" creationId="{B627B356-C300-44F4-9408-591208DA526F}"/>
          </ac:picMkLst>
        </pc:picChg>
        <pc:picChg chg="add del mod">
          <ac:chgData name="grossreich92@outlook.jp" userId="cf5527f1d2a621a4" providerId="LiveId" clId="{7FA8A231-F171-4111-9FC7-9DD06668B8A1}" dt="2019-11-22T02:52:21.952" v="329" actId="478"/>
          <ac:picMkLst>
            <pc:docMk/>
            <pc:sldMk cId="445670076" sldId="258"/>
            <ac:picMk id="21" creationId="{9678BCC3-980D-450C-8258-5062B2272D57}"/>
          </ac:picMkLst>
        </pc:picChg>
        <pc:picChg chg="add del mod">
          <ac:chgData name="grossreich92@outlook.jp" userId="cf5527f1d2a621a4" providerId="LiveId" clId="{7FA8A231-F171-4111-9FC7-9DD06668B8A1}" dt="2019-11-22T02:54:12.021" v="350" actId="478"/>
          <ac:picMkLst>
            <pc:docMk/>
            <pc:sldMk cId="445670076" sldId="258"/>
            <ac:picMk id="22" creationId="{B42CEB08-9DD5-4099-9422-D4366C2205C1}"/>
          </ac:picMkLst>
        </pc:picChg>
        <pc:picChg chg="add del mod">
          <ac:chgData name="grossreich92@outlook.jp" userId="cf5527f1d2a621a4" providerId="LiveId" clId="{7FA8A231-F171-4111-9FC7-9DD06668B8A1}" dt="2019-11-22T02:54:51.926" v="356" actId="478"/>
          <ac:picMkLst>
            <pc:docMk/>
            <pc:sldMk cId="445670076" sldId="258"/>
            <ac:picMk id="32" creationId="{2A316878-4B60-4660-9E1A-998B6ACB45D3}"/>
          </ac:picMkLst>
        </pc:picChg>
        <pc:picChg chg="add del mod">
          <ac:chgData name="grossreich92@outlook.jp" userId="cf5527f1d2a621a4" providerId="LiveId" clId="{7FA8A231-F171-4111-9FC7-9DD06668B8A1}" dt="2019-11-22T02:54:50.421" v="355" actId="478"/>
          <ac:picMkLst>
            <pc:docMk/>
            <pc:sldMk cId="445670076" sldId="258"/>
            <ac:picMk id="34" creationId="{827D8D21-6794-41EF-8EDB-2B97DC43C879}"/>
          </ac:picMkLst>
        </pc:picChg>
        <pc:picChg chg="add mod">
          <ac:chgData name="grossreich92@outlook.jp" userId="cf5527f1d2a621a4" providerId="LiveId" clId="{7FA8A231-F171-4111-9FC7-9DD06668B8A1}" dt="2019-11-22T03:03:56.281" v="442" actId="1076"/>
          <ac:picMkLst>
            <pc:docMk/>
            <pc:sldMk cId="445670076" sldId="258"/>
            <ac:picMk id="36" creationId="{82222E38-2819-41DA-90F2-ED57907CD611}"/>
          </ac:picMkLst>
        </pc:picChg>
        <pc:picChg chg="add mod">
          <ac:chgData name="grossreich92@outlook.jp" userId="cf5527f1d2a621a4" providerId="LiveId" clId="{7FA8A231-F171-4111-9FC7-9DD06668B8A1}" dt="2019-11-22T03:03:46.299" v="440" actId="1076"/>
          <ac:picMkLst>
            <pc:docMk/>
            <pc:sldMk cId="445670076" sldId="258"/>
            <ac:picMk id="38" creationId="{D3F4C04D-418B-4221-A730-C48EFF7AF37B}"/>
          </ac:picMkLst>
        </pc:picChg>
        <pc:picChg chg="add mod">
          <ac:chgData name="grossreich92@outlook.jp" userId="cf5527f1d2a621a4" providerId="LiveId" clId="{7FA8A231-F171-4111-9FC7-9DD06668B8A1}" dt="2019-11-22T03:03:52.064" v="441" actId="1076"/>
          <ac:picMkLst>
            <pc:docMk/>
            <pc:sldMk cId="445670076" sldId="258"/>
            <ac:picMk id="40" creationId="{1C0E6133-2E54-43A6-882E-7F74C6A38D22}"/>
          </ac:picMkLst>
        </pc:picChg>
        <pc:cxnChg chg="add del mod">
          <ac:chgData name="grossreich92@outlook.jp" userId="cf5527f1d2a621a4" providerId="LiveId" clId="{7FA8A231-F171-4111-9FC7-9DD06668B8A1}" dt="2019-11-28T04:55:59.526" v="467" actId="478"/>
          <ac:cxnSpMkLst>
            <pc:docMk/>
            <pc:sldMk cId="445670076" sldId="258"/>
            <ac:cxnSpMk id="13" creationId="{81A65825-9453-4572-BEF4-5EEE38FE404A}"/>
          </ac:cxnSpMkLst>
        </pc:cxnChg>
        <pc:cxnChg chg="add del mod">
          <ac:chgData name="grossreich92@outlook.jp" userId="cf5527f1d2a621a4" providerId="LiveId" clId="{7FA8A231-F171-4111-9FC7-9DD06668B8A1}" dt="2019-11-22T02:27:21.311" v="248" actId="478"/>
          <ac:cxnSpMkLst>
            <pc:docMk/>
            <pc:sldMk cId="445670076" sldId="258"/>
            <ac:cxnSpMk id="13" creationId="{D73C4952-2F2F-4725-B43A-EFDAFE5B1C2B}"/>
          </ac:cxnSpMkLst>
        </pc:cxnChg>
        <pc:cxnChg chg="del mod">
          <ac:chgData name="grossreich92@outlook.jp" userId="cf5527f1d2a621a4" providerId="LiveId" clId="{7FA8A231-F171-4111-9FC7-9DD06668B8A1}" dt="2019-11-21T05:31:48.400" v="189" actId="478"/>
          <ac:cxnSpMkLst>
            <pc:docMk/>
            <pc:sldMk cId="445670076" sldId="258"/>
            <ac:cxnSpMk id="20" creationId="{B5D983EF-4B28-A245-89B0-E05E72927B9E}"/>
          </ac:cxnSpMkLst>
        </pc:cxnChg>
        <pc:cxnChg chg="del">
          <ac:chgData name="grossreich92@outlook.jp" userId="cf5527f1d2a621a4" providerId="LiveId" clId="{7FA8A231-F171-4111-9FC7-9DD06668B8A1}" dt="2019-11-21T05:31:52.558" v="192" actId="478"/>
          <ac:cxnSpMkLst>
            <pc:docMk/>
            <pc:sldMk cId="445670076" sldId="258"/>
            <ac:cxnSpMk id="21" creationId="{3B3C3D03-9224-3E4A-BFDE-3440B4722A5F}"/>
          </ac:cxnSpMkLst>
        </pc:cxnChg>
        <pc:cxnChg chg="add del mod">
          <ac:chgData name="grossreich92@outlook.jp" userId="cf5527f1d2a621a4" providerId="LiveId" clId="{7FA8A231-F171-4111-9FC7-9DD06668B8A1}" dt="2019-11-22T02:58:53.602" v="391" actId="478"/>
          <ac:cxnSpMkLst>
            <pc:docMk/>
            <pc:sldMk cId="445670076" sldId="258"/>
            <ac:cxnSpMk id="26" creationId="{BF1160E5-3F2A-4A16-BCC7-BF075226E5F6}"/>
          </ac:cxnSpMkLst>
        </pc:cxnChg>
        <pc:cxnChg chg="add mod">
          <ac:chgData name="grossreich92@outlook.jp" userId="cf5527f1d2a621a4" providerId="LiveId" clId="{7FA8A231-F171-4111-9FC7-9DD06668B8A1}" dt="2019-11-28T04:56:29.173" v="476" actId="14100"/>
          <ac:cxnSpMkLst>
            <pc:docMk/>
            <pc:sldMk cId="445670076" sldId="258"/>
            <ac:cxnSpMk id="26" creationId="{C39AF04E-494A-48AE-BBA1-E0871B0ED365}"/>
          </ac:cxnSpMkLst>
        </pc:cxnChg>
        <pc:cxnChg chg="add del mod">
          <ac:chgData name="grossreich92@outlook.jp" userId="cf5527f1d2a621a4" providerId="LiveId" clId="{7FA8A231-F171-4111-9FC7-9DD06668B8A1}" dt="2019-11-22T02:31:16.181" v="272" actId="478"/>
          <ac:cxnSpMkLst>
            <pc:docMk/>
            <pc:sldMk cId="445670076" sldId="258"/>
            <ac:cxnSpMk id="27" creationId="{68A9A1EF-BF7A-4073-8EC0-0762BE81A8EF}"/>
          </ac:cxnSpMkLst>
        </pc:cxnChg>
        <pc:cxnChg chg="add mod">
          <ac:chgData name="grossreich92@outlook.jp" userId="cf5527f1d2a621a4" providerId="LiveId" clId="{7FA8A231-F171-4111-9FC7-9DD06668B8A1}" dt="2019-11-28T04:54:37.399" v="461" actId="14100"/>
          <ac:cxnSpMkLst>
            <pc:docMk/>
            <pc:sldMk cId="445670076" sldId="258"/>
            <ac:cxnSpMk id="28" creationId="{90D90B83-7070-4DDB-827F-EF6CA3B444D6}"/>
          </ac:cxnSpMkLst>
        </pc:cxnChg>
        <pc:cxnChg chg="add mod">
          <ac:chgData name="grossreich92@outlook.jp" userId="cf5527f1d2a621a4" providerId="LiveId" clId="{7FA8A231-F171-4111-9FC7-9DD06668B8A1}" dt="2019-11-28T04:55:38.812" v="464" actId="14100"/>
          <ac:cxnSpMkLst>
            <pc:docMk/>
            <pc:sldMk cId="445670076" sldId="258"/>
            <ac:cxnSpMk id="41" creationId="{C9DE7CC9-2305-42A6-B000-5A372E3467C5}"/>
          </ac:cxnSpMkLst>
        </pc:cxnChg>
        <pc:cxnChg chg="add del mod">
          <ac:chgData name="grossreich92@outlook.jp" userId="cf5527f1d2a621a4" providerId="LiveId" clId="{7FA8A231-F171-4111-9FC7-9DD06668B8A1}" dt="2019-11-22T03:01:22.660" v="411" actId="478"/>
          <ac:cxnSpMkLst>
            <pc:docMk/>
            <pc:sldMk cId="445670076" sldId="258"/>
            <ac:cxnSpMk id="46" creationId="{71BA8EE3-6443-473D-A1F2-03680A4DF796}"/>
          </ac:cxnSpMkLst>
        </pc:cxnChg>
        <pc:cxnChg chg="add del mod">
          <ac:chgData name="grossreich92@outlook.jp" userId="cf5527f1d2a621a4" providerId="LiveId" clId="{7FA8A231-F171-4111-9FC7-9DD06668B8A1}" dt="2019-11-22T03:02:27.080" v="425" actId="478"/>
          <ac:cxnSpMkLst>
            <pc:docMk/>
            <pc:sldMk cId="445670076" sldId="258"/>
            <ac:cxnSpMk id="50" creationId="{EB165C4F-7878-4702-BE24-DAE80758AC62}"/>
          </ac:cxnSpMkLst>
        </pc:cxnChg>
        <pc:cxnChg chg="add del mod">
          <ac:chgData name="grossreich92@outlook.jp" userId="cf5527f1d2a621a4" providerId="LiveId" clId="{7FA8A231-F171-4111-9FC7-9DD06668B8A1}" dt="2019-11-22T03:02:28.376" v="426" actId="478"/>
          <ac:cxnSpMkLst>
            <pc:docMk/>
            <pc:sldMk cId="445670076" sldId="258"/>
            <ac:cxnSpMk id="55" creationId="{69045545-BAAC-4229-A2AA-74DE0D848111}"/>
          </ac:cxnSpMkLst>
        </pc:cxnChg>
        <pc:cxnChg chg="add mod">
          <ac:chgData name="grossreich92@outlook.jp" userId="cf5527f1d2a621a4" providerId="LiveId" clId="{7FA8A231-F171-4111-9FC7-9DD06668B8A1}" dt="2019-11-22T03:04:03.608" v="444" actId="1076"/>
          <ac:cxnSpMkLst>
            <pc:docMk/>
            <pc:sldMk cId="445670076" sldId="258"/>
            <ac:cxnSpMk id="61" creationId="{171894E6-58CD-4341-A27F-2771AC47493F}"/>
          </ac:cxnSpMkLst>
        </pc:cxnChg>
        <pc:cxnChg chg="add del mod">
          <ac:chgData name="grossreich92@outlook.jp" userId="cf5527f1d2a621a4" providerId="LiveId" clId="{7FA8A231-F171-4111-9FC7-9DD06668B8A1}" dt="2019-11-22T03:03:32.595" v="438" actId="478"/>
          <ac:cxnSpMkLst>
            <pc:docMk/>
            <pc:sldMk cId="445670076" sldId="258"/>
            <ac:cxnSpMk id="62" creationId="{3E6BEF47-6C86-4EA1-BEDA-215F48ED3BE2}"/>
          </ac:cxnSpMkLst>
        </pc:cxnChg>
        <pc:cxnChg chg="add mod">
          <ac:chgData name="grossreich92@outlook.jp" userId="cf5527f1d2a621a4" providerId="LiveId" clId="{7FA8A231-F171-4111-9FC7-9DD06668B8A1}" dt="2019-11-22T03:04:09.590" v="445" actId="1076"/>
          <ac:cxnSpMkLst>
            <pc:docMk/>
            <pc:sldMk cId="445670076" sldId="258"/>
            <ac:cxnSpMk id="64" creationId="{85643E06-0602-40E8-82EA-102EB5E2F8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5B5CA-0250-EA42-A870-457AE2C27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68C7C2-0A97-464C-926B-F8675C24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E56F-FEEA-3A47-A0DD-73ED9911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AD7BA-5CF0-F149-94C6-E577EA8A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39BFF-9E26-EA4E-AB83-83BD8AE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8CF13-E6D1-7A47-A56B-BCCB648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0197B9-6D75-D749-9919-C05C1ED63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BFBF9-4B1E-0B42-86EF-1C2BEE76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CC263-7824-FE40-B18C-039CCFD5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BAF4B-EED7-F045-B8C3-A0B9ED60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24D63F-9B2A-C04E-9213-30F299748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B9838A-915E-DF45-8383-9C29EC646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FBC2B-B279-344D-ADF9-3428C3B4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C4E67-D92A-744C-9A81-F767682D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49269-10ED-4B43-9B8F-99802037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7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73D50-BB61-4443-80CC-766C19E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FFAEB-A85D-9740-B026-FB44930A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7561E-C958-864A-9229-80959E30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F37BA-041F-CE44-AC96-1D5E9E23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736932-C415-B146-A2CC-74080F5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0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03A2E-D2F5-E049-8CC2-ED559FA9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AF75E8-E2E3-E24B-A835-0BDDFC6D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1789B-22C8-4D42-9789-6D360A6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CEC8B-5CDA-A547-87D5-A355F92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C84BC-B842-244F-8568-89FE1AD8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35B7E-3205-804D-9B13-5A039B5B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3B086-BC0E-BB44-BD0E-748D5456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D53486-67C1-784D-80F5-3B60972F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1CEFF-6FDE-C94E-8435-A359768D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756C83-4FFF-DA4B-9810-3FEC94C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61A5C-661B-9D43-A05C-30AAD731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B035-74C1-014E-8C48-9E0891F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90FCE3-8188-2C49-95B4-5674D807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E79C9E-4F24-5C4A-979B-BA5C1295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D6E2AE-C017-E746-BBB1-4E28EEEC3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E0729B-F5C8-444C-AD91-C5B0A258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253C-85A5-B140-8D8B-E75F4C7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166A22-1EDA-5D47-BE9C-554C3C10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B39211-8928-8145-9BB2-5EFFFCCD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6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FC695-C357-6A41-9738-0AE77C1E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ACADE0-49E4-5843-B96A-1731C0ED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ECD4FB-5EC2-FC40-B05F-200A7905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D262E-F4DB-3041-A48A-06699B6D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9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6A12DC-8F91-9141-A720-62422E97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5677-D687-F64D-8B92-C239DB1A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D308A1-3FD8-8E42-844D-17CE060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B0B07-4C94-4445-A187-E24DD84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97F96-5E64-184C-A333-4A37B254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AE84C0-2CDE-3B4F-9C91-A273E90A6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1EB9B4-C8DF-4445-BA4D-7D910722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D99C23-6CA4-E140-8666-589B761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A64E2A-87D4-424A-82F1-BF5F367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3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1D386-F099-E14A-BDDF-3D01C8C2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5D12DE-4FB3-474F-A302-77BE91FDD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1BF8B-4BF3-194E-9861-838F3D35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9DF53-3B4F-2845-88FD-A376AD1C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E60F9-4C34-4B43-8E3E-172C736F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57421F-466E-C94E-A811-5569080B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4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56EB1-46A0-DC41-BD71-668C2923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3B3AAF-D26D-0041-88B9-3428B8EC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AD6C0-2DE7-6E4B-9140-ACE34130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90DC-14F3-9C48-B1B1-3D097AEF6208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75C1D-8598-684F-B82B-3B0D2305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6A6248-856F-8A47-9A32-53E115779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配線図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冷暖房管理）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AB6E6E-AC4C-FE41-92BC-5E8E4DCC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20210"/>
            <a:ext cx="1036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1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配線図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トイレ管理）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F76C1A6-9E17-494C-BB00-4EB8CD2E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201479"/>
            <a:ext cx="10160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 W8</vt:lpstr>
      <vt:lpstr>游ゴシック</vt:lpstr>
      <vt:lpstr>游ゴシック Light</vt:lpstr>
      <vt:lpstr>Arial</vt:lpstr>
      <vt:lpstr>Office テーマ</vt:lpstr>
      <vt:lpstr>配線図(冷暖房管理）</vt:lpstr>
      <vt:lpstr>配線図(トイレ管理）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吉野 拓海</dc:creator>
  <cp:lastModifiedBy>吉野 拓海</cp:lastModifiedBy>
  <cp:revision>15</cp:revision>
  <cp:lastPrinted>2019-12-06T01:02:03Z</cp:lastPrinted>
  <dcterms:created xsi:type="dcterms:W3CDTF">2019-09-03T03:22:41Z</dcterms:created>
  <dcterms:modified xsi:type="dcterms:W3CDTF">2019-12-06T01:03:13Z</dcterms:modified>
</cp:coreProperties>
</file>