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9"/>
    <p:restoredTop sz="94643"/>
  </p:normalViewPr>
  <p:slideViewPr>
    <p:cSldViewPr snapToGrid="0" snapToObjects="1">
      <p:cViewPr>
        <p:scale>
          <a:sx n="120" d="100"/>
          <a:sy n="120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5B5CA-0250-EA42-A870-457AE2C27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8C7C2-0A97-464C-926B-F8675C24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E56F-FEEA-3A47-A0DD-73ED991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AD7BA-5CF0-F149-94C6-E577EA8A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39BFF-9E26-EA4E-AB83-83BD8AE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8CF13-E6D1-7A47-A56B-BCCB64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0197B9-6D75-D749-9919-C05C1ED6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BFBF9-4B1E-0B42-86EF-1C2BEE76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CC263-7824-FE40-B18C-039CCFD5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BAF4B-EED7-F045-B8C3-A0B9ED60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24D63F-9B2A-C04E-9213-30F299748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B9838A-915E-DF45-8383-9C29EC64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FBC2B-B279-344D-ADF9-3428C3B4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C4E67-D92A-744C-9A81-F767682D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49269-10ED-4B43-9B8F-99802037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73D50-BB61-4443-80CC-766C19E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FFAEB-A85D-9740-B026-FB44930A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7561E-C958-864A-9229-80959E30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F37BA-041F-CE44-AC96-1D5E9E23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736932-C415-B146-A2CC-74080F5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0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03A2E-D2F5-E049-8CC2-ED559FA9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F75E8-E2E3-E24B-A835-0BDDFC6D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1789B-22C8-4D42-9789-6D360A6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CEC8B-5CDA-A547-87D5-A355F92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C84BC-B842-244F-8568-89FE1AD8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35B7E-3205-804D-9B13-5A039B5B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3B086-BC0E-BB44-BD0E-748D5456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D53486-67C1-784D-80F5-3B60972F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1CEFF-6FDE-C94E-8435-A359768D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756C83-4FFF-DA4B-9810-3FEC94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61A5C-661B-9D43-A05C-30AAD731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3B035-74C1-014E-8C48-9E0891F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90FCE3-8188-2C49-95B4-5674D807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E79C9E-4F24-5C4A-979B-BA5C1295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6E2AE-C017-E746-BBB1-4E28EEEC3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E0729B-F5C8-444C-AD91-C5B0A258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253C-85A5-B140-8D8B-E75F4C7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166A22-1EDA-5D47-BE9C-554C3C10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B39211-8928-8145-9BB2-5EFFFCCD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6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FC695-C357-6A41-9738-0AE77C1E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ACADE0-49E4-5843-B96A-1731C0ED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ECD4FB-5EC2-FC40-B05F-200A7905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D262E-F4DB-3041-A48A-06699B6D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9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6A12DC-8F91-9141-A720-62422E97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5677-D687-F64D-8B92-C239DB1A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D308A1-3FD8-8E42-844D-17CE060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B0B07-4C94-4445-A187-E24DD84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97F96-5E64-184C-A333-4A37B254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AE84C0-2CDE-3B4F-9C91-A273E90A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1EB9B4-C8DF-4445-BA4D-7D910722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D99C23-6CA4-E140-8666-589B761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A64E2A-87D4-424A-82F1-BF5F367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3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1D386-F099-E14A-BDDF-3D01C8C2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5D12DE-4FB3-474F-A302-77BE91FDD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1BF8B-4BF3-194E-9861-838F3D35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9DF53-3B4F-2845-88FD-A376AD1C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E60F9-4C34-4B43-8E3E-172C736F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57421F-466E-C94E-A811-5569080B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4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56EB1-46A0-DC41-BD71-668C2923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3B3AAF-D26D-0041-88B9-3428B8EC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AD6C0-2DE7-6E4B-9140-ACE34130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90DC-14F3-9C48-B1B1-3D097AEF620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75C1D-8598-684F-B82B-3B0D2305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6A6248-856F-8A47-9A32-53E115779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24AA-DD10-304C-ABAF-A0D8EC1D1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冷暖房管理）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0F8746-7FBF-A042-AA8A-9B75FB9C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38" y="3110022"/>
            <a:ext cx="1013583" cy="1192909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86E2296-89E9-4C4F-BADB-1D77A52EBA90}"/>
              </a:ext>
            </a:extLst>
          </p:cNvPr>
          <p:cNvSpPr/>
          <p:nvPr/>
        </p:nvSpPr>
        <p:spPr>
          <a:xfrm>
            <a:off x="3355122" y="2687847"/>
            <a:ext cx="2371060" cy="2184054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66CF40-91CC-3D4E-BA54-1422B9BD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64" y="2055432"/>
            <a:ext cx="1484236" cy="9758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6BC871-4A03-1445-83A1-52315AECCBEA}"/>
              </a:ext>
            </a:extLst>
          </p:cNvPr>
          <p:cNvSpPr txBox="1"/>
          <p:nvPr/>
        </p:nvSpPr>
        <p:spPr>
          <a:xfrm>
            <a:off x="3909703" y="4397449"/>
            <a:ext cx="12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AWS IoT</a:t>
            </a:r>
          </a:p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CB7BB11-49EC-B843-9D91-A16740784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" b="96889" l="9778" r="89778">
                        <a14:foregroundMark x1="27111" y1="4000" x2="64000" y2="31556"/>
                        <a14:foregroundMark x1="64000" y1="31556" x2="58222" y2="48000"/>
                        <a14:foregroundMark x1="58222" y1="48000" x2="58667" y2="68000"/>
                        <a14:foregroundMark x1="58667" y1="68000" x2="70667" y2="81333"/>
                        <a14:foregroundMark x1="70667" y1="81333" x2="66222" y2="97333"/>
                        <a14:foregroundMark x1="66222" y1="97333" x2="66222" y2="97333"/>
                        <a14:foregroundMark x1="27556" y1="97778" x2="28000" y2="9778"/>
                        <a14:foregroundMark x1="28000" y1="9778" x2="43556" y2="3111"/>
                        <a14:foregroundMark x1="43556" y1="3111" x2="70667" y2="6667"/>
                        <a14:foregroundMark x1="63111" y1="18222" x2="64889" y2="36889"/>
                        <a14:foregroundMark x1="64889" y1="36889" x2="60000" y2="17333"/>
                        <a14:foregroundMark x1="60000" y1="17333" x2="43556" y2="21778"/>
                        <a14:foregroundMark x1="43556" y1="21778" x2="32444" y2="36889"/>
                        <a14:foregroundMark x1="32444" y1="36889" x2="35556" y2="75556"/>
                        <a14:foregroundMark x1="35556" y1="75556" x2="52889" y2="70667"/>
                        <a14:foregroundMark x1="52889" y1="70667" x2="61333" y2="55556"/>
                        <a14:foregroundMark x1="61333" y1="55556" x2="55556" y2="21333"/>
                        <a14:foregroundMark x1="55556" y1="21333" x2="65333" y2="19111"/>
                        <a14:foregroundMark x1="64889" y1="40889" x2="60444" y2="76000"/>
                        <a14:foregroundMark x1="60444" y1="76000" x2="44889" y2="83111"/>
                        <a14:foregroundMark x1="44889" y1="83111" x2="44889" y2="83111"/>
                        <a14:foregroundMark x1="45778" y1="77778" x2="53778" y2="76444"/>
                        <a14:foregroundMark x1="64000" y1="66222" x2="64000" y2="6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7126" y="4766781"/>
            <a:ext cx="1329513" cy="132951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80E6B-9BEA-DB4A-98A4-A8093A5ED9D1}"/>
              </a:ext>
            </a:extLst>
          </p:cNvPr>
          <p:cNvSpPr txBox="1"/>
          <p:nvPr/>
        </p:nvSpPr>
        <p:spPr>
          <a:xfrm>
            <a:off x="8706076" y="6204794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DHT11 </a:t>
            </a:r>
            <a:r>
              <a:rPr lang="ja-JP" altLang="en-US"/>
              <a:t>温湿度センサー</a:t>
            </a:r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F76B18-5BDA-0748-92F2-71271255E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333" y1="67556" x2="14222" y2="55111"/>
                        <a14:foregroundMark x1="14222" y1="55111" x2="19556" y2="39111"/>
                        <a14:foregroundMark x1="19556" y1="39111" x2="36444" y2="34222"/>
                        <a14:foregroundMark x1="36444" y1="34222" x2="72444" y2="38222"/>
                        <a14:foregroundMark x1="72444" y1="38222" x2="82667" y2="52000"/>
                        <a14:foregroundMark x1="82667" y1="52000" x2="69778" y2="64000"/>
                        <a14:foregroundMark x1="69778" y1="64000" x2="24000" y2="65778"/>
                        <a14:foregroundMark x1="22667" y1="64000" x2="48444" y2="46222"/>
                        <a14:foregroundMark x1="40000" y1="40889" x2="46667" y2="61778"/>
                        <a14:foregroundMark x1="56444" y1="40889" x2="57333" y2="57778"/>
                        <a14:foregroundMark x1="57333" y1="57778" x2="57778" y2="58222"/>
                        <a14:backgroundMark x1="31556" y1="86667" x2="14667" y2="83556"/>
                        <a14:backgroundMark x1="14667" y1="83556" x2="6222" y2="65778"/>
                        <a14:backgroundMark x1="6222" y1="65778" x2="4889" y2="29333"/>
                        <a14:backgroundMark x1="4889" y1="29333" x2="18667" y2="15556"/>
                        <a14:backgroundMark x1="18667" y1="15556" x2="36000" y2="10222"/>
                        <a14:backgroundMark x1="36000" y1="10222" x2="80889" y2="22222"/>
                        <a14:backgroundMark x1="80889" y1="22222" x2="90222" y2="36444"/>
                        <a14:backgroundMark x1="90222" y1="36444" x2="92889" y2="54222"/>
                        <a14:backgroundMark x1="92889" y1="54222" x2="88000" y2="70222"/>
                        <a14:backgroundMark x1="88000" y1="70222" x2="71556" y2="77333"/>
                        <a14:backgroundMark x1="71556" y1="77333" x2="53333" y2="79556"/>
                        <a14:backgroundMark x1="53333" y1="79556" x2="38222" y2="86667"/>
                        <a14:backgroundMark x1="38222" y1="86667" x2="28889" y2="8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8004" y="854329"/>
            <a:ext cx="2240812" cy="22408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F04F32E-0E90-C346-9200-5DCFAD2455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9" b="99556" l="9778" r="89778">
                        <a14:foregroundMark x1="27556" y1="16444" x2="44000" y2="12000"/>
                        <a14:foregroundMark x1="44000" y1="12000" x2="65333" y2="16889"/>
                        <a14:foregroundMark x1="69333" y1="12444" x2="34667" y2="8000"/>
                        <a14:foregroundMark x1="34667" y1="8000" x2="26222" y2="12889"/>
                        <a14:foregroundMark x1="22222" y1="8889" x2="32889" y2="17778"/>
                        <a14:foregroundMark x1="47111" y1="1333" x2="48000" y2="15556"/>
                        <a14:foregroundMark x1="62222" y1="18222" x2="74222" y2="8444"/>
                        <a14:foregroundMark x1="69333" y1="7556" x2="70667" y2="12444"/>
                        <a14:foregroundMark x1="62222" y1="78222" x2="35111" y2="74667"/>
                        <a14:foregroundMark x1="36889" y1="87556" x2="47111" y2="87556"/>
                        <a14:foregroundMark x1="36444" y1="73778" x2="24889" y2="36000"/>
                        <a14:foregroundMark x1="24889" y1="36000" x2="24444" y2="11556"/>
                        <a14:foregroundMark x1="24444" y1="11556" x2="42222" y2="83111"/>
                        <a14:foregroundMark x1="42222" y1="83111" x2="24000" y2="8444"/>
                        <a14:foregroundMark x1="24000" y1="8444" x2="43556" y2="52444"/>
                        <a14:foregroundMark x1="43556" y1="52444" x2="41333" y2="1333"/>
                        <a14:foregroundMark x1="41333" y1="1333" x2="48444" y2="43111"/>
                        <a14:foregroundMark x1="48444" y1="43111" x2="46222" y2="18667"/>
                        <a14:foregroundMark x1="46222" y1="18667" x2="55111" y2="43111"/>
                        <a14:foregroundMark x1="55111" y1="43111" x2="42222" y2="17333"/>
                        <a14:foregroundMark x1="42222" y1="17333" x2="53333" y2="64444"/>
                        <a14:foregroundMark x1="53333" y1="64444" x2="57778" y2="40444"/>
                        <a14:foregroundMark x1="57778" y1="40444" x2="54222" y2="11556"/>
                        <a14:foregroundMark x1="54222" y1="11556" x2="74667" y2="99111"/>
                        <a14:foregroundMark x1="74667" y1="99111" x2="46667" y2="889"/>
                        <a14:foregroundMark x1="46667" y1="889" x2="36889" y2="16444"/>
                        <a14:foregroundMark x1="36889" y1="16444" x2="50667" y2="38222"/>
                        <a14:foregroundMark x1="50667" y1="38222" x2="51556" y2="44444"/>
                        <a14:foregroundMark x1="58222" y1="19111" x2="73778" y2="50667"/>
                        <a14:foregroundMark x1="73778" y1="50667" x2="74222" y2="67556"/>
                        <a14:foregroundMark x1="74222" y1="67556" x2="56000" y2="99556"/>
                        <a14:foregroundMark x1="56000" y1="99556" x2="49778" y2="83111"/>
                        <a14:foregroundMark x1="49778" y1="83111" x2="54667" y2="99111"/>
                        <a14:foregroundMark x1="54667" y1="99111" x2="49333" y2="83556"/>
                        <a14:foregroundMark x1="49333" y1="83556" x2="39556" y2="84444"/>
                        <a14:foregroundMark x1="39556" y1="84444" x2="43111" y2="89333"/>
                        <a14:foregroundMark x1="38222" y1="87556" x2="49333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0818" y="1450334"/>
            <a:ext cx="1051711" cy="105171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F8D36F-9548-7B47-82B6-E5F94C69CA1C}"/>
              </a:ext>
            </a:extLst>
          </p:cNvPr>
          <p:cNvSpPr txBox="1"/>
          <p:nvPr/>
        </p:nvSpPr>
        <p:spPr>
          <a:xfrm>
            <a:off x="7832068" y="245548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赤外線</a:t>
            </a:r>
            <a:r>
              <a:rPr kumimoji="1" lang="en-US" altLang="ja-JP" dirty="0"/>
              <a:t>LED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C9C06-A61E-6D42-80C3-75179962F2BF}"/>
              </a:ext>
            </a:extLst>
          </p:cNvPr>
          <p:cNvSpPr txBox="1"/>
          <p:nvPr/>
        </p:nvSpPr>
        <p:spPr>
          <a:xfrm>
            <a:off x="10238057" y="24613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冷暖房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5D983EF-4B28-A245-89B0-E05E72927B9E}"/>
              </a:ext>
            </a:extLst>
          </p:cNvPr>
          <p:cNvCxnSpPr>
            <a:cxnSpLocks/>
          </p:cNvCxnSpPr>
          <p:nvPr/>
        </p:nvCxnSpPr>
        <p:spPr>
          <a:xfrm>
            <a:off x="2415260" y="3862518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3C3D03-9224-3E4A-BFDE-3440B4722A5F}"/>
              </a:ext>
            </a:extLst>
          </p:cNvPr>
          <p:cNvCxnSpPr/>
          <p:nvPr/>
        </p:nvCxnSpPr>
        <p:spPr>
          <a:xfrm>
            <a:off x="5091120" y="3859189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7E139FD-004D-884C-924E-7600AAC67F8B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rot="5400000" flipH="1" flipV="1">
            <a:off x="6987071" y="1993886"/>
            <a:ext cx="1001443" cy="9660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BD9BF827-51E0-5847-9319-86C11B57101C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7843568" y="3927979"/>
            <a:ext cx="664757" cy="234236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3670FA5-0330-BC41-AFF8-EA84C24DB43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9022529" y="1974735"/>
            <a:ext cx="555475" cy="14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1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トイレ管理）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0F8746-7FBF-A042-AA8A-9B75FB9C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38" y="3110022"/>
            <a:ext cx="1013583" cy="1192909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86E2296-89E9-4C4F-BADB-1D77A52EBA90}"/>
              </a:ext>
            </a:extLst>
          </p:cNvPr>
          <p:cNvSpPr/>
          <p:nvPr/>
        </p:nvSpPr>
        <p:spPr>
          <a:xfrm>
            <a:off x="3355122" y="2687847"/>
            <a:ext cx="2371060" cy="218405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66CF40-91CC-3D4E-BA54-1422B9BD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64" y="2055432"/>
            <a:ext cx="1484236" cy="9758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6BC871-4A03-1445-83A1-52315AECCBEA}"/>
              </a:ext>
            </a:extLst>
          </p:cNvPr>
          <p:cNvSpPr txBox="1"/>
          <p:nvPr/>
        </p:nvSpPr>
        <p:spPr>
          <a:xfrm>
            <a:off x="3909703" y="4397449"/>
            <a:ext cx="12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AWS IoT</a:t>
            </a:r>
          </a:p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5D983EF-4B28-A245-89B0-E05E72927B9E}"/>
              </a:ext>
            </a:extLst>
          </p:cNvPr>
          <p:cNvCxnSpPr>
            <a:cxnSpLocks/>
          </p:cNvCxnSpPr>
          <p:nvPr/>
        </p:nvCxnSpPr>
        <p:spPr>
          <a:xfrm>
            <a:off x="2179674" y="3779874"/>
            <a:ext cx="1730029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3C3D03-9224-3E4A-BFDE-3440B4722A5F}"/>
              </a:ext>
            </a:extLst>
          </p:cNvPr>
          <p:cNvCxnSpPr/>
          <p:nvPr/>
        </p:nvCxnSpPr>
        <p:spPr>
          <a:xfrm>
            <a:off x="5067798" y="3779874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1EDED28B-AAD3-1C46-A7F2-CF3BFB1EB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486" y="2226633"/>
            <a:ext cx="1766777" cy="176677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222EF2-A0E4-0C43-A1F0-12212DF57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8048" y="4107788"/>
            <a:ext cx="1225651" cy="1225651"/>
          </a:xfrm>
          <a:prstGeom prst="rect">
            <a:avLst/>
          </a:prstGeom>
        </p:spPr>
      </p:pic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A0D9FFED-A5DE-1E40-B7C3-1274E7F72D4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941883" y="3779874"/>
            <a:ext cx="1546165" cy="9407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D1A9352-51D0-FB47-B6EA-E436689475B7}"/>
              </a:ext>
            </a:extLst>
          </p:cNvPr>
          <p:cNvSpPr txBox="1"/>
          <p:nvPr/>
        </p:nvSpPr>
        <p:spPr>
          <a:xfrm>
            <a:off x="9431459" y="54478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ロードセル</a:t>
            </a:r>
          </a:p>
        </p:txBody>
      </p:sp>
    </p:spTree>
    <p:extLst>
      <p:ext uri="{BB962C8B-B14F-4D97-AF65-F5344CB8AC3E}">
        <p14:creationId xmlns:p14="http://schemas.microsoft.com/office/powerpoint/2010/main" val="3757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9BC4-B314-3F42-BB56-4D0CD6A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5935"/>
            <a:ext cx="12192000" cy="765544"/>
          </a:xfrm>
        </p:spPr>
        <p:txBody>
          <a:bodyPr anchor="t">
            <a:normAutofit/>
          </a:bodyPr>
          <a:lstStyle/>
          <a:p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システム構成図</a:t>
            </a:r>
            <a:r>
              <a:rPr lang="en-US" altLang="ja-JP" sz="4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48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状況管理）</a:t>
            </a:r>
            <a:endParaRPr kumimoji="1" lang="ja-JP" altLang="en-US" sz="48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0F8746-7FBF-A042-AA8A-9B75FB9C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38" y="3110022"/>
            <a:ext cx="1013583" cy="1192909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86E2296-89E9-4C4F-BADB-1D77A52EBA90}"/>
              </a:ext>
            </a:extLst>
          </p:cNvPr>
          <p:cNvSpPr/>
          <p:nvPr/>
        </p:nvSpPr>
        <p:spPr>
          <a:xfrm>
            <a:off x="3355122" y="2687847"/>
            <a:ext cx="2371060" cy="218405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66CF40-91CC-3D4E-BA54-1422B9BD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64" y="2055432"/>
            <a:ext cx="1484236" cy="9758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6BC871-4A03-1445-83A1-52315AECCBEA}"/>
              </a:ext>
            </a:extLst>
          </p:cNvPr>
          <p:cNvSpPr txBox="1"/>
          <p:nvPr/>
        </p:nvSpPr>
        <p:spPr>
          <a:xfrm>
            <a:off x="3909703" y="4397449"/>
            <a:ext cx="12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AWS IoT</a:t>
            </a:r>
          </a:p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48FD20-278C-BC4E-8057-65A939FD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25" y="2977633"/>
            <a:ext cx="1604482" cy="16044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72058-FE52-B946-86B0-D1AB1817183F}"/>
              </a:ext>
            </a:extLst>
          </p:cNvPr>
          <p:cNvSpPr txBox="1"/>
          <p:nvPr/>
        </p:nvSpPr>
        <p:spPr>
          <a:xfrm>
            <a:off x="6067650" y="43974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Raspberry pi 3B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CB7BB11-49EC-B843-9D91-A16740784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" b="96889" l="9778" r="89778">
                        <a14:foregroundMark x1="27111" y1="4000" x2="64000" y2="31556"/>
                        <a14:foregroundMark x1="64000" y1="31556" x2="58222" y2="48000"/>
                        <a14:foregroundMark x1="58222" y1="48000" x2="58667" y2="68000"/>
                        <a14:foregroundMark x1="58667" y1="68000" x2="70667" y2="81333"/>
                        <a14:foregroundMark x1="70667" y1="81333" x2="66222" y2="97333"/>
                        <a14:foregroundMark x1="66222" y1="97333" x2="66222" y2="97333"/>
                        <a14:foregroundMark x1="27556" y1="97778" x2="28000" y2="9778"/>
                        <a14:foregroundMark x1="28000" y1="9778" x2="43556" y2="3111"/>
                        <a14:foregroundMark x1="43556" y1="3111" x2="70667" y2="6667"/>
                        <a14:foregroundMark x1="63111" y1="18222" x2="64889" y2="36889"/>
                        <a14:foregroundMark x1="64889" y1="36889" x2="60000" y2="17333"/>
                        <a14:foregroundMark x1="60000" y1="17333" x2="43556" y2="21778"/>
                        <a14:foregroundMark x1="43556" y1="21778" x2="32444" y2="36889"/>
                        <a14:foregroundMark x1="32444" y1="36889" x2="35556" y2="75556"/>
                        <a14:foregroundMark x1="35556" y1="75556" x2="52889" y2="70667"/>
                        <a14:foregroundMark x1="52889" y1="70667" x2="61333" y2="55556"/>
                        <a14:foregroundMark x1="61333" y1="55556" x2="55556" y2="21333"/>
                        <a14:foregroundMark x1="55556" y1="21333" x2="65333" y2="19111"/>
                        <a14:foregroundMark x1="64889" y1="40889" x2="60444" y2="76000"/>
                        <a14:foregroundMark x1="60444" y1="76000" x2="44889" y2="83111"/>
                        <a14:foregroundMark x1="44889" y1="83111" x2="44889" y2="83111"/>
                        <a14:foregroundMark x1="45778" y1="77778" x2="53778" y2="76444"/>
                        <a14:foregroundMark x1="64000" y1="66222" x2="64000" y2="6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7126" y="4766781"/>
            <a:ext cx="1329513" cy="132951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80E6B-9BEA-DB4A-98A4-A8093A5ED9D1}"/>
              </a:ext>
            </a:extLst>
          </p:cNvPr>
          <p:cNvSpPr txBox="1"/>
          <p:nvPr/>
        </p:nvSpPr>
        <p:spPr>
          <a:xfrm>
            <a:off x="8706076" y="6204794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DHT11 </a:t>
            </a:r>
            <a:r>
              <a:rPr lang="ja-JP" altLang="en-US"/>
              <a:t>温湿度センサー</a:t>
            </a:r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F76B18-5BDA-0748-92F2-71271255E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333" y1="67556" x2="14222" y2="55111"/>
                        <a14:foregroundMark x1="14222" y1="55111" x2="19556" y2="39111"/>
                        <a14:foregroundMark x1="19556" y1="39111" x2="36444" y2="34222"/>
                        <a14:foregroundMark x1="36444" y1="34222" x2="72444" y2="38222"/>
                        <a14:foregroundMark x1="72444" y1="38222" x2="82667" y2="52000"/>
                        <a14:foregroundMark x1="82667" y1="52000" x2="69778" y2="64000"/>
                        <a14:foregroundMark x1="69778" y1="64000" x2="24000" y2="65778"/>
                        <a14:foregroundMark x1="22667" y1="64000" x2="48444" y2="46222"/>
                        <a14:foregroundMark x1="40000" y1="40889" x2="46667" y2="61778"/>
                        <a14:foregroundMark x1="56444" y1="40889" x2="57333" y2="57778"/>
                        <a14:foregroundMark x1="57333" y1="57778" x2="57778" y2="58222"/>
                        <a14:backgroundMark x1="31556" y1="86667" x2="14667" y2="83556"/>
                        <a14:backgroundMark x1="14667" y1="83556" x2="6222" y2="65778"/>
                        <a14:backgroundMark x1="6222" y1="65778" x2="4889" y2="29333"/>
                        <a14:backgroundMark x1="4889" y1="29333" x2="18667" y2="15556"/>
                        <a14:backgroundMark x1="18667" y1="15556" x2="36000" y2="10222"/>
                        <a14:backgroundMark x1="36000" y1="10222" x2="80889" y2="22222"/>
                        <a14:backgroundMark x1="80889" y1="22222" x2="90222" y2="36444"/>
                        <a14:backgroundMark x1="90222" y1="36444" x2="92889" y2="54222"/>
                        <a14:backgroundMark x1="92889" y1="54222" x2="88000" y2="70222"/>
                        <a14:backgroundMark x1="88000" y1="70222" x2="71556" y2="77333"/>
                        <a14:backgroundMark x1="71556" y1="77333" x2="53333" y2="79556"/>
                        <a14:backgroundMark x1="53333" y1="79556" x2="38222" y2="86667"/>
                        <a14:backgroundMark x1="38222" y1="86667" x2="28889" y2="8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8004" y="854329"/>
            <a:ext cx="2240812" cy="22408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F04F32E-0E90-C346-9200-5DCFAD2455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9" b="99556" l="9778" r="89778">
                        <a14:foregroundMark x1="27556" y1="16444" x2="44000" y2="12000"/>
                        <a14:foregroundMark x1="44000" y1="12000" x2="65333" y2="16889"/>
                        <a14:foregroundMark x1="69333" y1="12444" x2="34667" y2="8000"/>
                        <a14:foregroundMark x1="34667" y1="8000" x2="26222" y2="12889"/>
                        <a14:foregroundMark x1="22222" y1="8889" x2="32889" y2="17778"/>
                        <a14:foregroundMark x1="47111" y1="1333" x2="48000" y2="15556"/>
                        <a14:foregroundMark x1="62222" y1="18222" x2="74222" y2="8444"/>
                        <a14:foregroundMark x1="69333" y1="7556" x2="70667" y2="12444"/>
                        <a14:foregroundMark x1="62222" y1="78222" x2="35111" y2="74667"/>
                        <a14:foregroundMark x1="36889" y1="87556" x2="47111" y2="87556"/>
                        <a14:foregroundMark x1="36444" y1="73778" x2="24889" y2="36000"/>
                        <a14:foregroundMark x1="24889" y1="36000" x2="24444" y2="11556"/>
                        <a14:foregroundMark x1="24444" y1="11556" x2="42222" y2="83111"/>
                        <a14:foregroundMark x1="42222" y1="83111" x2="24000" y2="8444"/>
                        <a14:foregroundMark x1="24000" y1="8444" x2="43556" y2="52444"/>
                        <a14:foregroundMark x1="43556" y1="52444" x2="41333" y2="1333"/>
                        <a14:foregroundMark x1="41333" y1="1333" x2="48444" y2="43111"/>
                        <a14:foregroundMark x1="48444" y1="43111" x2="46222" y2="18667"/>
                        <a14:foregroundMark x1="46222" y1="18667" x2="55111" y2="43111"/>
                        <a14:foregroundMark x1="55111" y1="43111" x2="42222" y2="17333"/>
                        <a14:foregroundMark x1="42222" y1="17333" x2="53333" y2="64444"/>
                        <a14:foregroundMark x1="53333" y1="64444" x2="57778" y2="40444"/>
                        <a14:foregroundMark x1="57778" y1="40444" x2="54222" y2="11556"/>
                        <a14:foregroundMark x1="54222" y1="11556" x2="74667" y2="99111"/>
                        <a14:foregroundMark x1="74667" y1="99111" x2="46667" y2="889"/>
                        <a14:foregroundMark x1="46667" y1="889" x2="36889" y2="16444"/>
                        <a14:foregroundMark x1="36889" y1="16444" x2="50667" y2="38222"/>
                        <a14:foregroundMark x1="50667" y1="38222" x2="51556" y2="44444"/>
                        <a14:foregroundMark x1="58222" y1="19111" x2="73778" y2="50667"/>
                        <a14:foregroundMark x1="73778" y1="50667" x2="74222" y2="67556"/>
                        <a14:foregroundMark x1="74222" y1="67556" x2="56000" y2="99556"/>
                        <a14:foregroundMark x1="56000" y1="99556" x2="49778" y2="83111"/>
                        <a14:foregroundMark x1="49778" y1="83111" x2="54667" y2="99111"/>
                        <a14:foregroundMark x1="54667" y1="99111" x2="49333" y2="83556"/>
                        <a14:foregroundMark x1="49333" y1="83556" x2="39556" y2="84444"/>
                        <a14:foregroundMark x1="39556" y1="84444" x2="43111" y2="89333"/>
                        <a14:foregroundMark x1="38222" y1="87556" x2="49333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0818" y="1450334"/>
            <a:ext cx="1051711" cy="105171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F8D36F-9548-7B47-82B6-E5F94C69CA1C}"/>
              </a:ext>
            </a:extLst>
          </p:cNvPr>
          <p:cNvSpPr txBox="1"/>
          <p:nvPr/>
        </p:nvSpPr>
        <p:spPr>
          <a:xfrm>
            <a:off x="7832068" y="245548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赤外線</a:t>
            </a:r>
            <a:r>
              <a:rPr kumimoji="1" lang="en-US" altLang="ja-JP" dirty="0"/>
              <a:t>LED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C9C06-A61E-6D42-80C3-75179962F2BF}"/>
              </a:ext>
            </a:extLst>
          </p:cNvPr>
          <p:cNvSpPr txBox="1"/>
          <p:nvPr/>
        </p:nvSpPr>
        <p:spPr>
          <a:xfrm>
            <a:off x="10238057" y="24613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冷暖房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8EA845-3E3F-AE40-9144-42550F1FC9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472" y="2824819"/>
            <a:ext cx="2118788" cy="211878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5D983EF-4B28-A245-89B0-E05E72927B9E}"/>
              </a:ext>
            </a:extLst>
          </p:cNvPr>
          <p:cNvCxnSpPr>
            <a:stCxn id="18" idx="3"/>
          </p:cNvCxnSpPr>
          <p:nvPr/>
        </p:nvCxnSpPr>
        <p:spPr>
          <a:xfrm>
            <a:off x="2415260" y="3884213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3C3D03-9224-3E4A-BFDE-3440B4722A5F}"/>
              </a:ext>
            </a:extLst>
          </p:cNvPr>
          <p:cNvCxnSpPr/>
          <p:nvPr/>
        </p:nvCxnSpPr>
        <p:spPr>
          <a:xfrm>
            <a:off x="5091120" y="3859189"/>
            <a:ext cx="1316768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7E139FD-004D-884C-924E-7600AAC67F8B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rot="5400000" flipH="1" flipV="1">
            <a:off x="6987071" y="1993886"/>
            <a:ext cx="1001443" cy="9660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BD9BF827-51E0-5847-9319-86C11B57101C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7843568" y="3927979"/>
            <a:ext cx="664757" cy="23423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3670FA5-0330-BC41-AFF8-EA84C24DB43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9022529" y="1974735"/>
            <a:ext cx="555475" cy="145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7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</Words>
  <Application>Microsoft Macintosh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 W8</vt:lpstr>
      <vt:lpstr>游ゴシック</vt:lpstr>
      <vt:lpstr>游ゴシック Light</vt:lpstr>
      <vt:lpstr>Arial</vt:lpstr>
      <vt:lpstr>Office テーマ</vt:lpstr>
      <vt:lpstr>システム構成図(冷暖房管理）</vt:lpstr>
      <vt:lpstr>システム構成図(トイレ管理）</vt:lpstr>
      <vt:lpstr>システム構成図(状況管理）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吉野 拓海</dc:creator>
  <cp:lastModifiedBy>吉野 拓海</cp:lastModifiedBy>
  <cp:revision>6</cp:revision>
  <dcterms:created xsi:type="dcterms:W3CDTF">2019-09-03T03:22:41Z</dcterms:created>
  <dcterms:modified xsi:type="dcterms:W3CDTF">2019-09-03T04:57:57Z</dcterms:modified>
</cp:coreProperties>
</file>