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handoutMasterIdLst>
    <p:handoutMasterId r:id="rId18"/>
  </p:handoutMasterIdLst>
  <p:sldIdLst>
    <p:sldId id="272" r:id="rId2"/>
    <p:sldId id="273" r:id="rId3"/>
    <p:sldId id="274" r:id="rId4"/>
    <p:sldId id="275" r:id="rId5"/>
    <p:sldId id="280" r:id="rId6"/>
    <p:sldId id="281" r:id="rId7"/>
    <p:sldId id="283" r:id="rId8"/>
    <p:sldId id="282" r:id="rId9"/>
    <p:sldId id="284" r:id="rId10"/>
    <p:sldId id="276" r:id="rId11"/>
    <p:sldId id="277" r:id="rId12"/>
    <p:sldId id="285" r:id="rId13"/>
    <p:sldId id="286" r:id="rId14"/>
    <p:sldId id="278" r:id="rId15"/>
    <p:sldId id="279" r:id="rId16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DA88A-700E-4959-AD05-3C421866BDC6}" type="datetime4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2017年11月9日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9A4F4-89FA-4551-A9F4-ECDBD52C06D6}" type="slidenum">
              <a:rPr kumimoji="1"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4810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ECA54F6-A409-4052-BA8C-D33E3AF8AD29}" type="datetime4">
              <a:rPr lang="ja-JP" altLang="en-US" smtClean="0"/>
              <a:pPr/>
              <a:t>2017年11月9日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93B0CF2-7F87-4E02-A248-870047730F99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8453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6760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4374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6045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14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100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15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4907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351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8244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3582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4517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9171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7229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3845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2941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長方形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/>
            </a:p>
          </p:txBody>
        </p:sp>
        <p:cxnSp>
          <p:nvCxnSpPr>
            <p:cNvPr id="7" name="直線​​コネクタ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線​​コネクタ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​​コネクタ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  <a:endParaRPr kumimoji="0" lang="ja-JP" altLang="en-US" noProof="0" dirty="0"/>
          </a:p>
        </p:txBody>
      </p: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ECF309-3B86-4579-B137-88A650364831}" type="datetime4">
              <a:rPr lang="ja-JP" altLang="en-US" smtClean="0"/>
              <a:t>2017年11月9日</a:t>
            </a:fld>
            <a:endParaRPr lang="en-US" dirty="0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2 </a:t>
            </a:r>
            <a:r>
              <a:rPr kumimoji="1" lang="ja-JP" altLang="en-US" noProof="0" dirty="0"/>
              <a:t>レベル</a:t>
            </a:r>
          </a:p>
          <a:p>
            <a:pPr lvl="2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3 </a:t>
            </a:r>
            <a:r>
              <a:rPr kumimoji="1" lang="ja-JP" altLang="en-US" noProof="0" dirty="0"/>
              <a:t>レベル</a:t>
            </a:r>
          </a:p>
          <a:p>
            <a:pPr lvl="3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4 </a:t>
            </a:r>
            <a:r>
              <a:rPr kumimoji="1" lang="ja-JP" altLang="en-US" noProof="0" dirty="0"/>
              <a:t>レベル</a:t>
            </a:r>
          </a:p>
          <a:p>
            <a:pPr lvl="4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5 </a:t>
            </a:r>
            <a:r>
              <a:rPr kumimoji="1" lang="ja-JP" altLang="en-US" noProof="0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8E08F4-9226-4E7A-984A-9249018A2D88}" type="datetime4">
              <a:rPr lang="ja-JP" altLang="en-US" smtClean="0"/>
              <a:t>2017年11月9日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2 </a:t>
            </a:r>
            <a:r>
              <a:rPr kumimoji="1" lang="ja-JP" altLang="en-US" noProof="0" dirty="0"/>
              <a:t>レベル</a:t>
            </a:r>
          </a:p>
          <a:p>
            <a:pPr lvl="2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3 </a:t>
            </a:r>
            <a:r>
              <a:rPr kumimoji="1" lang="ja-JP" altLang="en-US" noProof="0" dirty="0"/>
              <a:t>レベル</a:t>
            </a:r>
          </a:p>
          <a:p>
            <a:pPr lvl="3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4 </a:t>
            </a:r>
            <a:r>
              <a:rPr kumimoji="1" lang="ja-JP" altLang="en-US" noProof="0" dirty="0"/>
              <a:t>レベル</a:t>
            </a:r>
          </a:p>
          <a:p>
            <a:pPr lvl="4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5 </a:t>
            </a:r>
            <a:r>
              <a:rPr kumimoji="1" lang="ja-JP" altLang="en-US" noProof="0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51088C-7039-419E-802E-BD5362D82CE3}" type="datetime4">
              <a:rPr lang="ja-JP" altLang="en-US" smtClean="0"/>
              <a:t>2017年11月9日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kumimoji="0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B8F4F0-DD0B-4516-9E3C-10530980B3C7}" type="datetime4">
              <a:rPr lang="ja-JP" altLang="en-US" smtClean="0"/>
              <a:t>2017年11月9日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448180-72EA-4A5B-A1EF-838407754246}" type="datetime4">
              <a:rPr lang="ja-JP" altLang="en-US" smtClean="0"/>
              <a:t>2017年11月9日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kumimoji="0"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kumimoji="0" lang="ja-JP" altLang="en-US" noProof="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040AEB-A5BB-43B0-8911-FA04B8C3FE49}" type="datetime4">
              <a:rPr lang="ja-JP" altLang="en-US" smtClean="0"/>
              <a:t>2017年11月9日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ja-JP" altLang="en-US"/>
              <a:t>マスター タイトルの書式設定</a:t>
            </a:r>
            <a:endParaRPr kumimoji="0"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ja-JP" altLang="en-US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ja-JP" altLang="en-US"/>
              <a:t>マスター テキストの書式設定</a:t>
            </a:r>
          </a:p>
          <a:p>
            <a:pPr lvl="1" rtl="0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ja-JP" altLang="en-US"/>
              <a:t>マスター テキストの書式設定</a:t>
            </a:r>
          </a:p>
          <a:p>
            <a:pPr lvl="1" rtl="0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FF4D35-92CC-485E-8973-FBAF1F7BEC99}" type="datetime4">
              <a:rPr lang="ja-JP" altLang="en-US" smtClean="0"/>
              <a:t>2017年11月9日</a:t>
            </a:fld>
            <a:endParaRPr 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" dirty="0"/>
              <a:t>フッターを追加</a:t>
            </a:r>
            <a:endParaRPr 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7912BA-6A00-47C0-911C-54608524483C}" type="datetime4">
              <a:rPr lang="ja-JP" altLang="en-US" smtClean="0"/>
              <a:t>2017年11月9日</a:t>
            </a:fld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DF9383-A652-4932-A36F-571EC122802A}" type="datetime4">
              <a:rPr lang="ja-JP" altLang="en-US" smtClean="0"/>
              <a:t>2017年11月9日</a:t>
            </a:fld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F210E1-61AC-492D-A321-6C678AC06DBE}" type="datetime4">
              <a:rPr lang="ja-JP" altLang="en-US" smtClean="0"/>
              <a:t>2017年11月9日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キャプション付きの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つの角を切り取って丸めた四角形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ja-JP" altLang="en-US" noProof="0" dirty="0"/>
              <a:t>図を追加</a:t>
            </a:r>
            <a:endParaRPr kumimoji="0"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E5F795-E9BD-471B-BB35-76B25F093B28}" type="datetime4">
              <a:rPr lang="ja-JP" altLang="en-US" smtClean="0"/>
              <a:t>2017年11月9日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  <p:sp>
        <p:nvSpPr>
          <p:cNvPr id="10" name="フリーフォーム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ja-JP" altLang="en-U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フリーフォーム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ja-JP" altLang="en-U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長方形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/>
            </a:p>
          </p:txBody>
        </p:sp>
        <p:grpSp>
          <p:nvGrpSpPr>
            <p:cNvPr id="27" name="グループ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フリーフォーム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フリーフォーム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グループ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フリーフォーム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800" noProof="0" dirty="0"/>
                </a:p>
              </p:txBody>
            </p:sp>
            <p:sp>
              <p:nvSpPr>
                <p:cNvPr id="33" name="フリーフォーム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800" noProof="0" dirty="0"/>
                </a:p>
              </p:txBody>
            </p:sp>
          </p:grpSp>
        </p:grpSp>
      </p:grp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ja-JP" altLang="en-US" noProof="0" dirty="0"/>
              <a:t>クリックしてマスター タイトルのスタイルを編集</a:t>
            </a:r>
            <a:endParaRPr kumimoji="0" lang="ja-JP" altLang="en-US" noProof="0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43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 rtl="0" eaLnBrk="1" latinLnBrk="0" hangingPunct="1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 eaLnBrk="1" latinLnBrk="0" hangingPunct="1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 eaLnBrk="1" latinLnBrk="0" hangingPunct="1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 eaLnBrk="1" latinLnBrk="0" hangingPunct="1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094F16E5-A987-4DA0-AEEC-D541C24CF4F4}" type="datetime4">
              <a:rPr lang="ja-JP" altLang="en-US" smtClean="0"/>
              <a:t>2017年11月9日</a:t>
            </a:fld>
            <a:endParaRPr lang="en-US" dirty="0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r>
              <a:rPr lang="ja-JP" altLang="en-US" noProof="0" dirty="0"/>
              <a:t>フッターを追加</a:t>
            </a:r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401CF334-2D5C-4859-84A6-CA7E6E43FAEB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rtl="0" eaLnBrk="1" latinLnBrk="0" hangingPunct="1">
        <a:lnSpc>
          <a:spcPct val="80000"/>
        </a:lnSpc>
        <a:spcBef>
          <a:spcPct val="0"/>
        </a:spcBef>
        <a:buNone/>
        <a:defRPr kumimoji="1" sz="5000" b="0" kern="1200">
          <a:ln>
            <a:noFill/>
          </a:ln>
          <a:solidFill>
            <a:schemeClr val="tx2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1" sz="26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1" sz="24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1" sz="21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データ解析コンペティション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中間報告</a:t>
            </a: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チーム名　チーム葛飾</a:t>
            </a:r>
            <a:endParaRPr lang="en-US" altLang="ja-JP" dirty="0"/>
          </a:p>
          <a:p>
            <a:pPr rtl="0"/>
            <a:r>
              <a:rPr lang="ja-JP" altLang="en-US" dirty="0"/>
              <a:t>発表者　小坪琢人</a:t>
            </a:r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xmlns="" id="{06288D64-2430-4210-8551-B383D2BF8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342F28-FC40-49A6-9DDB-4B98AA196348}" type="datetime4">
              <a:rPr lang="ja-JP" altLang="en-US" smtClean="0"/>
              <a:t>2017年11月9日</a:t>
            </a:fld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9E8D6284-2EED-4BBA-A6DA-E9384CAC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1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データセットについて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06B1ED64-E469-461F-BAFD-4C2F22A62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655A48-EA42-4638-8FA0-D2ACF9EC852F}" type="datetime4">
              <a:rPr lang="ja-JP" altLang="en-US" smtClean="0"/>
              <a:t>2017年11月9日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B658C540-8ADF-4B54-AACB-0D06C525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10</a:t>
            </a:fld>
            <a:endParaRPr lang="ja-JP" altLang="en-US" noProof="0" dirty="0"/>
          </a:p>
        </p:txBody>
      </p:sp>
      <p:graphicFrame>
        <p:nvGraphicFramePr>
          <p:cNvPr id="9" name="コンテンツ プレースホルダー 8">
            <a:extLst>
              <a:ext uri="{FF2B5EF4-FFF2-40B4-BE49-F238E27FC236}">
                <a16:creationId xmlns:a16="http://schemas.microsoft.com/office/drawing/2014/main" xmlns="" id="{6C924DD0-1C46-4792-AD8A-8D0E8C4B63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88985"/>
              </p:ext>
            </p:extLst>
          </p:nvPr>
        </p:nvGraphicFramePr>
        <p:xfrm>
          <a:off x="609600" y="2727152"/>
          <a:ext cx="10972801" cy="79199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67543">
                  <a:extLst>
                    <a:ext uri="{9D8B030D-6E8A-4147-A177-3AD203B41FA5}">
                      <a16:colId xmlns:a16="http://schemas.microsoft.com/office/drawing/2014/main" xmlns="" val="1745892809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xmlns="" val="1449369351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xmlns="" val="568099461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xmlns="" val="145896781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xmlns="" val="1163922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xmlns="" val="544888355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xmlns="" val="3650096592"/>
                    </a:ext>
                  </a:extLst>
                </a:gridCol>
              </a:tblGrid>
              <a:tr h="39599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店舗マスタ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担当者マスタ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商品マスタ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顧客マスタ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会計履歴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会計明細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0933915"/>
                  </a:ext>
                </a:extLst>
              </a:tr>
              <a:tr h="395999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行数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171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1399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31862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155433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380585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99039659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1">
            <a:extLst>
              <a:ext uri="{FF2B5EF4-FFF2-40B4-BE49-F238E27FC236}">
                <a16:creationId xmlns:a16="http://schemas.microsoft.com/office/drawing/2014/main" xmlns="" id="{B479F282-F383-4548-A92F-99FE0B739BE9}"/>
              </a:ext>
            </a:extLst>
          </p:cNvPr>
          <p:cNvSpPr txBox="1">
            <a:spLocks/>
          </p:cNvSpPr>
          <p:nvPr/>
        </p:nvSpPr>
        <p:spPr>
          <a:xfrm>
            <a:off x="609600" y="4234649"/>
            <a:ext cx="10972800" cy="1207364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1" sz="2600" kern="12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1" sz="2400" kern="12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1" sz="2100" kern="12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1" sz="2000" kern="12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1" sz="2000" kern="12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会計</a:t>
            </a:r>
            <a:r>
              <a:rPr lang="ja-JP" altLang="en-US" dirty="0"/>
              <a:t>履歴と会計明細は返品項目を削除したため行数が減少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938" y="1495398"/>
            <a:ext cx="6809874" cy="4860953"/>
          </a:xfr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025892AF-5659-4772-B1F5-BA0EBDF9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D0A085D-0221-4FE5-BD83-4A6338CA0455}" type="datetime4">
              <a:rPr lang="ja-JP" altLang="en-US" smtClean="0"/>
              <a:t>2017年11月9日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6A639EF7-7272-46D1-BBF0-E0C878B5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11</a:t>
            </a:fld>
            <a:endParaRPr lang="ja-JP" altLang="en-US" noProof="0" dirty="0"/>
          </a:p>
        </p:txBody>
      </p:sp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店舗ごとの曜日別来店顧客数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025892AF-5659-4772-B1F5-BA0EBDF9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D0A085D-0221-4FE5-BD83-4A6338CA0455}" type="datetime4">
              <a:rPr lang="ja-JP" altLang="en-US" smtClean="0"/>
              <a:t>2017年11月9日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6A639EF7-7272-46D1-BBF0-E0C878B5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12</a:t>
            </a:fld>
            <a:endParaRPr lang="ja-JP" altLang="en-US" noProof="0" dirty="0"/>
          </a:p>
        </p:txBody>
      </p:sp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店舗ごとの曜日</a:t>
            </a:r>
            <a:r>
              <a:rPr lang="ja-JP" altLang="en-US" dirty="0" smtClean="0"/>
              <a:t>別スタッフ数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dirty="0"/>
          </a:p>
        </p:txBody>
      </p:sp>
      <p:pic>
        <p:nvPicPr>
          <p:cNvPr id="8" name="コンテンツ プレースホルダー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659" y="1593767"/>
            <a:ext cx="6672065" cy="4762584"/>
          </a:xfrm>
        </p:spPr>
      </p:pic>
    </p:spTree>
    <p:extLst>
      <p:ext uri="{BB962C8B-B14F-4D97-AF65-F5344CB8AC3E}">
        <p14:creationId xmlns:p14="http://schemas.microsoft.com/office/powerpoint/2010/main" val="54396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025892AF-5659-4772-B1F5-BA0EBDF9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D0A085D-0221-4FE5-BD83-4A6338CA0455}" type="datetime4">
              <a:rPr lang="ja-JP" altLang="en-US" smtClean="0"/>
              <a:t>2017年11月9日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6A639EF7-7272-46D1-BBF0-E0C878B5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13</a:t>
            </a:fld>
            <a:endParaRPr lang="ja-JP" altLang="en-US" noProof="0" dirty="0"/>
          </a:p>
        </p:txBody>
      </p:sp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店舗ごとの曜日</a:t>
            </a:r>
            <a:r>
              <a:rPr lang="ja-JP" altLang="en-US" dirty="0" smtClean="0"/>
              <a:t>別売上額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dirty="0"/>
          </a:p>
        </p:txBody>
      </p:sp>
      <p:pic>
        <p:nvPicPr>
          <p:cNvPr id="3" name="コンテンツ プレースホルダー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484" y="1483895"/>
            <a:ext cx="6845349" cy="4886276"/>
          </a:xfrm>
        </p:spPr>
      </p:pic>
    </p:spTree>
    <p:extLst>
      <p:ext uri="{BB962C8B-B14F-4D97-AF65-F5344CB8AC3E}">
        <p14:creationId xmlns:p14="http://schemas.microsoft.com/office/powerpoint/2010/main" val="137925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" dirty="0">
                <a:latin typeface="Meiryo UI" panose="020B0604030504040204" pitchFamily="50" charset="-128"/>
                <a:ea typeface="Meiryo UI" panose="020B0604030504040204" pitchFamily="50" charset="-128"/>
              </a:rPr>
              <a:t>まとめ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6CB8136F-3B1A-4F57-A9B1-1C9EFDB6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C28DBE5-3AC0-4BDB-9723-66725C58468D}" type="datetime4">
              <a:rPr lang="ja-JP" altLang="en-US" smtClean="0"/>
              <a:t>2017年11月9日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0923BB01-6B06-41F2-B73E-7FF366ED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14</a:t>
            </a:fld>
            <a:endParaRPr lang="ja-JP" altLang="en-US" noProof="0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今後の方針</a:t>
            </a:r>
            <a:endParaRPr lang="ja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D0905ABD-AA66-49E9-98EB-C61A053B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83BD9FF-CF36-42FD-8515-2CDBFFAA002B}" type="datetime4">
              <a:rPr lang="ja-JP" altLang="en-US" smtClean="0"/>
              <a:t>2017年11月9日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59AE5A3B-333D-408C-8A46-FD98F75C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15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目次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目的</a:t>
            </a:r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rtl="0"/>
            <a:r>
              <a:rPr lang="ja-JP" altLang="en-US" dirty="0"/>
              <a:t>データ処理</a:t>
            </a:r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rtl="0"/>
            <a:r>
              <a:rPr lang="ja-JP" altLang="en-US" dirty="0"/>
              <a:t>データセット</a:t>
            </a:r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rtl="0"/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簡単な分析</a:t>
            </a:r>
          </a:p>
          <a:p>
            <a:pPr rtl="0"/>
            <a:r>
              <a:rPr lang="ja-JP" altLang="en-US" dirty="0"/>
              <a:t>まとめ</a:t>
            </a:r>
            <a:endParaRPr lang="en-US" altLang="ja-JP" dirty="0"/>
          </a:p>
          <a:p>
            <a:pPr rtl="0"/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今後の方針</a:t>
            </a:r>
          </a:p>
          <a:p>
            <a:pPr rtl="0"/>
            <a:endParaRPr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65580798-4494-48DB-9432-961CE1B1B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1D57F05-861D-4E37-A2C5-B06B3CD0725A}" type="datetime4">
              <a:rPr lang="ja-JP" altLang="en-US" smtClean="0"/>
              <a:t>2017年11月9日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66081F81-C165-4D92-B3E1-4181B215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2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目的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2A955DE1-3AEF-4E45-97D7-28E74590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B134B0F-F045-4F0B-8B34-CC17FB31FEC8}" type="datetime4">
              <a:rPr lang="ja-JP" altLang="en-US" smtClean="0"/>
              <a:t>2017年11月9日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08144B19-6FE0-4B2E-A173-1035A8BB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3</a:t>
            </a:fld>
            <a:endParaRPr lang="ja-JP" altLang="en-US" noProof="0" dirty="0"/>
          </a:p>
        </p:txBody>
      </p:sp>
      <p:sp>
        <p:nvSpPr>
          <p:cNvPr id="6" name="コンテンツ プレースホルダー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43400"/>
          </a:xfrm>
        </p:spPr>
        <p:txBody>
          <a:bodyPr rtlCol="0"/>
          <a:lstStyle/>
          <a:p>
            <a:pPr rtl="0"/>
            <a:r>
              <a:rPr lang="ja-JP" altLang="en-US" dirty="0" smtClean="0"/>
              <a:t>データ</a:t>
            </a:r>
            <a:r>
              <a:rPr lang="ja-JP" altLang="en-US" dirty="0"/>
              <a:t>分析</a:t>
            </a:r>
            <a:r>
              <a:rPr lang="ja-JP" altLang="en-US" dirty="0" smtClean="0"/>
              <a:t>を通じて</a:t>
            </a:r>
            <a:r>
              <a:rPr lang="en-US" altLang="ja-JP" dirty="0" smtClean="0"/>
              <a:t>, </a:t>
            </a:r>
            <a:r>
              <a:rPr lang="ja-JP" altLang="en-US" dirty="0" smtClean="0"/>
              <a:t>各店舗の特徴を見つける</a:t>
            </a:r>
            <a:r>
              <a:rPr lang="en-US" altLang="ja-JP" dirty="0" smtClean="0"/>
              <a:t>.</a:t>
            </a:r>
          </a:p>
          <a:p>
            <a:pPr rtl="0"/>
            <a:r>
              <a:rPr lang="ja-JP" altLang="en-US" dirty="0"/>
              <a:t>店舗</a:t>
            </a:r>
            <a:r>
              <a:rPr lang="ja-JP" altLang="en-US" dirty="0" smtClean="0"/>
              <a:t>ごとの特徴から</a:t>
            </a:r>
            <a:r>
              <a:rPr lang="en-US" altLang="ja-JP" dirty="0" smtClean="0"/>
              <a:t>, </a:t>
            </a:r>
            <a:r>
              <a:rPr lang="ja-JP" altLang="en-US" dirty="0" smtClean="0"/>
              <a:t>最も大きい潜在能力を探す</a:t>
            </a:r>
            <a:r>
              <a:rPr lang="en-US" altLang="ja-JP" dirty="0" smtClean="0"/>
              <a:t>.</a:t>
            </a:r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データ処理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店舗マスタ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ID</a:t>
            </a:r>
            <a:r>
              <a:rPr lang="ja-JP" altLang="en-US" dirty="0"/>
              <a:t>を</a:t>
            </a:r>
            <a:r>
              <a:rPr lang="en-US" altLang="ja-JP" dirty="0"/>
              <a:t>A,B,C…</a:t>
            </a:r>
            <a:r>
              <a:rPr lang="ja-JP" altLang="en-US" dirty="0"/>
              <a:t>から</a:t>
            </a:r>
            <a:r>
              <a:rPr lang="en-US" altLang="ja-JP" dirty="0" err="1"/>
              <a:t>int</a:t>
            </a:r>
            <a:r>
              <a:rPr lang="ja-JP" altLang="en-US" dirty="0"/>
              <a:t>型</a:t>
            </a:r>
            <a:r>
              <a:rPr lang="en-US" altLang="ja-JP" dirty="0"/>
              <a:t>1,2,3…</a:t>
            </a:r>
            <a:r>
              <a:rPr lang="ja-JP" altLang="en-US" dirty="0"/>
              <a:t>に変更</a:t>
            </a:r>
            <a:endParaRPr lang="en-US" altLang="ja-JP" dirty="0"/>
          </a:p>
          <a:p>
            <a:pPr rtl="0"/>
            <a:r>
              <a:rPr lang="ja-JP" altLang="en-US" dirty="0"/>
              <a:t>その他の店舗の</a:t>
            </a:r>
            <a:r>
              <a:rPr lang="en-US" altLang="ja-JP" dirty="0"/>
              <a:t>ID</a:t>
            </a:r>
            <a:r>
              <a:rPr lang="ja-JP" altLang="en-US" dirty="0"/>
              <a:t>を</a:t>
            </a:r>
            <a:r>
              <a:rPr lang="en-US" altLang="ja-JP" dirty="0"/>
              <a:t>0</a:t>
            </a:r>
            <a:r>
              <a:rPr lang="ja-JP" altLang="en-US" dirty="0"/>
              <a:t>に指定</a:t>
            </a:r>
            <a:r>
              <a:rPr lang="en-US" altLang="ja-JP" dirty="0"/>
              <a:t> </a:t>
            </a:r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80AB7885-0E5E-408E-9AAF-1454900A2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7C180FA-CFF2-4446-B401-E27F4FB9F4F7}" type="datetime4">
              <a:rPr lang="ja-JP" altLang="en-US" smtClean="0"/>
              <a:t>2017年11月9日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5EA39D9F-5243-4AFC-890F-AF2AE32A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4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データ処理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dirty="0"/>
              <a:t>担当者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マスタ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ID:0</a:t>
            </a:r>
            <a:r>
              <a:rPr lang="ja-JP" altLang="en-US" dirty="0"/>
              <a:t>が</a:t>
            </a:r>
            <a:r>
              <a:rPr lang="en-US" altLang="ja-JP" dirty="0"/>
              <a:t>2</a:t>
            </a:r>
            <a:r>
              <a:rPr lang="ja-JP" altLang="en-US" dirty="0"/>
              <a:t>名存在したので、一方を削除</a:t>
            </a:r>
            <a:endParaRPr lang="en-US" altLang="ja-JP" dirty="0"/>
          </a:p>
          <a:p>
            <a:pPr rtl="0"/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店舗</a:t>
            </a:r>
            <a: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ID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を</a:t>
            </a:r>
            <a:r>
              <a:rPr lang="en-US" altLang="ja-JP" dirty="0" err="1">
                <a:latin typeface="ＭＳ 明朝" panose="02020609040205080304" pitchFamily="17" charset="-128"/>
                <a:ea typeface="ＭＳ 明朝" panose="02020609040205080304" pitchFamily="17" charset="-128"/>
              </a:rPr>
              <a:t>int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型に更新</a:t>
            </a:r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rtl="0"/>
            <a:r>
              <a:rPr lang="en-US" altLang="ja-JP" dirty="0"/>
              <a:t>“</a:t>
            </a:r>
            <a:r>
              <a:rPr lang="ja-JP" altLang="en-US" dirty="0"/>
              <a:t>その他</a:t>
            </a:r>
            <a:r>
              <a:rPr lang="en-US" altLang="ja-JP" dirty="0"/>
              <a:t>”</a:t>
            </a:r>
            <a:r>
              <a:rPr lang="ja-JP" altLang="en-US" dirty="0"/>
              <a:t>の店舗</a:t>
            </a:r>
            <a:r>
              <a:rPr lang="en-US" altLang="ja-JP" dirty="0"/>
              <a:t>ID</a:t>
            </a:r>
            <a:r>
              <a:rPr lang="ja-JP" altLang="en-US" dirty="0"/>
              <a:t>を</a:t>
            </a:r>
            <a:r>
              <a:rPr lang="en-US" altLang="ja-JP" dirty="0"/>
              <a:t>0</a:t>
            </a:r>
            <a:r>
              <a:rPr lang="ja-JP" altLang="en-US" dirty="0"/>
              <a:t>に指定</a:t>
            </a:r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80AB7885-0E5E-408E-9AAF-1454900A2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7C180FA-CFF2-4446-B401-E27F4FB9F4F7}" type="datetime4">
              <a:rPr lang="ja-JP" altLang="en-US" smtClean="0"/>
              <a:t>2017年11月9日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5EA39D9F-5243-4AFC-890F-AF2AE32A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5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6298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データ処理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dirty="0"/>
              <a:t>商品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マスタ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予約カテゴリ、予約商品名、商品略称を削除</a:t>
            </a:r>
            <a:endParaRPr lang="en-US" altLang="ja-JP" dirty="0"/>
          </a:p>
          <a:p>
            <a:pPr rtl="0"/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カテゴリ</a:t>
            </a:r>
            <a: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ID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の空欄に</a:t>
            </a:r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ついて、その他の商品法則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に従い補完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80AB7885-0E5E-408E-9AAF-1454900A2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7C180FA-CFF2-4446-B401-E27F4FB9F4F7}" type="datetime4">
              <a:rPr lang="ja-JP" altLang="en-US" smtClean="0"/>
              <a:t>2017年11月9日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5EA39D9F-5243-4AFC-890F-AF2AE32A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6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5791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データ処理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顧客マスタ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ja-JP" altLang="en-US" dirty="0"/>
              <a:t>初回来店年が</a:t>
            </a:r>
            <a:r>
              <a:rPr lang="en-US" altLang="ja-JP" dirty="0"/>
              <a:t>1978</a:t>
            </a:r>
            <a:r>
              <a:rPr lang="ja-JP" altLang="en-US" dirty="0"/>
              <a:t>年以前のものを</a:t>
            </a:r>
            <a:r>
              <a:rPr lang="en-US" altLang="ja-JP" dirty="0"/>
              <a:t>NULL</a:t>
            </a:r>
            <a:r>
              <a:rPr lang="ja-JP" altLang="en-US" dirty="0"/>
              <a:t>に変更（日本進出が</a:t>
            </a:r>
            <a:r>
              <a:rPr lang="en-US" altLang="ja-JP" dirty="0"/>
              <a:t>1978</a:t>
            </a:r>
            <a:r>
              <a:rPr lang="ja-JP" altLang="en-US" dirty="0"/>
              <a:t>年）</a:t>
            </a:r>
            <a:endParaRPr lang="en-US" altLang="ja-JP" dirty="0"/>
          </a:p>
          <a:p>
            <a:r>
              <a:rPr lang="ja-JP" altLang="en-US" dirty="0"/>
              <a:t>誕生年代が</a:t>
            </a:r>
            <a:r>
              <a:rPr lang="en-US" altLang="ja-JP" dirty="0"/>
              <a:t>2030</a:t>
            </a:r>
            <a:r>
              <a:rPr lang="ja-JP" altLang="en-US" dirty="0"/>
              <a:t>と</a:t>
            </a:r>
            <a:r>
              <a:rPr lang="en-US" altLang="ja-JP" dirty="0"/>
              <a:t>2080</a:t>
            </a:r>
            <a:r>
              <a:rPr lang="ja-JP" altLang="en-US" dirty="0"/>
              <a:t>のものを</a:t>
            </a:r>
            <a:r>
              <a:rPr lang="en-US" altLang="ja-JP" dirty="0"/>
              <a:t>NULL</a:t>
            </a:r>
            <a:r>
              <a:rPr lang="ja-JP" altLang="en-US" dirty="0"/>
              <a:t>に変更</a:t>
            </a:r>
            <a:endParaRPr lang="en-US" altLang="ja-JP" dirty="0"/>
          </a:p>
          <a:p>
            <a:r>
              <a:rPr lang="ja-JP" altLang="en-US" dirty="0"/>
              <a:t>初回来店年 </a:t>
            </a:r>
            <a:r>
              <a:rPr lang="en-US" altLang="ja-JP" dirty="0"/>
              <a:t>&lt; </a:t>
            </a:r>
            <a:r>
              <a:rPr lang="ja-JP" altLang="en-US" dirty="0"/>
              <a:t>誕生年代となっている項目を</a:t>
            </a:r>
            <a:r>
              <a:rPr lang="en-US" altLang="ja-JP" dirty="0"/>
              <a:t>NULL</a:t>
            </a:r>
            <a:r>
              <a:rPr lang="ja-JP" altLang="en-US" dirty="0"/>
              <a:t>に変更</a:t>
            </a:r>
            <a:endParaRPr lang="en-US" altLang="ja-JP" dirty="0"/>
          </a:p>
          <a:p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80AB7885-0E5E-408E-9AAF-1454900A2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7C180FA-CFF2-4446-B401-E27F4FB9F4F7}" type="datetime4">
              <a:rPr lang="ja-JP" altLang="en-US" smtClean="0"/>
              <a:t>2017年11月9日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5EA39D9F-5243-4AFC-890F-AF2AE32A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7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4446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データ処理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dirty="0"/>
              <a:t>会計履歴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ja-JP" altLang="en-US" dirty="0"/>
              <a:t>会計履歴から販売の返品のペア</a:t>
            </a:r>
            <a:r>
              <a:rPr lang="en-US" altLang="ja-JP" dirty="0"/>
              <a:t>(</a:t>
            </a:r>
            <a:r>
              <a:rPr lang="ja-JP" altLang="en-US" dirty="0"/>
              <a:t>店舗</a:t>
            </a:r>
            <a:r>
              <a:rPr lang="en-US" altLang="ja-JP" dirty="0"/>
              <a:t>id,</a:t>
            </a:r>
            <a:r>
              <a:rPr lang="ja-JP" altLang="en-US" dirty="0"/>
              <a:t>顧客</a:t>
            </a:r>
            <a:r>
              <a:rPr lang="en-US" altLang="ja-JP" dirty="0"/>
              <a:t>id,</a:t>
            </a:r>
            <a:r>
              <a:rPr lang="ja-JP" altLang="en-US" dirty="0"/>
              <a:t>金額</a:t>
            </a:r>
            <a:r>
              <a:rPr lang="en-US" altLang="ja-JP" dirty="0"/>
              <a:t>,</a:t>
            </a:r>
            <a:r>
              <a:rPr lang="ja-JP" altLang="en-US" dirty="0"/>
              <a:t>値が一致して、日付がその日を含む同日以前のもの</a:t>
            </a:r>
            <a:r>
              <a:rPr lang="en-US" altLang="ja-JP" dirty="0"/>
              <a:t>)</a:t>
            </a:r>
            <a:r>
              <a:rPr lang="ja-JP" altLang="en-US" dirty="0"/>
              <a:t>を重複しないように削除</a:t>
            </a:r>
            <a:endParaRPr lang="en-US" altLang="ja-JP" dirty="0"/>
          </a:p>
          <a:p>
            <a:r>
              <a:rPr lang="ja-JP" altLang="en-US" dirty="0"/>
              <a:t>取引種別が</a:t>
            </a:r>
            <a:r>
              <a:rPr lang="en-US" altLang="ja-JP" dirty="0"/>
              <a:t>“</a:t>
            </a:r>
            <a:r>
              <a:rPr lang="ja-JP" altLang="en-US" dirty="0"/>
              <a:t>返品</a:t>
            </a:r>
            <a:r>
              <a:rPr lang="en-US" altLang="ja-JP" dirty="0"/>
              <a:t>”</a:t>
            </a:r>
            <a:r>
              <a:rPr lang="ja-JP" altLang="en-US" dirty="0"/>
              <a:t>の項目を削除 </a:t>
            </a:r>
            <a:r>
              <a:rPr lang="en-US" altLang="ja-JP" dirty="0"/>
              <a:t>(29</a:t>
            </a:r>
            <a:r>
              <a:rPr lang="ja-JP" altLang="en-US" dirty="0"/>
              <a:t>件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80AB7885-0E5E-408E-9AAF-1454900A2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7C180FA-CFF2-4446-B401-E27F4FB9F4F7}" type="datetime4">
              <a:rPr lang="ja-JP" altLang="en-US" smtClean="0"/>
              <a:t>2017年11月9日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5EA39D9F-5243-4AFC-890F-AF2AE32A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8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6177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データ処理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会計明細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会計履歴の会計</a:t>
            </a:r>
            <a:r>
              <a:rPr lang="en-US" altLang="ja-JP" dirty="0"/>
              <a:t>Id</a:t>
            </a:r>
            <a:r>
              <a:rPr lang="ja-JP" altLang="en-US" dirty="0" err="1"/>
              <a:t>と照</a:t>
            </a:r>
            <a:r>
              <a:rPr lang="ja-JP" altLang="en-US" dirty="0"/>
              <a:t>合することで一致する返品</a:t>
            </a:r>
            <a:r>
              <a:rPr lang="en-US" altLang="ja-JP" dirty="0"/>
              <a:t>,</a:t>
            </a:r>
            <a:r>
              <a:rPr lang="ja-JP" altLang="en-US" dirty="0"/>
              <a:t>販売を削除</a:t>
            </a:r>
            <a:endParaRPr lang="en-US" altLang="ja-JP" dirty="0"/>
          </a:p>
          <a:p>
            <a:r>
              <a:rPr lang="ja-JP" altLang="en-US" dirty="0"/>
              <a:t>会計履歴の会計</a:t>
            </a:r>
            <a:r>
              <a:rPr lang="en-US" altLang="ja-JP" dirty="0"/>
              <a:t>Id</a:t>
            </a:r>
            <a:r>
              <a:rPr lang="ja-JP" altLang="en-US" dirty="0" err="1"/>
              <a:t>と照</a:t>
            </a:r>
            <a:r>
              <a:rPr lang="ja-JP" altLang="en-US" dirty="0"/>
              <a:t>合し</a:t>
            </a:r>
            <a:r>
              <a:rPr lang="en-US" altLang="ja-JP" dirty="0"/>
              <a:t>,</a:t>
            </a:r>
            <a:r>
              <a:rPr lang="ja-JP" altLang="en-US" dirty="0"/>
              <a:t>残りの返品項目を削除</a:t>
            </a:r>
            <a:r>
              <a:rPr lang="en-US" altLang="ja-JP" dirty="0"/>
              <a:t>(60</a:t>
            </a:r>
            <a:r>
              <a:rPr lang="ja-JP" altLang="en-US" dirty="0"/>
              <a:t>件</a:t>
            </a:r>
            <a:r>
              <a:rPr lang="en-US" altLang="ja-JP" dirty="0"/>
              <a:t>)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80AB7885-0E5E-408E-9AAF-1454900A2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7C180FA-CFF2-4446-B401-E27F4FB9F4F7}" type="datetime4">
              <a:rPr lang="ja-JP" altLang="en-US" smtClean="0"/>
              <a:t>2017年11月9日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5EA39D9F-5243-4AFC-890F-AF2AE32A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9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4526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ブレーンストーミングのプレゼンテーション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482_TF03460637.potx" id="{8F3B156D-932A-4C4F-B19B-13DA9C7AB513}" vid="{CAF0C7A8-6467-402F-B5CC-E460ADA54AE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ビジネス ブレーンストーミング プレゼンテーション</Template>
  <TotalTime>112</TotalTime>
  <Words>388</Words>
  <Application>Microsoft Office PowerPoint</Application>
  <PresentationFormat>ワイド画面</PresentationFormat>
  <Paragraphs>98</Paragraphs>
  <Slides>15</Slides>
  <Notes>15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Meiryo UI</vt:lpstr>
      <vt:lpstr>ＭＳ ゴシック</vt:lpstr>
      <vt:lpstr>ＭＳ 明朝</vt:lpstr>
      <vt:lpstr>Palatino Linotype</vt:lpstr>
      <vt:lpstr>Wingdings 2</vt:lpstr>
      <vt:lpstr>ブレーンストーミングのプレゼンテーション</vt:lpstr>
      <vt:lpstr>データ解析コンペティション 中間報告</vt:lpstr>
      <vt:lpstr>目次</vt:lpstr>
      <vt:lpstr>目的</vt:lpstr>
      <vt:lpstr>データ処理(店舗マスタ)</vt:lpstr>
      <vt:lpstr>データ処理(担当者マスタ)</vt:lpstr>
      <vt:lpstr>データ処理(商品マスタ)</vt:lpstr>
      <vt:lpstr>データ処理(顧客マスタ)</vt:lpstr>
      <vt:lpstr>データ処理(会計履歴)</vt:lpstr>
      <vt:lpstr>データ処理(会計明細)</vt:lpstr>
      <vt:lpstr>データセットについて</vt:lpstr>
      <vt:lpstr>店舗ごとの曜日別来店顧客数 </vt:lpstr>
      <vt:lpstr>店舗ごとの曜日別スタッフ数 </vt:lpstr>
      <vt:lpstr>店舗ごとの曜日別売上額 </vt:lpstr>
      <vt:lpstr>まとめ</vt:lpstr>
      <vt:lpstr>今後の方針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データ解析コンペティション 中間報告</dc:title>
  <dc:creator>Rstudio</dc:creator>
  <cp:lastModifiedBy>SHIO-160412-4</cp:lastModifiedBy>
  <cp:revision>12</cp:revision>
  <dcterms:created xsi:type="dcterms:W3CDTF">2017-11-01T06:11:14Z</dcterms:created>
  <dcterms:modified xsi:type="dcterms:W3CDTF">2017-11-08T17:19:41Z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