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5"/>
    <p:restoredTop sz="94590"/>
  </p:normalViewPr>
  <p:slideViewPr>
    <p:cSldViewPr snapToGrid="0" snapToObjects="1">
      <p:cViewPr varScale="1">
        <p:scale>
          <a:sx n="56" d="100"/>
          <a:sy n="56" d="100"/>
        </p:scale>
        <p:origin x="21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33E3B-E56E-CF4A-9A65-AABD0E5C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DA0FBA-32CB-2147-B3C3-778182ADE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9910F-48F3-2E4C-B293-C15AE9B8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01104A-80B1-734F-B61F-AC1DC3C8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C8147E-F442-F04A-97CC-AAF9CE94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61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7236D-7198-F849-85B5-5BBC6D31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F7B3B5-FC6E-0F41-A4E2-2EEC08CA2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77FD9-98AE-DF4F-9443-841F92BB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03C05-CBC7-E244-BF63-FB514137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31ECB1-1062-BA4C-AF17-806B0768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47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AF5C38-8DA6-3D45-82C9-9BF16F022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424746-E75A-A841-95AA-AAE9D87D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CBEF3-0252-5340-AC27-379AA384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72C621-DAA3-1E43-850C-3063E563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43E3EA-2EA5-6B47-A9AF-59160DBD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2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398B5-F6E8-FD43-8932-3B14688F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DFB74-CD46-0B46-961B-C535A4BD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43474C-14C8-644D-92D4-A4C331A6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3EA7D-3A40-434D-8E19-47CC145F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D529B-66DD-1F45-974F-54AC18BA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75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11E38-0F12-D640-BCCF-5ED6259A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1621E-478F-3243-B218-71381EEC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54118-7843-504E-815A-0532DD2B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B7962-0FE4-324A-9F46-2BC044B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B9BC8F-2156-DE44-BF26-3B4B64FA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2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96539-133A-7E45-ABEC-E7A93F64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62DA3-4553-5E46-A040-D57DE967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7184D5-B081-A94B-BD7D-258BFFAF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4F9C40-2C32-FC4B-A407-F6CE553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23BA7B-DBA1-344F-8C32-4B07E8CD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F63F5C-0686-FE44-A880-AEB768B9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4C188-53E9-444E-881E-AD26771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125361-74F1-294D-BE48-809E52D74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3BD30A-ED54-0243-BF46-8A111CA3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FA8402-C13E-BB4E-852C-431CC79A2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0013C-1909-104B-B833-1C0AACFD0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828DC9-8210-6E41-8640-12A8DF80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E4207D-AAC6-2445-AECD-003B48AC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8C1F93-FA92-5447-96DF-FEAFA9FF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54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42E4E-C592-FA46-BF24-58AD0C3D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93E46C-E675-CF4C-BD61-B4DC8A21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7D5F3C-9C29-BD4E-AF34-3D290FB7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FC76A0-D225-4741-87E6-A194DE4A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7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C81677-0478-944E-9BF9-19D3C2F3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2935D7-2EDA-6046-9C12-8A8C1CDB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EA9C9C-D79C-444E-BFC0-41D959A3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71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553AD-2E6D-4F4E-96C5-55E14563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5566A9-5F18-C241-957B-98838094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0D20E-A24A-0A49-9B75-527E4451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A5B5EC-0341-EB46-B78B-D0C5D38A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E3E2AC-C9CE-0E45-A0EE-E520660A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571BB-CAEE-D942-B59B-7FA197AA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E85FE-A367-6049-A280-4EBFD636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DB7F24-6E12-624B-A3FF-6BAAA1313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643E15-A94B-8440-810D-59C99CFC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2FA2BF-1B54-6A43-8E71-838F0A34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8CDB1D-5CD8-E64E-AAB9-AA4C438A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E0CFBC-5701-B44D-8CBA-005F2915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9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65B537-9CF6-A24C-9CD6-529E8F9C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847C94-CDB6-D54B-ADDD-6AAF691A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09DAF8-31D4-7B4A-862A-A2562B00F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B7DD-C546-384D-B11D-908D0C5874D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170A1A-F3E7-8C41-B9E4-C8980D9A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20EB3-029A-3945-9075-0FBDA141D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982A-74BF-A24A-B860-34A00D419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8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17D1F-EE71-8741-932F-2A8D0C562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図作成用</a:t>
            </a:r>
          </a:p>
        </p:txBody>
      </p:sp>
    </p:spTree>
    <p:extLst>
      <p:ext uri="{BB962C8B-B14F-4D97-AF65-F5344CB8AC3E}">
        <p14:creationId xmlns:p14="http://schemas.microsoft.com/office/powerpoint/2010/main" val="359179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>
            <a:extLst>
              <a:ext uri="{FF2B5EF4-FFF2-40B4-BE49-F238E27FC236}">
                <a16:creationId xmlns:a16="http://schemas.microsoft.com/office/drawing/2014/main" id="{239A06D7-10B1-F64F-8772-CC8414F73D95}"/>
              </a:ext>
            </a:extLst>
          </p:cNvPr>
          <p:cNvSpPr/>
          <p:nvPr/>
        </p:nvSpPr>
        <p:spPr>
          <a:xfrm>
            <a:off x="1121664" y="4425696"/>
            <a:ext cx="4608576" cy="1060704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7A4596CC-DE6D-7844-AEE3-5A38091C6A81}"/>
              </a:ext>
            </a:extLst>
          </p:cNvPr>
          <p:cNvSpPr/>
          <p:nvPr/>
        </p:nvSpPr>
        <p:spPr>
          <a:xfrm>
            <a:off x="6461762" y="4425696"/>
            <a:ext cx="4608576" cy="1060704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9A9B434-BEA4-B943-A1AA-3715A0B47102}"/>
              </a:ext>
            </a:extLst>
          </p:cNvPr>
          <p:cNvSpPr/>
          <p:nvPr/>
        </p:nvSpPr>
        <p:spPr>
          <a:xfrm>
            <a:off x="1243584" y="3550158"/>
            <a:ext cx="1328928" cy="53340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凡例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64412ACE-9249-8A48-A33F-820A927F87C0}"/>
              </a:ext>
            </a:extLst>
          </p:cNvPr>
          <p:cNvSpPr/>
          <p:nvPr/>
        </p:nvSpPr>
        <p:spPr>
          <a:xfrm>
            <a:off x="2200656" y="2359152"/>
            <a:ext cx="1328928" cy="5334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点の形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9D1F50F-4632-4048-8A98-2B63D05A610D}"/>
              </a:ext>
            </a:extLst>
          </p:cNvPr>
          <p:cNvSpPr/>
          <p:nvPr/>
        </p:nvSpPr>
        <p:spPr>
          <a:xfrm>
            <a:off x="3316224" y="3064002"/>
            <a:ext cx="1328928" cy="533400"/>
          </a:xfrm>
          <a:prstGeom prst="flowChartAlternateProcess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タイトル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0F551317-36B0-E848-A031-B54795724AD5}"/>
              </a:ext>
            </a:extLst>
          </p:cNvPr>
          <p:cNvSpPr/>
          <p:nvPr/>
        </p:nvSpPr>
        <p:spPr>
          <a:xfrm>
            <a:off x="4383024" y="3695700"/>
            <a:ext cx="1328928" cy="53340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軸ラベル</a:t>
            </a: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C853F260-4286-E54C-9E22-660E1F91BD5B}"/>
              </a:ext>
            </a:extLst>
          </p:cNvPr>
          <p:cNvSpPr/>
          <p:nvPr/>
        </p:nvSpPr>
        <p:spPr>
          <a:xfrm>
            <a:off x="2639568" y="2892551"/>
            <a:ext cx="451104" cy="1898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D728BE75-2C30-1B4A-9D31-3E1E72CA0954}"/>
              </a:ext>
            </a:extLst>
          </p:cNvPr>
          <p:cNvSpPr/>
          <p:nvPr/>
        </p:nvSpPr>
        <p:spPr>
          <a:xfrm>
            <a:off x="1682496" y="4083939"/>
            <a:ext cx="451104" cy="7071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3A6B17C7-61BE-5447-B62A-675C24109E94}"/>
              </a:ext>
            </a:extLst>
          </p:cNvPr>
          <p:cNvSpPr/>
          <p:nvPr/>
        </p:nvSpPr>
        <p:spPr>
          <a:xfrm>
            <a:off x="4821936" y="4229100"/>
            <a:ext cx="451104" cy="5619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B3ECA3EC-FC91-024E-BD45-3A6EE0962F88}"/>
              </a:ext>
            </a:extLst>
          </p:cNvPr>
          <p:cNvSpPr/>
          <p:nvPr/>
        </p:nvSpPr>
        <p:spPr>
          <a:xfrm>
            <a:off x="3755136" y="3597402"/>
            <a:ext cx="451104" cy="11936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F561BB8-D4B5-524E-AFB0-2B0C6F7CE795}"/>
              </a:ext>
            </a:extLst>
          </p:cNvPr>
          <p:cNvSpPr txBox="1"/>
          <p:nvPr/>
        </p:nvSpPr>
        <p:spPr>
          <a:xfrm>
            <a:off x="1908048" y="1245519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p</a:t>
            </a:r>
            <a:r>
              <a:rPr kumimoji="1" lang="en-US" altLang="ja-JP" sz="2800" dirty="0"/>
              <a:t>lot</a:t>
            </a:r>
            <a:r>
              <a:rPr lang="ja-JP" altLang="en-US" sz="2800"/>
              <a:t>関数のイメージ</a:t>
            </a:r>
            <a:endParaRPr kumimoji="1" lang="ja-JP" altLang="en-US" sz="2800"/>
          </a:p>
        </p:txBody>
      </p:sp>
      <p:sp>
        <p:nvSpPr>
          <p:cNvPr id="18" name="フローチャート: データ 17">
            <a:extLst>
              <a:ext uri="{FF2B5EF4-FFF2-40B4-BE49-F238E27FC236}">
                <a16:creationId xmlns:a16="http://schemas.microsoft.com/office/drawing/2014/main" id="{996F0A63-1172-2B4E-BD86-D5D0D90E0D83}"/>
              </a:ext>
            </a:extLst>
          </p:cNvPr>
          <p:cNvSpPr/>
          <p:nvPr/>
        </p:nvSpPr>
        <p:spPr>
          <a:xfrm>
            <a:off x="7234051" y="4243387"/>
            <a:ext cx="3507863" cy="533400"/>
          </a:xfrm>
          <a:prstGeom prst="flowChartInputOutpu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データ 18">
            <a:extLst>
              <a:ext uri="{FF2B5EF4-FFF2-40B4-BE49-F238E27FC236}">
                <a16:creationId xmlns:a16="http://schemas.microsoft.com/office/drawing/2014/main" id="{4BC06807-F886-AB4B-B4C9-173C8F76B522}"/>
              </a:ext>
            </a:extLst>
          </p:cNvPr>
          <p:cNvSpPr/>
          <p:nvPr/>
        </p:nvSpPr>
        <p:spPr>
          <a:xfrm>
            <a:off x="7347397" y="2280047"/>
            <a:ext cx="3507863" cy="533400"/>
          </a:xfrm>
          <a:prstGeom prst="flowChartInputOutpu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データ 19">
            <a:extLst>
              <a:ext uri="{FF2B5EF4-FFF2-40B4-BE49-F238E27FC236}">
                <a16:creationId xmlns:a16="http://schemas.microsoft.com/office/drawing/2014/main" id="{D233DFFE-394B-8B42-8968-4A7DBC91EBCB}"/>
              </a:ext>
            </a:extLst>
          </p:cNvPr>
          <p:cNvSpPr/>
          <p:nvPr/>
        </p:nvSpPr>
        <p:spPr>
          <a:xfrm>
            <a:off x="7347397" y="3000374"/>
            <a:ext cx="3507863" cy="533400"/>
          </a:xfrm>
          <a:prstGeom prst="flowChartInputOutpu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FE758450-F2B5-AF4E-A868-2818CA2FFE6D}"/>
              </a:ext>
            </a:extLst>
          </p:cNvPr>
          <p:cNvSpPr/>
          <p:nvPr/>
        </p:nvSpPr>
        <p:spPr>
          <a:xfrm>
            <a:off x="7347397" y="3618833"/>
            <a:ext cx="3507863" cy="533400"/>
          </a:xfrm>
          <a:prstGeom prst="flowChartInputOutpu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0D9A41DC-2220-0C47-B927-EEF8D6BB1F44}"/>
              </a:ext>
            </a:extLst>
          </p:cNvPr>
          <p:cNvSpPr/>
          <p:nvPr/>
        </p:nvSpPr>
        <p:spPr>
          <a:xfrm>
            <a:off x="8003286" y="4763168"/>
            <a:ext cx="451104" cy="5619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8FD83AC5-A2C3-2E40-AA41-EF7F49E492E7}"/>
              </a:ext>
            </a:extLst>
          </p:cNvPr>
          <p:cNvSpPr/>
          <p:nvPr/>
        </p:nvSpPr>
        <p:spPr>
          <a:xfrm>
            <a:off x="8011861" y="3496342"/>
            <a:ext cx="451104" cy="5619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E32DE175-D3DC-A542-93B3-12A49430DF6B}"/>
              </a:ext>
            </a:extLst>
          </p:cNvPr>
          <p:cNvSpPr/>
          <p:nvPr/>
        </p:nvSpPr>
        <p:spPr>
          <a:xfrm>
            <a:off x="9540431" y="4156520"/>
            <a:ext cx="451104" cy="5619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5" name="下矢印 24">
            <a:extLst>
              <a:ext uri="{FF2B5EF4-FFF2-40B4-BE49-F238E27FC236}">
                <a16:creationId xmlns:a16="http://schemas.microsoft.com/office/drawing/2014/main" id="{05ACDA7E-FAD9-0C41-B3AE-0413CC9D1A25}"/>
              </a:ext>
            </a:extLst>
          </p:cNvPr>
          <p:cNvSpPr/>
          <p:nvPr/>
        </p:nvSpPr>
        <p:spPr>
          <a:xfrm>
            <a:off x="9326880" y="2811400"/>
            <a:ext cx="451104" cy="5619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B2F911CE-2FD9-394F-9332-1A1E06A65E39}"/>
              </a:ext>
            </a:extLst>
          </p:cNvPr>
          <p:cNvSpPr/>
          <p:nvPr/>
        </p:nvSpPr>
        <p:spPr>
          <a:xfrm>
            <a:off x="6682933" y="2314575"/>
            <a:ext cx="1328928" cy="53340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凡例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2196DDCA-6FF4-2540-9A04-D7F8CED51935}"/>
              </a:ext>
            </a:extLst>
          </p:cNvPr>
          <p:cNvSpPr/>
          <p:nvPr/>
        </p:nvSpPr>
        <p:spPr>
          <a:xfrm>
            <a:off x="6700553" y="2997326"/>
            <a:ext cx="1328928" cy="5334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点の形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52D431D0-BDBE-414F-B816-D225A690B502}"/>
              </a:ext>
            </a:extLst>
          </p:cNvPr>
          <p:cNvSpPr/>
          <p:nvPr/>
        </p:nvSpPr>
        <p:spPr>
          <a:xfrm>
            <a:off x="6705029" y="3660838"/>
            <a:ext cx="1328928" cy="533400"/>
          </a:xfrm>
          <a:prstGeom prst="flowChartAlternateProcess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タイトル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FC1F8639-64AA-B84D-ABE2-62057CC81736}"/>
              </a:ext>
            </a:extLst>
          </p:cNvPr>
          <p:cNvSpPr/>
          <p:nvPr/>
        </p:nvSpPr>
        <p:spPr>
          <a:xfrm>
            <a:off x="6693599" y="4274535"/>
            <a:ext cx="1328928" cy="53340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軸ラベル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CDA8A5-3D74-B946-A509-A6EF0B06E0D6}"/>
              </a:ext>
            </a:extLst>
          </p:cNvPr>
          <p:cNvSpPr txBox="1"/>
          <p:nvPr/>
        </p:nvSpPr>
        <p:spPr>
          <a:xfrm>
            <a:off x="6954196" y="1200935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/>
              <a:t>ggp</a:t>
            </a:r>
            <a:r>
              <a:rPr kumimoji="1" lang="en-US" altLang="ja-JP" sz="2800" dirty="0" err="1"/>
              <a:t>lot</a:t>
            </a:r>
            <a:r>
              <a:rPr lang="ja-JP" altLang="en-US" sz="2800"/>
              <a:t>関数のイメージ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19055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Macintosh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図作成用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図作成用</dc:title>
  <dc:creator>小坪　琢人</dc:creator>
  <cp:lastModifiedBy>小坪　琢人</cp:lastModifiedBy>
  <cp:revision>8</cp:revision>
  <dcterms:created xsi:type="dcterms:W3CDTF">2019-11-04T10:46:48Z</dcterms:created>
  <dcterms:modified xsi:type="dcterms:W3CDTF">2019-11-04T10:55:10Z</dcterms:modified>
</cp:coreProperties>
</file>