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ggplot</a:t>
            </a:r>
            <a:r>
              <a:rPr/>
              <a:t> </a:t>
            </a:r>
            <a:r>
              <a:rPr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Takuto</a:t>
            </a:r>
            <a:r>
              <a:rPr/>
              <a:t> </a:t>
            </a:r>
            <a:r>
              <a:rPr/>
              <a:t>Kotsubo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2019-11-04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セットアップ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Warning: package 'knitr' was built under R version 3.5.2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設定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ggplot2</a:t>
            </a:r>
            <a:r>
              <a:rPr/>
              <a:t>も同時に読み込まれている.</a:t>
            </a:r>
          </a:p>
          <a:p>
            <a:pPr lvl="1"/>
            <a:r>
              <a:rPr/>
              <a:t>theme_set()でベースを設定する.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theme_set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theme_minimal</a:t>
            </a:r>
            <a:r>
              <a:rPr sz="1800">
                <a:latin typeface="Courier"/>
              </a:rPr>
              <a:t>()) </a:t>
            </a:r>
            <a:r>
              <a:rPr sz="1800" i="1">
                <a:solidFill>
                  <a:srgbClr val="60A0B0"/>
                </a:solidFill>
                <a:latin typeface="Courier"/>
              </a:rPr>
              <a:t># 基本設定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theme_set(theme_classic(base_size = 18,base_family = "Helvetica"))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導入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ggplot2</a:t>
            </a:r>
            <a:r>
              <a:rPr/>
              <a:t>に付属する </a:t>
            </a:r>
            <a:r>
              <a:rPr sz="1800">
                <a:latin typeface="Courier"/>
              </a:rPr>
              <a:t>mpg</a:t>
            </a:r>
            <a:r>
              <a:rPr/>
              <a:t>データを使用する.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(mpg)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Classes 'tbl_df', 'tbl' and 'data.frame':   234 obs. of  11 variables:
 $ manufacturer: chr  "audi" "audi" "audi" "audi" ...
 $ model       : chr  "a4" "a4" "a4" "a4" ...
 $ displ       : num  1.8 1.8 2 2 2.8 2.8 3.1 1.8 1.8 2 ...
 $ year        : int  1999 1999 2008 2008 1999 1999 2008 1999 1999 2008 ...
 $ cyl         : int  4 4 4 4 6 6 6 4 4 4 ...
 $ trans       : chr  "auto(l5)" "manual(m5)" "manual(m6)" "auto(av)" ...
 $ drv         : chr  "f" "f" "f" "f" ...
 $ cty         : int  18 21 20 21 16 18 18 18 16 20 ...
 $ hwy         : int  29 29 31 30 26 26 27 26 25 28 ...
 $ fl          : chr  "p" "p" "p" "p" ...
 $ class       : chr  "compact" "compact" "compact" "compact" ...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図例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ggplot introduction</dc:title>
  <dc:creator>Takuto Kotsubo</dc:creator>
  <cp:keywords/>
  <dcterms:created xsi:type="dcterms:W3CDTF">2019-11-04T10:17:32Z</dcterms:created>
  <dcterms:modified xsi:type="dcterms:W3CDTF">2019-11-04T10:17:32Z</dcterms:modified>
</cp:coreProperties>
</file>