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1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72D8A-B25E-324F-8A50-F560D63F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A61DF30-AC34-E94D-9C3F-B9B78C49C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8FA1F-B6EB-E440-93D9-AFE0F558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119B8-F9C0-B145-9F4A-1FCB09BA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6F7BF-F8AF-574B-8550-1C494953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87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D299D-91F8-D04B-9719-63202322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E03FA-E269-C94B-B4B2-76023B55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5B109-9B0F-E541-9816-AD51695C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AB5E6-6A27-6C43-BF64-242C91DA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74731-BF7B-344F-93FF-3C1B4B0F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8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434FE0-D8C3-1F4D-AADB-1C9E7F9D5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C0B124-01E4-3E46-ABFC-89E1F5C2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72EA8-A135-1042-BE7C-A35C9170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BD32EC-BAB4-C244-84CE-F983A94C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011A8-72F0-2143-99E1-19F2DDAF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36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F2B4F-5BB9-7748-8B44-E255D098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101A8-685A-8E41-B340-F5C7EB47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A7C2E-E828-A144-AF6A-EA7532B1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40FB8E-0390-9041-BBCE-59BC8D72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8B1BC3-6FCC-5049-B42F-75C68F24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6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6D626-DD3A-D14B-8C8F-E3946AC7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5AF44-9D26-8C4A-ABA5-0BCADD94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CCF017-68EB-6B4D-A24B-769AEAC1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A828C-465D-BA42-998D-2ED72BD6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52916-A23B-6C47-A468-0461A709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B1C1-0130-564F-B9AB-BEE3388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98D486-BCE0-9B45-ACB1-70AD5D1A4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761479-09F5-6548-A2CC-FD41EB20A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AD6CFF-305F-EA4E-8823-CA3097A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AD1566-6789-A840-9F81-C5DF3CFB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C0960-7D20-E64D-A140-F43C19DC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2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E541B-0401-B742-9AAF-796F8FC5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1D3E3-BB5B-FE49-AC57-86B91B20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D5ED66-20D2-F74F-BCC2-D2271FCA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F0B76D-D2BB-0243-8561-BDA68EE65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85EE44-D9AA-6346-B85F-87F79BFF8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8E2683-B13A-B342-B8CE-80E1736F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0BC494-D6BF-B941-9D94-31B74B9D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CAE78F-73CE-BE42-A26C-64460F15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1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A0A71-56FA-E341-90DD-EDAC9DAC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75D25F-5464-2E4A-BB60-129FABE5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2D7F8A-2AD9-8E4D-AA06-928D6AAE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2A56C2-F6E7-7941-8194-CCC819D9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A49A9E-91C9-7D44-A2A5-E92DD0A7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1691A3-FFFC-5940-9B8B-15A98549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AC898E-1346-D549-8E33-DA7A5A3A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3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8BB87-1C8C-CE47-B58A-A792C59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CFE06-3662-1E4F-87D6-87A52DD7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41015A-CF06-BF4D-B7AD-24FE7DAB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0469C4-6569-C040-8077-E5284C5B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F466A5-4EE0-C345-9C25-9E12E2C0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967B8A-5A89-DF44-8218-EF95DC8A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4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37A86-E64C-4C43-8DB6-3CCA2EDA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41D74-2FFC-0340-BF67-8C05B1051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A85D3D-A415-A94D-A121-DA38D6A08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65740C-BB9A-1546-B10F-69788562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70C64-7BDE-6E4D-8C17-D7742B54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AAAEF1-FF77-094A-B507-90F3EEB7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13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FF998D-3773-D040-9394-EC61A6B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6F50F3-2DB3-0A4B-8E85-0CA93CD3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3090BB-4BBA-4549-82AF-0CB4338FB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6151-8DC7-DC43-B45C-D85198DAE1C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C9A5-B604-F54D-ACAA-1A3C9C38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FFF76-0A83-4742-B309-5CEE215BE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9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FE50EAF-0AF6-8446-AB2A-8D6997DC6573}"/>
              </a:ext>
            </a:extLst>
          </p:cNvPr>
          <p:cNvCxnSpPr>
            <a:cxnSpLocks/>
          </p:cNvCxnSpPr>
          <p:nvPr/>
        </p:nvCxnSpPr>
        <p:spPr>
          <a:xfrm flipV="1">
            <a:off x="5179844" y="2635151"/>
            <a:ext cx="2080639" cy="5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32857DB-0E37-D746-9A3F-AADCE662B497}"/>
              </a:ext>
            </a:extLst>
          </p:cNvPr>
          <p:cNvCxnSpPr>
            <a:cxnSpLocks/>
          </p:cNvCxnSpPr>
          <p:nvPr/>
        </p:nvCxnSpPr>
        <p:spPr>
          <a:xfrm flipV="1">
            <a:off x="5179844" y="906779"/>
            <a:ext cx="0" cy="1733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6525D91-F08A-4A4A-9E39-55A982567D85}"/>
              </a:ext>
            </a:extLst>
          </p:cNvPr>
          <p:cNvCxnSpPr>
            <a:cxnSpLocks/>
          </p:cNvCxnSpPr>
          <p:nvPr/>
        </p:nvCxnSpPr>
        <p:spPr>
          <a:xfrm flipH="1">
            <a:off x="4112333" y="2640623"/>
            <a:ext cx="1067511" cy="1301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D39DA83-585B-D548-A9F6-3B24B4D6C065}"/>
              </a:ext>
            </a:extLst>
          </p:cNvPr>
          <p:cNvCxnSpPr>
            <a:cxnSpLocks/>
          </p:cNvCxnSpPr>
          <p:nvPr/>
        </p:nvCxnSpPr>
        <p:spPr>
          <a:xfrm>
            <a:off x="5179843" y="2640622"/>
            <a:ext cx="763757" cy="7332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F760A51-52AC-2D41-B733-F0BCB8D7947E}"/>
              </a:ext>
            </a:extLst>
          </p:cNvPr>
          <p:cNvCxnSpPr>
            <a:cxnSpLocks/>
          </p:cNvCxnSpPr>
          <p:nvPr/>
        </p:nvCxnSpPr>
        <p:spPr>
          <a:xfrm flipH="1">
            <a:off x="5942720" y="1859280"/>
            <a:ext cx="880" cy="151462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BA882A5-5891-6E4A-88B1-8F82D7413C8E}"/>
              </a:ext>
            </a:extLst>
          </p:cNvPr>
          <p:cNvCxnSpPr>
            <a:cxnSpLocks/>
          </p:cNvCxnSpPr>
          <p:nvPr/>
        </p:nvCxnSpPr>
        <p:spPr>
          <a:xfrm flipV="1">
            <a:off x="5179843" y="1859279"/>
            <a:ext cx="762877" cy="78134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弧 41">
            <a:extLst>
              <a:ext uri="{FF2B5EF4-FFF2-40B4-BE49-F238E27FC236}">
                <a16:creationId xmlns:a16="http://schemas.microsoft.com/office/drawing/2014/main" id="{0E8CD207-4CA5-B448-8D32-1F08DDA18FA6}"/>
              </a:ext>
            </a:extLst>
          </p:cNvPr>
          <p:cNvSpPr/>
          <p:nvPr/>
        </p:nvSpPr>
        <p:spPr>
          <a:xfrm rot="8037565">
            <a:off x="4649058" y="2375212"/>
            <a:ext cx="1159392" cy="751500"/>
          </a:xfrm>
          <a:prstGeom prst="arc">
            <a:avLst>
              <a:gd name="adj1" fmla="val 15965317"/>
              <a:gd name="adj2" fmla="val 3812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E9F2849-5B6E-CF4E-AF84-2BE924556461}"/>
                  </a:ext>
                </a:extLst>
              </p:cNvPr>
              <p:cNvSpPr txBox="1"/>
              <p:nvPr/>
            </p:nvSpPr>
            <p:spPr>
              <a:xfrm>
                <a:off x="4964752" y="3318158"/>
                <a:ext cx="4712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E9F2849-5B6E-CF4E-AF84-2BE924556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752" y="3318158"/>
                <a:ext cx="471279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54A0F14-8C74-4940-99D4-AC7934E2D9CE}"/>
                  </a:ext>
                </a:extLst>
              </p:cNvPr>
              <p:cNvSpPr txBox="1"/>
              <p:nvPr/>
            </p:nvSpPr>
            <p:spPr>
              <a:xfrm>
                <a:off x="3916190" y="3941671"/>
                <a:ext cx="19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54A0F14-8C74-4940-99D4-AC7934E2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190" y="3941671"/>
                <a:ext cx="196143" cy="276999"/>
              </a:xfrm>
              <a:prstGeom prst="rect">
                <a:avLst/>
              </a:prstGeom>
              <a:blipFill>
                <a:blip r:embed="rId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8D54F6E6-04E0-DB41-A7E9-914966B2B372}"/>
                  </a:ext>
                </a:extLst>
              </p:cNvPr>
              <p:cNvSpPr txBox="1"/>
              <p:nvPr/>
            </p:nvSpPr>
            <p:spPr>
              <a:xfrm>
                <a:off x="7421835" y="2473963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8D54F6E6-04E0-DB41-A7E9-914966B2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35" y="2473963"/>
                <a:ext cx="199542" cy="276999"/>
              </a:xfrm>
              <a:prstGeom prst="rect">
                <a:avLst/>
              </a:prstGeom>
              <a:blipFill>
                <a:blip r:embed="rId4"/>
                <a:stretch>
                  <a:fillRect l="-17647" r="-17647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94A4B1C-099D-7D4D-B7D0-23DA83C82332}"/>
                  </a:ext>
                </a:extLst>
              </p:cNvPr>
              <p:cNvSpPr txBox="1"/>
              <p:nvPr/>
            </p:nvSpPr>
            <p:spPr>
              <a:xfrm>
                <a:off x="5088886" y="509345"/>
                <a:ext cx="181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94A4B1C-099D-7D4D-B7D0-23DA83C8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86" y="509345"/>
                <a:ext cx="181909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弧 48">
            <a:extLst>
              <a:ext uri="{FF2B5EF4-FFF2-40B4-BE49-F238E27FC236}">
                <a16:creationId xmlns:a16="http://schemas.microsoft.com/office/drawing/2014/main" id="{A6D7CC17-7D06-E340-BF50-CC7C8E7A7C65}"/>
              </a:ext>
            </a:extLst>
          </p:cNvPr>
          <p:cNvSpPr/>
          <p:nvPr/>
        </p:nvSpPr>
        <p:spPr>
          <a:xfrm>
            <a:off x="4818950" y="1831982"/>
            <a:ext cx="721783" cy="891683"/>
          </a:xfrm>
          <a:prstGeom prst="arc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CFC2A9-F26B-D64D-B909-DF45B68D5219}"/>
                  </a:ext>
                </a:extLst>
              </p:cNvPr>
              <p:cNvSpPr txBox="1"/>
              <p:nvPr/>
            </p:nvSpPr>
            <p:spPr>
              <a:xfrm>
                <a:off x="5325641" y="1557313"/>
                <a:ext cx="4712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CFC2A9-F26B-D64D-B909-DF45B68D5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41" y="1557313"/>
                <a:ext cx="471279" cy="276999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51CE871-6C5B-4342-99B6-8147F0BF6287}"/>
                  </a:ext>
                </a:extLst>
              </p:cNvPr>
              <p:cNvSpPr txBox="1"/>
              <p:nvPr/>
            </p:nvSpPr>
            <p:spPr>
              <a:xfrm>
                <a:off x="6018123" y="1527109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51CE871-6C5B-4342-99B6-8147F0BF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23" y="1527109"/>
                <a:ext cx="219932" cy="276999"/>
              </a:xfrm>
              <a:prstGeom prst="rect">
                <a:avLst/>
              </a:prstGeom>
              <a:blipFill>
                <a:blip r:embed="rId7"/>
                <a:stretch>
                  <a:fillRect l="-16667" r="-16667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/楕円 54">
            <a:extLst>
              <a:ext uri="{FF2B5EF4-FFF2-40B4-BE49-F238E27FC236}">
                <a16:creationId xmlns:a16="http://schemas.microsoft.com/office/drawing/2014/main" id="{13962975-9CBB-4E48-BB85-B2FC446C12DE}"/>
              </a:ext>
            </a:extLst>
          </p:cNvPr>
          <p:cNvSpPr/>
          <p:nvPr/>
        </p:nvSpPr>
        <p:spPr>
          <a:xfrm>
            <a:off x="5894099" y="1790029"/>
            <a:ext cx="97233" cy="116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01416BC-641E-6E45-8A4C-9DB33EBFCA6C}"/>
              </a:ext>
            </a:extLst>
          </p:cNvPr>
          <p:cNvCxnSpPr>
            <a:cxnSpLocks/>
          </p:cNvCxnSpPr>
          <p:nvPr/>
        </p:nvCxnSpPr>
        <p:spPr>
          <a:xfrm>
            <a:off x="5803806" y="3002079"/>
            <a:ext cx="139795" cy="112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9BFC773-C326-CE41-8326-687524DF8516}"/>
              </a:ext>
            </a:extLst>
          </p:cNvPr>
          <p:cNvCxnSpPr>
            <a:cxnSpLocks/>
          </p:cNvCxnSpPr>
          <p:nvPr/>
        </p:nvCxnSpPr>
        <p:spPr>
          <a:xfrm flipH="1">
            <a:off x="5759450" y="3002079"/>
            <a:ext cx="47730" cy="20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>
            <a:extLst>
              <a:ext uri="{FF2B5EF4-FFF2-40B4-BE49-F238E27FC236}">
                <a16:creationId xmlns:a16="http://schemas.microsoft.com/office/drawing/2014/main" id="{E1728C49-278C-1F45-A96B-77AAF69922E3}"/>
              </a:ext>
            </a:extLst>
          </p:cNvPr>
          <p:cNvSpPr/>
          <p:nvPr/>
        </p:nvSpPr>
        <p:spPr>
          <a:xfrm>
            <a:off x="5892946" y="3295486"/>
            <a:ext cx="97233" cy="116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82C3E13-819B-F447-B4E6-4FB09BAFCB8E}"/>
                  </a:ext>
                </a:extLst>
              </p:cNvPr>
              <p:cNvSpPr txBox="1"/>
              <p:nvPr/>
            </p:nvSpPr>
            <p:spPr>
              <a:xfrm>
                <a:off x="4919181" y="2410476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82C3E13-819B-F447-B4E6-4FB09BAF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81" y="2410476"/>
                <a:ext cx="226857" cy="276999"/>
              </a:xfrm>
              <a:prstGeom prst="rect">
                <a:avLst/>
              </a:prstGeom>
              <a:blipFill>
                <a:blip r:embed="rId8"/>
                <a:stretch>
                  <a:fillRect l="-15789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2A5190A-45B3-FB47-A6AE-D251A990D552}"/>
                  </a:ext>
                </a:extLst>
              </p:cNvPr>
              <p:cNvSpPr txBox="1"/>
              <p:nvPr/>
            </p:nvSpPr>
            <p:spPr>
              <a:xfrm>
                <a:off x="6031273" y="3369008"/>
                <a:ext cx="192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2A5190A-45B3-FB47-A6AE-D251A990D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73" y="3369008"/>
                <a:ext cx="192039" cy="276999"/>
              </a:xfrm>
              <a:prstGeom prst="rect">
                <a:avLst/>
              </a:prstGeom>
              <a:blipFill>
                <a:blip r:embed="rId9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1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3BBF72-514C-6042-B668-3C121D48060B}"/>
              </a:ext>
            </a:extLst>
          </p:cNvPr>
          <p:cNvCxnSpPr>
            <a:cxnSpLocks/>
          </p:cNvCxnSpPr>
          <p:nvPr/>
        </p:nvCxnSpPr>
        <p:spPr>
          <a:xfrm flipV="1">
            <a:off x="2719754" y="949569"/>
            <a:ext cx="0" cy="4091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06F6A39-961C-2E44-AB31-A111B78B8038}"/>
              </a:ext>
            </a:extLst>
          </p:cNvPr>
          <p:cNvCxnSpPr>
            <a:cxnSpLocks/>
          </p:cNvCxnSpPr>
          <p:nvPr/>
        </p:nvCxnSpPr>
        <p:spPr>
          <a:xfrm>
            <a:off x="2403233" y="4583723"/>
            <a:ext cx="57091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A26B411-27B5-564B-9AB3-AEBCE82D78B5}"/>
                  </a:ext>
                </a:extLst>
              </p:cNvPr>
              <p:cNvSpPr txBox="1"/>
              <p:nvPr/>
            </p:nvSpPr>
            <p:spPr>
              <a:xfrm>
                <a:off x="8193250" y="4445223"/>
                <a:ext cx="4712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A26B411-27B5-564B-9AB3-AEBCE82D7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250" y="4445223"/>
                <a:ext cx="471279" cy="276999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EA443AA-B010-AA4E-BA4F-50BF2B326ED6}"/>
                  </a:ext>
                </a:extLst>
              </p:cNvPr>
              <p:cNvSpPr txBox="1"/>
              <p:nvPr/>
            </p:nvSpPr>
            <p:spPr>
              <a:xfrm>
                <a:off x="2441504" y="492370"/>
                <a:ext cx="556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EA443AA-B010-AA4E-BA4F-50BF2B32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04" y="492370"/>
                <a:ext cx="556499" cy="276999"/>
              </a:xfrm>
              <a:prstGeom prst="rect">
                <a:avLst/>
              </a:prstGeom>
              <a:blipFill>
                <a:blip r:embed="rId3"/>
                <a:stretch>
                  <a:fillRect l="-13636" r="-1136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AFDC61E3-826F-1D41-9758-E230E27CF1C1}"/>
              </a:ext>
            </a:extLst>
          </p:cNvPr>
          <p:cNvSpPr/>
          <p:nvPr/>
        </p:nvSpPr>
        <p:spPr>
          <a:xfrm>
            <a:off x="2719754" y="1934308"/>
            <a:ext cx="3458308" cy="2649413"/>
          </a:xfrm>
          <a:custGeom>
            <a:avLst/>
            <a:gdLst>
              <a:gd name="connsiteX0" fmla="*/ 0 w 3235569"/>
              <a:gd name="connsiteY0" fmla="*/ 2649415 h 2649415"/>
              <a:gd name="connsiteX1" fmla="*/ 1629508 w 3235569"/>
              <a:gd name="connsiteY1" fmla="*/ 0 h 2649415"/>
              <a:gd name="connsiteX2" fmla="*/ 3235569 w 3235569"/>
              <a:gd name="connsiteY2" fmla="*/ 2649415 h 264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5569" h="2649415">
                <a:moveTo>
                  <a:pt x="0" y="2649415"/>
                </a:moveTo>
                <a:cubicBezTo>
                  <a:pt x="545123" y="1324707"/>
                  <a:pt x="1090247" y="0"/>
                  <a:pt x="1629508" y="0"/>
                </a:cubicBezTo>
                <a:cubicBezTo>
                  <a:pt x="2168769" y="0"/>
                  <a:pt x="2702169" y="1324707"/>
                  <a:pt x="3235569" y="264941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F6D991F7-D5D7-0B45-AE86-89018E6EECFB}"/>
              </a:ext>
            </a:extLst>
          </p:cNvPr>
          <p:cNvSpPr/>
          <p:nvPr/>
        </p:nvSpPr>
        <p:spPr>
          <a:xfrm>
            <a:off x="3598986" y="3106614"/>
            <a:ext cx="4384430" cy="1477107"/>
          </a:xfrm>
          <a:custGeom>
            <a:avLst/>
            <a:gdLst>
              <a:gd name="connsiteX0" fmla="*/ 0 w 3892061"/>
              <a:gd name="connsiteY0" fmla="*/ 1453662 h 1453662"/>
              <a:gd name="connsiteX1" fmla="*/ 2743200 w 3892061"/>
              <a:gd name="connsiteY1" fmla="*/ 0 h 1453662"/>
              <a:gd name="connsiteX2" fmla="*/ 3892061 w 3892061"/>
              <a:gd name="connsiteY2" fmla="*/ 1453662 h 1453662"/>
              <a:gd name="connsiteX3" fmla="*/ 3892061 w 3892061"/>
              <a:gd name="connsiteY3" fmla="*/ 1453662 h 145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061" h="1453662">
                <a:moveTo>
                  <a:pt x="0" y="1453662"/>
                </a:moveTo>
                <a:cubicBezTo>
                  <a:pt x="1047261" y="726831"/>
                  <a:pt x="2094523" y="0"/>
                  <a:pt x="2743200" y="0"/>
                </a:cubicBezTo>
                <a:cubicBezTo>
                  <a:pt x="3391877" y="0"/>
                  <a:pt x="3892061" y="1453662"/>
                  <a:pt x="3892061" y="1453662"/>
                </a:cubicBezTo>
                <a:lnTo>
                  <a:pt x="3892061" y="1453662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619BB2-EA74-0C43-A30A-A52E19D1E33B}"/>
              </a:ext>
            </a:extLst>
          </p:cNvPr>
          <p:cNvSpPr txBox="1"/>
          <p:nvPr/>
        </p:nvSpPr>
        <p:spPr>
          <a:xfrm>
            <a:off x="3470031" y="1477109"/>
            <a:ext cx="207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コンポーネント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EA81C-3556-7B4D-8D88-3ACDD1220D20}"/>
              </a:ext>
            </a:extLst>
          </p:cNvPr>
          <p:cNvSpPr txBox="1"/>
          <p:nvPr/>
        </p:nvSpPr>
        <p:spPr>
          <a:xfrm>
            <a:off x="5791201" y="2649415"/>
            <a:ext cx="207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コンポーネント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8A01E-DB5A-8F45-8781-A26B34FDA418}"/>
              </a:ext>
            </a:extLst>
          </p:cNvPr>
          <p:cNvCxnSpPr>
            <a:cxnSpLocks/>
          </p:cNvCxnSpPr>
          <p:nvPr/>
        </p:nvCxnSpPr>
        <p:spPr>
          <a:xfrm flipV="1">
            <a:off x="5257801" y="2649415"/>
            <a:ext cx="0" cy="193430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69DF23C-65B4-E544-9B94-D46EF950BA23}"/>
              </a:ext>
            </a:extLst>
          </p:cNvPr>
          <p:cNvCxnSpPr>
            <a:cxnSpLocks/>
          </p:cNvCxnSpPr>
          <p:nvPr/>
        </p:nvCxnSpPr>
        <p:spPr>
          <a:xfrm flipV="1">
            <a:off x="6265985" y="3175941"/>
            <a:ext cx="0" cy="14077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FADEA4-382A-9E42-9D3B-FD9C2E1C09C6}"/>
                  </a:ext>
                </a:extLst>
              </p:cNvPr>
              <p:cNvSpPr txBox="1"/>
              <p:nvPr/>
            </p:nvSpPr>
            <p:spPr>
              <a:xfrm>
                <a:off x="5152516" y="4671588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FADEA4-382A-9E42-9D3B-FD9C2E1C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16" y="4671588"/>
                <a:ext cx="210570" cy="276999"/>
              </a:xfrm>
              <a:prstGeom prst="rect">
                <a:avLst/>
              </a:prstGeom>
              <a:blipFill>
                <a:blip r:embed="rId4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EF3462-8A03-6344-98DE-DA513B4FA752}"/>
                  </a:ext>
                </a:extLst>
              </p:cNvPr>
              <p:cNvSpPr txBox="1"/>
              <p:nvPr/>
            </p:nvSpPr>
            <p:spPr>
              <a:xfrm>
                <a:off x="6159898" y="4671587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EF3462-8A03-6344-98DE-DA513B4FA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898" y="4671587"/>
                <a:ext cx="212174" cy="276999"/>
              </a:xfrm>
              <a:prstGeom prst="rect">
                <a:avLst/>
              </a:prstGeom>
              <a:blipFill>
                <a:blip r:embed="rId5"/>
                <a:stretch>
                  <a:fillRect l="-27778" r="-27778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円/楕円 30">
            <a:extLst>
              <a:ext uri="{FF2B5EF4-FFF2-40B4-BE49-F238E27FC236}">
                <a16:creationId xmlns:a16="http://schemas.microsoft.com/office/drawing/2014/main" id="{44E6AD33-92DC-5944-9E95-6851886E12F8}"/>
              </a:ext>
            </a:extLst>
          </p:cNvPr>
          <p:cNvSpPr/>
          <p:nvPr/>
        </p:nvSpPr>
        <p:spPr>
          <a:xfrm>
            <a:off x="5215682" y="2606207"/>
            <a:ext cx="84237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502062CD-3D96-874F-9D1B-D6C87F5D7D11}"/>
              </a:ext>
            </a:extLst>
          </p:cNvPr>
          <p:cNvSpPr/>
          <p:nvPr/>
        </p:nvSpPr>
        <p:spPr>
          <a:xfrm>
            <a:off x="6220181" y="3140770"/>
            <a:ext cx="84237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6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46BE3A7-9F6A-FE46-B387-FDB828370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47650"/>
            <a:ext cx="7493000" cy="6362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FCA9EC6-3D09-8D4E-8121-FD6AF33D794A}"/>
                  </a:ext>
                </a:extLst>
              </p:cNvPr>
              <p:cNvSpPr txBox="1"/>
              <p:nvPr/>
            </p:nvSpPr>
            <p:spPr>
              <a:xfrm>
                <a:off x="7781743" y="363417"/>
                <a:ext cx="5181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FCA9EC6-3D09-8D4E-8121-FD6AF33D7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43" y="363417"/>
                <a:ext cx="518196" cy="430887"/>
              </a:xfrm>
              <a:prstGeom prst="rect">
                <a:avLst/>
              </a:prstGeom>
              <a:blipFill>
                <a:blip r:embed="rId3"/>
                <a:stretch>
                  <a:fillRect l="-7143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013B7A-D4CC-EF46-9FE6-83DE1CBA8FD6}"/>
                  </a:ext>
                </a:extLst>
              </p:cNvPr>
              <p:cNvSpPr txBox="1"/>
              <p:nvPr/>
            </p:nvSpPr>
            <p:spPr>
              <a:xfrm>
                <a:off x="7781743" y="5824908"/>
                <a:ext cx="5181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013B7A-D4CC-EF46-9FE6-83DE1CBA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43" y="5824908"/>
                <a:ext cx="518196" cy="430887"/>
              </a:xfrm>
              <a:prstGeom prst="rect">
                <a:avLst/>
              </a:prstGeom>
              <a:blipFill>
                <a:blip r:embed="rId4"/>
                <a:stretch>
                  <a:fillRect l="-7143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92A636D-FF31-FF4E-BD2A-2CA0577B26E3}"/>
                  </a:ext>
                </a:extLst>
              </p:cNvPr>
              <p:cNvSpPr txBox="1"/>
              <p:nvPr/>
            </p:nvSpPr>
            <p:spPr>
              <a:xfrm>
                <a:off x="9308918" y="3101855"/>
                <a:ext cx="5181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92A636D-FF31-FF4E-BD2A-2CA0577B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918" y="3101855"/>
                <a:ext cx="518196" cy="430887"/>
              </a:xfrm>
              <a:prstGeom prst="rect">
                <a:avLst/>
              </a:prstGeom>
              <a:blipFill>
                <a:blip r:embed="rId5"/>
                <a:stretch>
                  <a:fillRect l="-21429" r="-80952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37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DA744CF-C4CD-4E42-B356-01BC9AEF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47650"/>
            <a:ext cx="7493000" cy="6362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99BDED-6FAC-E340-A6D2-E4B935D727BD}"/>
                  </a:ext>
                </a:extLst>
              </p:cNvPr>
              <p:cNvSpPr txBox="1"/>
              <p:nvPr/>
            </p:nvSpPr>
            <p:spPr>
              <a:xfrm>
                <a:off x="7781743" y="363417"/>
                <a:ext cx="5181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99BDED-6FAC-E340-A6D2-E4B935D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43" y="363417"/>
                <a:ext cx="518196" cy="430887"/>
              </a:xfrm>
              <a:prstGeom prst="rect">
                <a:avLst/>
              </a:prstGeom>
              <a:blipFill>
                <a:blip r:embed="rId3"/>
                <a:stretch>
                  <a:fillRect l="-7143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A33A9A2-CE80-6147-BF6D-802F371AC8FE}"/>
                  </a:ext>
                </a:extLst>
              </p:cNvPr>
              <p:cNvSpPr txBox="1"/>
              <p:nvPr/>
            </p:nvSpPr>
            <p:spPr>
              <a:xfrm>
                <a:off x="7781743" y="5830768"/>
                <a:ext cx="5181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A33A9A2-CE80-6147-BF6D-802F371A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43" y="5830768"/>
                <a:ext cx="518196" cy="430887"/>
              </a:xfrm>
              <a:prstGeom prst="rect">
                <a:avLst/>
              </a:prstGeom>
              <a:blipFill>
                <a:blip r:embed="rId4"/>
                <a:stretch>
                  <a:fillRect l="-7143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B44D1F-B7DE-BD4A-97FF-70310A62C4FF}"/>
                  </a:ext>
                </a:extLst>
              </p:cNvPr>
              <p:cNvSpPr txBox="1"/>
              <p:nvPr/>
            </p:nvSpPr>
            <p:spPr>
              <a:xfrm>
                <a:off x="2490823" y="3101855"/>
                <a:ext cx="10098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B44D1F-B7DE-BD4A-97FF-70310A62C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823" y="3101855"/>
                <a:ext cx="1009820" cy="430887"/>
              </a:xfrm>
              <a:prstGeom prst="rect">
                <a:avLst/>
              </a:prstGeom>
              <a:blipFill>
                <a:blip r:embed="rId5"/>
                <a:stretch>
                  <a:fillRect l="-6173"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8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</Words>
  <Application>Microsoft Macintosh PowerPoint</Application>
  <PresentationFormat>ワイド画面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小坪　琢人</dc:creator>
  <cp:lastModifiedBy>小坪　琢人</cp:lastModifiedBy>
  <cp:revision>10</cp:revision>
  <dcterms:created xsi:type="dcterms:W3CDTF">2018-01-24T16:44:40Z</dcterms:created>
  <dcterms:modified xsi:type="dcterms:W3CDTF">2018-01-27T16:39:15Z</dcterms:modified>
</cp:coreProperties>
</file>