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80" r:id="rId4"/>
    <p:sldId id="267" r:id="rId5"/>
    <p:sldId id="270" r:id="rId6"/>
    <p:sldId id="269" r:id="rId7"/>
    <p:sldId id="279" r:id="rId8"/>
    <p:sldId id="271" r:id="rId9"/>
    <p:sldId id="259" r:id="rId10"/>
    <p:sldId id="281" r:id="rId11"/>
    <p:sldId id="282" r:id="rId12"/>
    <p:sldId id="278" r:id="rId13"/>
    <p:sldId id="272" r:id="rId14"/>
    <p:sldId id="273" r:id="rId15"/>
    <p:sldId id="274" r:id="rId16"/>
    <p:sldId id="275" r:id="rId17"/>
    <p:sldId id="276" r:id="rId18"/>
    <p:sldId id="283" r:id="rId19"/>
    <p:sldId id="284" r:id="rId20"/>
    <p:sldId id="285" r:id="rId21"/>
    <p:sldId id="286" r:id="rId22"/>
    <p:sldId id="264" r:id="rId23"/>
    <p:sldId id="268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500" b="0" i="0" u="none" strike="noStrike" cap="none" spc="0" normalizeH="0" baseline="0">
        <a:ln>
          <a:noFill/>
        </a:ln>
        <a:solidFill>
          <a:srgbClr val="2D4459"/>
        </a:solidFill>
        <a:effectLst/>
        <a:uFillTx/>
        <a:latin typeface="+mn-lt"/>
        <a:ea typeface="+mn-ea"/>
        <a:cs typeface="+mn-cs"/>
        <a:sym typeface="游ゴシック体 ボールド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500" b="0" i="0" u="none" strike="noStrike" cap="none" spc="0" normalizeH="0" baseline="0">
        <a:ln>
          <a:noFill/>
        </a:ln>
        <a:solidFill>
          <a:srgbClr val="2D4459"/>
        </a:solidFill>
        <a:effectLst/>
        <a:uFillTx/>
        <a:latin typeface="+mn-lt"/>
        <a:ea typeface="+mn-ea"/>
        <a:cs typeface="+mn-cs"/>
        <a:sym typeface="游ゴシック体 ボールド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500" b="0" i="0" u="none" strike="noStrike" cap="none" spc="0" normalizeH="0" baseline="0">
        <a:ln>
          <a:noFill/>
        </a:ln>
        <a:solidFill>
          <a:srgbClr val="2D4459"/>
        </a:solidFill>
        <a:effectLst/>
        <a:uFillTx/>
        <a:latin typeface="+mn-lt"/>
        <a:ea typeface="+mn-ea"/>
        <a:cs typeface="+mn-cs"/>
        <a:sym typeface="游ゴシック体 ボールド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500" b="0" i="0" u="none" strike="noStrike" cap="none" spc="0" normalizeH="0" baseline="0">
        <a:ln>
          <a:noFill/>
        </a:ln>
        <a:solidFill>
          <a:srgbClr val="2D4459"/>
        </a:solidFill>
        <a:effectLst/>
        <a:uFillTx/>
        <a:latin typeface="+mn-lt"/>
        <a:ea typeface="+mn-ea"/>
        <a:cs typeface="+mn-cs"/>
        <a:sym typeface="游ゴシック体 ボールド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500" b="0" i="0" u="none" strike="noStrike" cap="none" spc="0" normalizeH="0" baseline="0">
        <a:ln>
          <a:noFill/>
        </a:ln>
        <a:solidFill>
          <a:srgbClr val="2D4459"/>
        </a:solidFill>
        <a:effectLst/>
        <a:uFillTx/>
        <a:latin typeface="+mn-lt"/>
        <a:ea typeface="+mn-ea"/>
        <a:cs typeface="+mn-cs"/>
        <a:sym typeface="游ゴシック体 ボールド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500" b="0" i="0" u="none" strike="noStrike" cap="none" spc="0" normalizeH="0" baseline="0">
        <a:ln>
          <a:noFill/>
        </a:ln>
        <a:solidFill>
          <a:srgbClr val="2D4459"/>
        </a:solidFill>
        <a:effectLst/>
        <a:uFillTx/>
        <a:latin typeface="+mn-lt"/>
        <a:ea typeface="+mn-ea"/>
        <a:cs typeface="+mn-cs"/>
        <a:sym typeface="游ゴシック体 ボールド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500" b="0" i="0" u="none" strike="noStrike" cap="none" spc="0" normalizeH="0" baseline="0">
        <a:ln>
          <a:noFill/>
        </a:ln>
        <a:solidFill>
          <a:srgbClr val="2D4459"/>
        </a:solidFill>
        <a:effectLst/>
        <a:uFillTx/>
        <a:latin typeface="+mn-lt"/>
        <a:ea typeface="+mn-ea"/>
        <a:cs typeface="+mn-cs"/>
        <a:sym typeface="游ゴシック体 ボールド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500" b="0" i="0" u="none" strike="noStrike" cap="none" spc="0" normalizeH="0" baseline="0">
        <a:ln>
          <a:noFill/>
        </a:ln>
        <a:solidFill>
          <a:srgbClr val="2D4459"/>
        </a:solidFill>
        <a:effectLst/>
        <a:uFillTx/>
        <a:latin typeface="+mn-lt"/>
        <a:ea typeface="+mn-ea"/>
        <a:cs typeface="+mn-cs"/>
        <a:sym typeface="游ゴシック体 ボールド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500" b="0" i="0" u="none" strike="noStrike" cap="none" spc="0" normalizeH="0" baseline="0">
        <a:ln>
          <a:noFill/>
        </a:ln>
        <a:solidFill>
          <a:srgbClr val="2D4459"/>
        </a:solidFill>
        <a:effectLst/>
        <a:uFillTx/>
        <a:latin typeface="+mn-lt"/>
        <a:ea typeface="+mn-ea"/>
        <a:cs typeface="+mn-cs"/>
        <a:sym typeface="游ゴシック体 ボールド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4459"/>
    <a:srgbClr val="42708C"/>
    <a:srgbClr val="51D3D1"/>
    <a:srgbClr val="66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5"/>
    <p:restoredTop sz="96327"/>
  </p:normalViewPr>
  <p:slideViewPr>
    <p:cSldViewPr snapToGrid="0" snapToObjects="1">
      <p:cViewPr varScale="1">
        <p:scale>
          <a:sx n="55" d="100"/>
          <a:sy n="55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イメージ" descr="イメー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06" y="585939"/>
            <a:ext cx="23179788" cy="12544122"/>
          </a:xfrm>
          <a:prstGeom prst="rect">
            <a:avLst/>
          </a:prstGeom>
          <a:ln w="12700">
            <a:miter lim="400000"/>
          </a:ln>
          <a:effectLst>
            <a:outerShdw blurRad="63500" dist="25400" dir="2700000" rotWithShape="0">
              <a:srgbClr val="7C96A0">
                <a:alpha val="50000"/>
              </a:srgbClr>
            </a:outerShdw>
          </a:effectLst>
        </p:spPr>
      </p:pic>
      <p:sp>
        <p:nvSpPr>
          <p:cNvPr id="12" name="タイトルテキスト"/>
          <p:cNvSpPr txBox="1">
            <a:spLocks noGrp="1"/>
          </p:cNvSpPr>
          <p:nvPr>
            <p:ph type="title" hasCustomPrompt="1"/>
          </p:nvPr>
        </p:nvSpPr>
        <p:spPr>
          <a:xfrm>
            <a:off x="3792741" y="4070501"/>
            <a:ext cx="16798518" cy="3859646"/>
          </a:xfrm>
          <a:prstGeom prst="rect">
            <a:avLst/>
          </a:prstGeom>
        </p:spPr>
        <p:txBody>
          <a:bodyPr anchor="ctr"/>
          <a:lstStyle>
            <a:lvl1pPr algn="ctr">
              <a:defRPr sz="15000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</a:t>
            </a:r>
            <a:endParaRPr dirty="0"/>
          </a:p>
        </p:txBody>
      </p:sp>
      <p:sp>
        <p:nvSpPr>
          <p:cNvPr id="13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481395" y="8202924"/>
            <a:ext cx="15421210" cy="778752"/>
          </a:xfrm>
          <a:prstGeom prst="rect">
            <a:avLst/>
          </a:prstGeom>
        </p:spPr>
        <p:txBody>
          <a:bodyPr/>
          <a:lstStyle>
            <a:lvl1pPr algn="r">
              <a:defRPr sz="6500">
                <a:solidFill>
                  <a:srgbClr val="2D4459"/>
                </a:solidFill>
              </a:defRPr>
            </a:lvl1pPr>
            <a:lvl2pPr algn="r">
              <a:defRPr sz="6500">
                <a:solidFill>
                  <a:srgbClr val="2D4459"/>
                </a:solidFill>
              </a:defRPr>
            </a:lvl2pPr>
            <a:lvl3pPr algn="r">
              <a:defRPr sz="6500">
                <a:solidFill>
                  <a:srgbClr val="2D4459"/>
                </a:solidFill>
              </a:defRPr>
            </a:lvl3pPr>
            <a:lvl4pPr algn="r">
              <a:defRPr sz="6500">
                <a:solidFill>
                  <a:srgbClr val="2D4459"/>
                </a:solidFill>
              </a:defRPr>
            </a:lvl4pPr>
            <a:lvl5pPr algn="r">
              <a:defRPr sz="6500">
                <a:solidFill>
                  <a:srgbClr val="2D4459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1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3" name="直線コネクタ 2"/>
          <p:cNvCxnSpPr/>
          <p:nvPr/>
        </p:nvCxnSpPr>
        <p:spPr>
          <a:xfrm>
            <a:off x="3011189" y="7708475"/>
            <a:ext cx="18295734" cy="0"/>
          </a:xfrm>
          <a:prstGeom prst="line">
            <a:avLst/>
          </a:prstGeom>
          <a:noFill/>
          <a:ln w="76200" cap="flat">
            <a:solidFill>
              <a:srgbClr val="66EBE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線コネクタ 17"/>
          <p:cNvCxnSpPr/>
          <p:nvPr/>
        </p:nvCxnSpPr>
        <p:spPr>
          <a:xfrm>
            <a:off x="3011189" y="4281068"/>
            <a:ext cx="18295734" cy="0"/>
          </a:xfrm>
          <a:prstGeom prst="line">
            <a:avLst/>
          </a:prstGeom>
          <a:noFill/>
          <a:ln w="76200" cap="flat">
            <a:solidFill>
              <a:srgbClr val="66EBE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9" name="イメージ" descr="イメージ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648" y="10879761"/>
            <a:ext cx="12054447" cy="1685997"/>
          </a:xfrm>
          <a:prstGeom prst="rect">
            <a:avLst/>
          </a:prstGeom>
          <a:ln w="12700">
            <a:miter lim="400000"/>
          </a:ln>
          <a:effectLst>
            <a:outerShdw blurRad="63500" dist="25400" dir="2700000" algn="tl" rotWithShape="0">
              <a:srgbClr val="809BA6">
                <a:alpha val="50000"/>
              </a:srgbClr>
            </a:outerShdw>
          </a:effectLst>
        </p:spPr>
      </p:pic>
      <p:cxnSp>
        <p:nvCxnSpPr>
          <p:cNvPr id="9" name="直線コネクタ 8"/>
          <p:cNvCxnSpPr/>
          <p:nvPr userDrawn="1"/>
        </p:nvCxnSpPr>
        <p:spPr>
          <a:xfrm>
            <a:off x="3011189" y="7708475"/>
            <a:ext cx="18295734" cy="0"/>
          </a:xfrm>
          <a:prstGeom prst="line">
            <a:avLst/>
          </a:prstGeom>
          <a:noFill/>
          <a:ln w="76200" cap="flat">
            <a:solidFill>
              <a:srgbClr val="66EBE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線コネクタ 9"/>
          <p:cNvCxnSpPr/>
          <p:nvPr userDrawn="1"/>
        </p:nvCxnSpPr>
        <p:spPr>
          <a:xfrm>
            <a:off x="3011189" y="4281068"/>
            <a:ext cx="18295734" cy="0"/>
          </a:xfrm>
          <a:prstGeom prst="line">
            <a:avLst/>
          </a:prstGeom>
          <a:noFill/>
          <a:ln w="76200" cap="flat">
            <a:solidFill>
              <a:srgbClr val="66EBE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 (タイトルな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4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3374022" y="4605580"/>
            <a:ext cx="18247339" cy="6078422"/>
          </a:xfrm>
          <a:prstGeom prst="rect">
            <a:avLst/>
          </a:prstGeom>
        </p:spPr>
        <p:txBody>
          <a:bodyPr/>
          <a:lstStyle>
            <a:lvl1pPr algn="l">
              <a:spcBef>
                <a:spcPts val="2000"/>
              </a:spcBef>
              <a:defRPr sz="5600">
                <a:solidFill>
                  <a:srgbClr val="2D4459"/>
                </a:solidFill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1pPr>
            <a:lvl2pPr algn="l">
              <a:spcBef>
                <a:spcPts val="2000"/>
              </a:spcBef>
              <a:defRPr sz="5600">
                <a:solidFill>
                  <a:srgbClr val="2D4459"/>
                </a:solidFill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2pPr>
            <a:lvl3pPr algn="l">
              <a:spcBef>
                <a:spcPts val="2000"/>
              </a:spcBef>
              <a:defRPr sz="5600">
                <a:solidFill>
                  <a:srgbClr val="2D4459"/>
                </a:solidFill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3pPr>
            <a:lvl4pPr algn="l">
              <a:spcBef>
                <a:spcPts val="2000"/>
              </a:spcBef>
              <a:defRPr sz="5600">
                <a:solidFill>
                  <a:srgbClr val="2D4459"/>
                </a:solidFill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4pPr>
            <a:lvl5pPr algn="l">
              <a:spcBef>
                <a:spcPts val="2000"/>
              </a:spcBef>
              <a:defRPr sz="5600">
                <a:solidFill>
                  <a:srgbClr val="2D4459"/>
                </a:solidFill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5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58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3345569" y="4150336"/>
            <a:ext cx="18247339" cy="7156958"/>
          </a:xfrm>
          <a:prstGeom prst="rect">
            <a:avLst/>
          </a:prstGeom>
        </p:spPr>
        <p:txBody>
          <a:bodyPr/>
          <a:lstStyle>
            <a:lvl1pPr marL="762000" indent="-762000" algn="l">
              <a:spcBef>
                <a:spcPts val="3000"/>
              </a:spcBef>
              <a:buSzPct val="80000"/>
              <a:buBlip>
                <a:blip r:embed="rId2"/>
              </a:buBlip>
              <a:defRPr sz="5600">
                <a:solidFill>
                  <a:srgbClr val="2D4459"/>
                </a:solidFill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1pPr>
            <a:lvl2pPr marL="1375833" indent="-740833" algn="l">
              <a:spcBef>
                <a:spcPts val="3000"/>
              </a:spcBef>
              <a:buSzPct val="65000"/>
              <a:buBlip>
                <a:blip r:embed="rId2"/>
              </a:buBlip>
              <a:defRPr sz="5600">
                <a:solidFill>
                  <a:srgbClr val="2D4459"/>
                </a:solidFill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2pPr>
            <a:lvl3pPr marL="2010833" indent="-740833" algn="l">
              <a:spcBef>
                <a:spcPts val="3000"/>
              </a:spcBef>
              <a:buSzPct val="55000"/>
              <a:buBlip>
                <a:blip r:embed="rId2"/>
              </a:buBlip>
              <a:defRPr sz="5600">
                <a:solidFill>
                  <a:srgbClr val="2D4459"/>
                </a:solidFill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3pPr>
            <a:lvl4pPr marL="2645833" indent="-740833" algn="l">
              <a:spcBef>
                <a:spcPts val="3000"/>
              </a:spcBef>
              <a:buSzPct val="50000"/>
              <a:buBlip>
                <a:blip r:embed="rId2"/>
              </a:buBlip>
              <a:defRPr sz="5600">
                <a:solidFill>
                  <a:srgbClr val="2D4459"/>
                </a:solidFill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4pPr>
            <a:lvl5pPr marL="3280833" indent="-740833" algn="l">
              <a:spcBef>
                <a:spcPts val="3000"/>
              </a:spcBef>
              <a:buSzPct val="50000"/>
              <a:buBlip>
                <a:blip r:embed="rId2"/>
              </a:buBlip>
              <a:defRPr sz="5600">
                <a:solidFill>
                  <a:srgbClr val="2D4459"/>
                </a:solidFill>
                <a:latin typeface="游ゴシック体 ミディアム"/>
                <a:ea typeface="游ゴシック体 ミディアム"/>
                <a:cs typeface="游ゴシック体 ミディアム"/>
                <a:sym typeface="游ゴシック体 ミディアム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5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カテゴ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イメージ" descr="イメー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061" y="3596597"/>
            <a:ext cx="4329027" cy="499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イメージ" descr="イメージ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447" y="3596597"/>
            <a:ext cx="4329027" cy="499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イメージ" descr="イメージ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255" y="7098811"/>
            <a:ext cx="4329026" cy="499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イメージ" descr="イメー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641" y="7098811"/>
            <a:ext cx="4329026" cy="499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イメージ" descr="イメージ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8833" y="3596597"/>
            <a:ext cx="4329027" cy="499873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テキスト"/>
          <p:cNvSpPr txBox="1">
            <a:spLocks noGrp="1"/>
          </p:cNvSpPr>
          <p:nvPr>
            <p:ph type="body" sz="quarter" idx="13"/>
          </p:nvPr>
        </p:nvSpPr>
        <p:spPr>
          <a:xfrm>
            <a:off x="10746945" y="5713233"/>
            <a:ext cx="3736032" cy="765458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26" name="テキスト"/>
          <p:cNvSpPr txBox="1">
            <a:spLocks noGrp="1"/>
          </p:cNvSpPr>
          <p:nvPr>
            <p:ph type="body" sz="quarter" idx="14"/>
          </p:nvPr>
        </p:nvSpPr>
        <p:spPr>
          <a:xfrm>
            <a:off x="17095331" y="5713233"/>
            <a:ext cx="3736032" cy="765458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27" name="テキスト"/>
          <p:cNvSpPr txBox="1">
            <a:spLocks noGrp="1"/>
          </p:cNvSpPr>
          <p:nvPr>
            <p:ph type="body" sz="quarter" idx="15"/>
          </p:nvPr>
        </p:nvSpPr>
        <p:spPr>
          <a:xfrm>
            <a:off x="4398559" y="5713233"/>
            <a:ext cx="3736031" cy="765458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28" name="テキスト"/>
          <p:cNvSpPr txBox="1">
            <a:spLocks noGrp="1"/>
          </p:cNvSpPr>
          <p:nvPr>
            <p:ph type="body" sz="quarter" idx="16"/>
          </p:nvPr>
        </p:nvSpPr>
        <p:spPr>
          <a:xfrm>
            <a:off x="13921137" y="9215446"/>
            <a:ext cx="3736032" cy="765459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29" name="テキスト"/>
          <p:cNvSpPr txBox="1">
            <a:spLocks noGrp="1"/>
          </p:cNvSpPr>
          <p:nvPr>
            <p:ph type="body" sz="quarter" idx="17"/>
          </p:nvPr>
        </p:nvSpPr>
        <p:spPr>
          <a:xfrm>
            <a:off x="7572752" y="9215446"/>
            <a:ext cx="3736031" cy="765459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2F2F2"/>
                </a:solidFill>
              </a:defRPr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3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1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己紹介 (1人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1"/>
          </p:nvPr>
        </p:nvSpPr>
        <p:spPr>
          <a:xfrm>
            <a:off x="3061653" y="2077358"/>
            <a:ext cx="2455953" cy="2455954"/>
          </a:xfrm>
          <a:ln w="762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852784" y="1868354"/>
            <a:ext cx="2874190" cy="2874190"/>
          </a:xfrm>
          <a:prstGeom prst="rect">
            <a:avLst/>
          </a:prstGeom>
          <a:noFill/>
          <a:ln w="76200" cap="flat">
            <a:solidFill>
              <a:srgbClr val="51D3D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5000" b="0" i="0" u="none" strike="noStrike" cap="none" spc="0" normalizeH="0" baseline="0">
              <a:ln>
                <a:noFill/>
              </a:ln>
              <a:solidFill>
                <a:srgbClr val="2D4459"/>
              </a:solidFill>
              <a:effectLst/>
              <a:uFillTx/>
              <a:latin typeface="+mn-lt"/>
              <a:ea typeface="+mn-ea"/>
              <a:cs typeface="+mn-cs"/>
              <a:sym typeface="游ゴシック体 ボールド"/>
            </a:endParaRPr>
          </a:p>
        </p:txBody>
      </p:sp>
      <p:grpSp>
        <p:nvGrpSpPr>
          <p:cNvPr id="13" name="図形グループ 12"/>
          <p:cNvGrpSpPr/>
          <p:nvPr userDrawn="1"/>
        </p:nvGrpSpPr>
        <p:grpSpPr>
          <a:xfrm>
            <a:off x="5935843" y="3435704"/>
            <a:ext cx="10052394" cy="1306840"/>
            <a:chOff x="6433654" y="5747104"/>
            <a:chExt cx="10052394" cy="1306840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9884" y="6122660"/>
              <a:ext cx="10036164" cy="931284"/>
            </a:xfrm>
            <a:prstGeom prst="rect">
              <a:avLst/>
            </a:prstGeom>
          </p:spPr>
        </p:pic>
        <p:cxnSp>
          <p:nvCxnSpPr>
            <p:cNvPr id="11" name="直線コネクタ 10"/>
            <p:cNvCxnSpPr/>
            <p:nvPr userDrawn="1"/>
          </p:nvCxnSpPr>
          <p:spPr>
            <a:xfrm>
              <a:off x="6433654" y="5747104"/>
              <a:ext cx="0" cy="889337"/>
            </a:xfrm>
            <a:prstGeom prst="line">
              <a:avLst/>
            </a:prstGeom>
            <a:noFill/>
            <a:ln w="76200" cap="flat">
              <a:solidFill>
                <a:srgbClr val="51D3D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7435850" y="2616201"/>
            <a:ext cx="8337550" cy="2044700"/>
          </a:xfrm>
        </p:spPr>
        <p:txBody>
          <a:bodyPr wrap="none" anchor="b"/>
          <a:lstStyle>
            <a:lvl1pPr algn="l">
              <a:defRPr b="0" i="0">
                <a:latin typeface="Futura Book" charset="0"/>
                <a:ea typeface="Futura Book" charset="0"/>
                <a:cs typeface="Futura Book" charset="0"/>
              </a:defRPr>
            </a:lvl1pPr>
          </a:lstStyle>
          <a:p>
            <a:pPr lvl="0"/>
            <a:r>
              <a:rPr kumimoji="1" lang="en-US" altLang="ja-JP" dirty="0"/>
              <a:t>@username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3805638" y="5522469"/>
            <a:ext cx="17670462" cy="5943600"/>
          </a:xfrm>
        </p:spPr>
        <p:txBody>
          <a:bodyPr>
            <a:normAutofit/>
          </a:bodyPr>
          <a:lstStyle>
            <a:lvl1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1pPr>
            <a:lvl2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2pPr>
            <a:lvl3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3pPr>
            <a:lvl4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4pPr>
            <a:lvl5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59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己紹介 (2人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4" name="図プレースホルダー 4"/>
          <p:cNvSpPr>
            <a:spLocks noGrp="1"/>
          </p:cNvSpPr>
          <p:nvPr>
            <p:ph type="pic" sz="quarter" idx="11"/>
          </p:nvPr>
        </p:nvSpPr>
        <p:spPr>
          <a:xfrm>
            <a:off x="3052310" y="2017214"/>
            <a:ext cx="2185896" cy="2185897"/>
          </a:xfrm>
          <a:ln w="762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2864030" y="1803400"/>
            <a:ext cx="2558144" cy="2558144"/>
          </a:xfrm>
          <a:prstGeom prst="rect">
            <a:avLst/>
          </a:prstGeom>
          <a:noFill/>
          <a:ln w="76200" cap="flat">
            <a:solidFill>
              <a:srgbClr val="51D3D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5000" b="0" i="0" u="none" strike="noStrike" cap="none" spc="0" normalizeH="0" baseline="0">
              <a:ln>
                <a:noFill/>
              </a:ln>
              <a:solidFill>
                <a:srgbClr val="2D4459"/>
              </a:solidFill>
              <a:effectLst/>
              <a:uFillTx/>
              <a:latin typeface="+mn-lt"/>
              <a:ea typeface="+mn-ea"/>
              <a:cs typeface="+mn-cs"/>
              <a:sym typeface="游ゴシック体 ボールド"/>
            </a:endParaRPr>
          </a:p>
        </p:txBody>
      </p:sp>
      <p:grpSp>
        <p:nvGrpSpPr>
          <p:cNvPr id="25" name="図形グループ 24"/>
          <p:cNvGrpSpPr/>
          <p:nvPr userDrawn="1"/>
        </p:nvGrpSpPr>
        <p:grpSpPr>
          <a:xfrm>
            <a:off x="5585054" y="3280048"/>
            <a:ext cx="8947034" cy="1163140"/>
            <a:chOff x="5585054" y="3280048"/>
            <a:chExt cx="8947034" cy="1163140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599499" y="3614308"/>
              <a:ext cx="8932589" cy="828880"/>
            </a:xfrm>
            <a:prstGeom prst="rect">
              <a:avLst/>
            </a:prstGeom>
          </p:spPr>
        </p:pic>
        <p:cxnSp>
          <p:nvCxnSpPr>
            <p:cNvPr id="8" name="直線コネクタ 7"/>
            <p:cNvCxnSpPr/>
            <p:nvPr userDrawn="1"/>
          </p:nvCxnSpPr>
          <p:spPr>
            <a:xfrm>
              <a:off x="5585054" y="3280048"/>
              <a:ext cx="0" cy="791546"/>
            </a:xfrm>
            <a:prstGeom prst="line">
              <a:avLst/>
            </a:prstGeom>
            <a:noFill/>
            <a:ln w="76200" cap="flat">
              <a:solidFill>
                <a:srgbClr val="51D3D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" name="テキスト プレースホルダー 1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896497" y="2541679"/>
            <a:ext cx="7420754" cy="1819865"/>
          </a:xfrm>
        </p:spPr>
        <p:txBody>
          <a:bodyPr wrap="none" anchor="b">
            <a:normAutofit/>
          </a:bodyPr>
          <a:lstStyle>
            <a:lvl1pPr algn="l">
              <a:defRPr sz="8000" b="0" i="0">
                <a:latin typeface="Futura Book" charset="0"/>
                <a:ea typeface="Futura Book" charset="0"/>
                <a:cs typeface="Futura Book" charset="0"/>
              </a:defRPr>
            </a:lvl1pPr>
          </a:lstStyle>
          <a:p>
            <a:pPr lvl="0"/>
            <a:r>
              <a:rPr kumimoji="1" lang="en-US" altLang="ja-JP" dirty="0"/>
              <a:t>@username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 userDrawn="1">
            <p:ph type="body" sz="quarter" idx="13"/>
          </p:nvPr>
        </p:nvSpPr>
        <p:spPr>
          <a:xfrm>
            <a:off x="3061290" y="4795457"/>
            <a:ext cx="15175910" cy="2383515"/>
          </a:xfrm>
        </p:spPr>
        <p:txBody>
          <a:bodyPr>
            <a:normAutofit/>
          </a:bodyPr>
          <a:lstStyle>
            <a:lvl1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1pPr>
            <a:lvl2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2pPr>
            <a:lvl3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3pPr>
            <a:lvl4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4pPr>
            <a:lvl5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</p:txBody>
      </p:sp>
      <p:grpSp>
        <p:nvGrpSpPr>
          <p:cNvPr id="26" name="図形グループ 25"/>
          <p:cNvGrpSpPr/>
          <p:nvPr userDrawn="1"/>
        </p:nvGrpSpPr>
        <p:grpSpPr>
          <a:xfrm flipH="1">
            <a:off x="10606874" y="7663872"/>
            <a:ext cx="8947034" cy="1163140"/>
            <a:chOff x="5585054" y="3280048"/>
            <a:chExt cx="8947034" cy="1163140"/>
          </a:xfrm>
        </p:grpSpPr>
        <p:pic>
          <p:nvPicPr>
            <p:cNvPr id="27" name="図 2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599499" y="3614308"/>
              <a:ext cx="8932589" cy="828880"/>
            </a:xfrm>
            <a:prstGeom prst="rect">
              <a:avLst/>
            </a:prstGeom>
          </p:spPr>
        </p:pic>
        <p:cxnSp>
          <p:nvCxnSpPr>
            <p:cNvPr id="28" name="直線コネクタ 27"/>
            <p:cNvCxnSpPr/>
            <p:nvPr userDrawn="1"/>
          </p:nvCxnSpPr>
          <p:spPr>
            <a:xfrm>
              <a:off x="5585054" y="3280048"/>
              <a:ext cx="0" cy="791546"/>
            </a:xfrm>
            <a:prstGeom prst="line">
              <a:avLst/>
            </a:prstGeom>
            <a:noFill/>
            <a:ln w="76200" cap="flat">
              <a:solidFill>
                <a:srgbClr val="51D3D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19930213" y="6373903"/>
            <a:ext cx="2185896" cy="2185897"/>
          </a:xfrm>
          <a:ln w="762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41933" y="6160089"/>
            <a:ext cx="2558144" cy="2558144"/>
          </a:xfrm>
          <a:prstGeom prst="rect">
            <a:avLst/>
          </a:prstGeom>
          <a:noFill/>
          <a:ln w="76200" cap="flat">
            <a:solidFill>
              <a:srgbClr val="51D3D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5000" b="0" i="0" u="none" strike="noStrike" cap="none" spc="0" normalizeH="0" baseline="0">
              <a:ln>
                <a:noFill/>
              </a:ln>
              <a:solidFill>
                <a:srgbClr val="2D4459"/>
              </a:solidFill>
              <a:effectLst/>
              <a:uFillTx/>
              <a:latin typeface="+mn-lt"/>
              <a:ea typeface="+mn-ea"/>
              <a:cs typeface="+mn-cs"/>
              <a:sym typeface="游ゴシック体 ボールド"/>
            </a:endParaRPr>
          </a:p>
        </p:txBody>
      </p:sp>
      <p:sp>
        <p:nvSpPr>
          <p:cNvPr id="33" name="テキスト プレースホルダー 14"/>
          <p:cNvSpPr>
            <a:spLocks noGrp="1"/>
          </p:cNvSpPr>
          <p:nvPr>
            <p:ph type="body" sz="quarter" idx="16" hasCustomPrompt="1"/>
          </p:nvPr>
        </p:nvSpPr>
        <p:spPr>
          <a:xfrm>
            <a:off x="10649245" y="6913637"/>
            <a:ext cx="7420754" cy="1819865"/>
          </a:xfrm>
        </p:spPr>
        <p:txBody>
          <a:bodyPr wrap="none" anchor="b">
            <a:normAutofit/>
          </a:bodyPr>
          <a:lstStyle>
            <a:lvl1pPr algn="r">
              <a:defRPr sz="8000" b="0" i="0">
                <a:latin typeface="Futura Book" charset="0"/>
                <a:ea typeface="Futura Book" charset="0"/>
                <a:cs typeface="Futura Book" charset="0"/>
              </a:defRPr>
            </a:lvl1pPr>
          </a:lstStyle>
          <a:p>
            <a:pPr lvl="0"/>
            <a:r>
              <a:rPr kumimoji="1" lang="en-US" altLang="ja-JP" dirty="0"/>
              <a:t>@username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/>
          </p:nvPr>
        </p:nvSpPr>
        <p:spPr>
          <a:xfrm>
            <a:off x="6729296" y="9198378"/>
            <a:ext cx="15175910" cy="2383515"/>
          </a:xfrm>
        </p:spPr>
        <p:txBody>
          <a:bodyPr>
            <a:normAutofit/>
          </a:bodyPr>
          <a:lstStyle>
            <a:lvl1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1pPr>
            <a:lvl2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2pPr>
            <a:lvl3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3pPr>
            <a:lvl4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4pPr>
            <a:lvl5pPr algn="l">
              <a:defRPr sz="5600">
                <a:solidFill>
                  <a:srgbClr val="2D4459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694104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己紹介 (3人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4" name="図プレースホルダー 4"/>
          <p:cNvSpPr>
            <a:spLocks noGrp="1"/>
          </p:cNvSpPr>
          <p:nvPr>
            <p:ph type="pic" sz="quarter" idx="11"/>
          </p:nvPr>
        </p:nvSpPr>
        <p:spPr>
          <a:xfrm>
            <a:off x="3595633" y="2525214"/>
            <a:ext cx="2185896" cy="2185897"/>
          </a:xfrm>
          <a:ln w="762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3407353" y="2311400"/>
            <a:ext cx="2558144" cy="2558144"/>
          </a:xfrm>
          <a:prstGeom prst="rect">
            <a:avLst/>
          </a:prstGeom>
          <a:noFill/>
          <a:ln w="76200" cap="flat">
            <a:solidFill>
              <a:srgbClr val="51D3D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5000" b="0" i="0" u="none" strike="noStrike" cap="none" spc="0" normalizeH="0" baseline="0">
              <a:ln>
                <a:noFill/>
              </a:ln>
              <a:solidFill>
                <a:srgbClr val="2D4459"/>
              </a:solidFill>
              <a:effectLst/>
              <a:uFillTx/>
              <a:latin typeface="+mn-lt"/>
              <a:ea typeface="+mn-ea"/>
              <a:cs typeface="+mn-cs"/>
              <a:sym typeface="游ゴシック体 ボールド"/>
            </a:endParaRPr>
          </a:p>
        </p:txBody>
      </p:sp>
      <p:grpSp>
        <p:nvGrpSpPr>
          <p:cNvPr id="6" name="図形グループ 5"/>
          <p:cNvGrpSpPr/>
          <p:nvPr userDrawn="1"/>
        </p:nvGrpSpPr>
        <p:grpSpPr>
          <a:xfrm>
            <a:off x="6128377" y="3788048"/>
            <a:ext cx="8947034" cy="1163140"/>
            <a:chOff x="5585054" y="3280048"/>
            <a:chExt cx="8947034" cy="1163140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599499" y="3614308"/>
              <a:ext cx="8932589" cy="828880"/>
            </a:xfrm>
            <a:prstGeom prst="rect">
              <a:avLst/>
            </a:prstGeom>
          </p:spPr>
        </p:pic>
        <p:cxnSp>
          <p:nvCxnSpPr>
            <p:cNvPr id="8" name="直線コネクタ 7"/>
            <p:cNvCxnSpPr/>
            <p:nvPr userDrawn="1"/>
          </p:nvCxnSpPr>
          <p:spPr>
            <a:xfrm>
              <a:off x="5585054" y="3280048"/>
              <a:ext cx="0" cy="791546"/>
            </a:xfrm>
            <a:prstGeom prst="line">
              <a:avLst/>
            </a:prstGeom>
            <a:noFill/>
            <a:ln w="76200" cap="flat">
              <a:solidFill>
                <a:srgbClr val="51D3D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7439820" y="3049679"/>
            <a:ext cx="7420754" cy="1819865"/>
          </a:xfrm>
        </p:spPr>
        <p:txBody>
          <a:bodyPr wrap="none" anchor="b">
            <a:normAutofit/>
          </a:bodyPr>
          <a:lstStyle>
            <a:lvl1pPr algn="l">
              <a:defRPr sz="8000" b="0" i="0">
                <a:latin typeface="Futura Book" charset="0"/>
                <a:ea typeface="Futura Book" charset="0"/>
                <a:cs typeface="Futura Book" charset="0"/>
              </a:defRPr>
            </a:lvl1pPr>
          </a:lstStyle>
          <a:p>
            <a:pPr lvl="0"/>
            <a:r>
              <a:rPr kumimoji="1" lang="en-US" altLang="ja-JP" dirty="0"/>
              <a:t>@username</a:t>
            </a:r>
            <a:endParaRPr kumimoji="1" lang="ja-JP" altLang="en-US" dirty="0"/>
          </a:p>
        </p:txBody>
      </p:sp>
      <p:sp>
        <p:nvSpPr>
          <p:cNvPr id="16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3595633" y="8519614"/>
            <a:ext cx="2185896" cy="2185897"/>
          </a:xfrm>
          <a:ln w="762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3407353" y="8305800"/>
            <a:ext cx="2558144" cy="2558144"/>
          </a:xfrm>
          <a:prstGeom prst="rect">
            <a:avLst/>
          </a:prstGeom>
          <a:noFill/>
          <a:ln w="76200" cap="flat">
            <a:solidFill>
              <a:srgbClr val="51D3D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5000" b="0" i="0" u="none" strike="noStrike" cap="none" spc="0" normalizeH="0" baseline="0">
              <a:ln>
                <a:noFill/>
              </a:ln>
              <a:solidFill>
                <a:srgbClr val="2D4459"/>
              </a:solidFill>
              <a:effectLst/>
              <a:uFillTx/>
              <a:latin typeface="+mn-lt"/>
              <a:ea typeface="+mn-ea"/>
              <a:cs typeface="+mn-cs"/>
              <a:sym typeface="游ゴシック体 ボールド"/>
            </a:endParaRPr>
          </a:p>
        </p:txBody>
      </p:sp>
      <p:grpSp>
        <p:nvGrpSpPr>
          <p:cNvPr id="18" name="図形グループ 17"/>
          <p:cNvGrpSpPr/>
          <p:nvPr userDrawn="1"/>
        </p:nvGrpSpPr>
        <p:grpSpPr>
          <a:xfrm>
            <a:off x="6128377" y="9782448"/>
            <a:ext cx="8947034" cy="1163140"/>
            <a:chOff x="5585054" y="3280048"/>
            <a:chExt cx="8947034" cy="1163140"/>
          </a:xfrm>
        </p:grpSpPr>
        <p:pic>
          <p:nvPicPr>
            <p:cNvPr id="19" name="図 1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599499" y="3614308"/>
              <a:ext cx="8932589" cy="828880"/>
            </a:xfrm>
            <a:prstGeom prst="rect">
              <a:avLst/>
            </a:prstGeom>
          </p:spPr>
        </p:pic>
        <p:cxnSp>
          <p:nvCxnSpPr>
            <p:cNvPr id="20" name="直線コネクタ 19"/>
            <p:cNvCxnSpPr/>
            <p:nvPr userDrawn="1"/>
          </p:nvCxnSpPr>
          <p:spPr>
            <a:xfrm>
              <a:off x="5585054" y="3280048"/>
              <a:ext cx="0" cy="791546"/>
            </a:xfrm>
            <a:prstGeom prst="line">
              <a:avLst/>
            </a:prstGeom>
            <a:noFill/>
            <a:ln w="76200" cap="flat">
              <a:solidFill>
                <a:srgbClr val="51D3D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テキスト プレースホルダー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9820" y="9044079"/>
            <a:ext cx="7420754" cy="1819865"/>
          </a:xfrm>
        </p:spPr>
        <p:txBody>
          <a:bodyPr wrap="none" anchor="b">
            <a:normAutofit/>
          </a:bodyPr>
          <a:lstStyle>
            <a:lvl1pPr algn="l">
              <a:defRPr sz="8000" b="0" i="0">
                <a:latin typeface="Futura Book" charset="0"/>
                <a:ea typeface="Futura Book" charset="0"/>
                <a:cs typeface="Futura Book" charset="0"/>
              </a:defRPr>
            </a:lvl1pPr>
          </a:lstStyle>
          <a:p>
            <a:pPr lvl="0"/>
            <a:r>
              <a:rPr kumimoji="1" lang="en-US" altLang="ja-JP" dirty="0"/>
              <a:t>@username</a:t>
            </a:r>
            <a:endParaRPr kumimoji="1" lang="ja-JP" altLang="en-US" dirty="0"/>
          </a:p>
        </p:txBody>
      </p:sp>
      <p:grpSp>
        <p:nvGrpSpPr>
          <p:cNvPr id="22" name="図形グループ 21"/>
          <p:cNvGrpSpPr/>
          <p:nvPr userDrawn="1"/>
        </p:nvGrpSpPr>
        <p:grpSpPr>
          <a:xfrm flipH="1">
            <a:off x="9946474" y="6900668"/>
            <a:ext cx="8947034" cy="1163140"/>
            <a:chOff x="5585054" y="3280048"/>
            <a:chExt cx="8947034" cy="1163140"/>
          </a:xfrm>
        </p:grpSpPr>
        <p:pic>
          <p:nvPicPr>
            <p:cNvPr id="23" name="図 2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599499" y="3614308"/>
              <a:ext cx="8932589" cy="828880"/>
            </a:xfrm>
            <a:prstGeom prst="rect">
              <a:avLst/>
            </a:prstGeom>
          </p:spPr>
        </p:pic>
        <p:cxnSp>
          <p:nvCxnSpPr>
            <p:cNvPr id="24" name="直線コネクタ 23"/>
            <p:cNvCxnSpPr/>
            <p:nvPr userDrawn="1"/>
          </p:nvCxnSpPr>
          <p:spPr>
            <a:xfrm>
              <a:off x="5585054" y="3280048"/>
              <a:ext cx="0" cy="791546"/>
            </a:xfrm>
            <a:prstGeom prst="line">
              <a:avLst/>
            </a:prstGeom>
            <a:noFill/>
            <a:ln w="76200" cap="flat">
              <a:solidFill>
                <a:srgbClr val="51D3D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5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19269813" y="5610699"/>
            <a:ext cx="2185896" cy="2185897"/>
          </a:xfrm>
          <a:ln w="762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9081533" y="5396885"/>
            <a:ext cx="2558144" cy="2558144"/>
          </a:xfrm>
          <a:prstGeom prst="rect">
            <a:avLst/>
          </a:prstGeom>
          <a:noFill/>
          <a:ln w="76200" cap="flat">
            <a:solidFill>
              <a:srgbClr val="51D3D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5000" b="0" i="0" u="none" strike="noStrike" cap="none" spc="0" normalizeH="0" baseline="0">
              <a:ln>
                <a:noFill/>
              </a:ln>
              <a:solidFill>
                <a:srgbClr val="2D4459"/>
              </a:solidFill>
              <a:effectLst/>
              <a:uFillTx/>
              <a:latin typeface="+mn-lt"/>
              <a:ea typeface="+mn-ea"/>
              <a:cs typeface="+mn-cs"/>
              <a:sym typeface="游ゴシック体 ボールド"/>
            </a:endParaRPr>
          </a:p>
        </p:txBody>
      </p:sp>
      <p:sp>
        <p:nvSpPr>
          <p:cNvPr id="27" name="テキスト プレースホルダー 14"/>
          <p:cNvSpPr>
            <a:spLocks noGrp="1"/>
          </p:cNvSpPr>
          <p:nvPr>
            <p:ph type="body" sz="quarter" idx="16" hasCustomPrompt="1"/>
          </p:nvPr>
        </p:nvSpPr>
        <p:spPr>
          <a:xfrm>
            <a:off x="9988845" y="6150433"/>
            <a:ext cx="7420754" cy="1819865"/>
          </a:xfrm>
        </p:spPr>
        <p:txBody>
          <a:bodyPr wrap="none" anchor="b">
            <a:normAutofit/>
          </a:bodyPr>
          <a:lstStyle>
            <a:lvl1pPr algn="r">
              <a:defRPr sz="8000" b="0" i="0">
                <a:latin typeface="Futura Book" charset="0"/>
                <a:ea typeface="Futura Book" charset="0"/>
                <a:cs typeface="Futura Book" charset="0"/>
              </a:defRPr>
            </a:lvl1pPr>
          </a:lstStyle>
          <a:p>
            <a:pPr lvl="0"/>
            <a:r>
              <a:rPr kumimoji="1" lang="en-US" altLang="ja-JP" dirty="0"/>
              <a:t>@username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15329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イメージ" descr="イメージ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106" y="585939"/>
            <a:ext cx="23179788" cy="12544122"/>
          </a:xfrm>
          <a:prstGeom prst="rect">
            <a:avLst/>
          </a:prstGeom>
          <a:ln w="12700">
            <a:miter lim="400000"/>
          </a:ln>
          <a:effectLst>
            <a:outerShdw blurRad="63500" dist="25400" dir="2700000" rotWithShape="0">
              <a:srgbClr val="7C96A0">
                <a:alpha val="50000"/>
              </a:srgbClr>
            </a:outerShdw>
          </a:effectLst>
        </p:spPr>
      </p:pic>
      <p:sp>
        <p:nvSpPr>
          <p:cNvPr id="3" name="タイトルテキスト"/>
          <p:cNvSpPr txBox="1">
            <a:spLocks noGrp="1"/>
          </p:cNvSpPr>
          <p:nvPr>
            <p:ph type="title"/>
          </p:nvPr>
        </p:nvSpPr>
        <p:spPr>
          <a:xfrm>
            <a:off x="2066649" y="1375287"/>
            <a:ext cx="11093599" cy="1941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4" name="本文レベル1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0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</p:sldLayoutIdLst>
  <p:transition spd="med"/>
  <p:txStyles>
    <p:titleStyle>
      <a:lvl1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000" b="0" i="0" u="none" strike="noStrike" cap="none" spc="0" baseline="0">
          <a:solidFill>
            <a:srgbClr val="2D4459"/>
          </a:solidFill>
          <a:uFillTx/>
          <a:latin typeface="+mn-lt"/>
          <a:ea typeface="+mn-ea"/>
          <a:cs typeface="+mn-cs"/>
          <a:sym typeface="游ゴシック体 ボールド"/>
        </a:defRPr>
      </a:lvl1pPr>
      <a:lvl2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000" b="0" i="0" u="none" strike="noStrike" cap="none" spc="0" baseline="0">
          <a:solidFill>
            <a:srgbClr val="2D4459"/>
          </a:solidFill>
          <a:uFillTx/>
          <a:latin typeface="+mn-lt"/>
          <a:ea typeface="+mn-ea"/>
          <a:cs typeface="+mn-cs"/>
          <a:sym typeface="游ゴシック体 ボールド"/>
        </a:defRPr>
      </a:lvl2pPr>
      <a:lvl3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000" b="0" i="0" u="none" strike="noStrike" cap="none" spc="0" baseline="0">
          <a:solidFill>
            <a:srgbClr val="2D4459"/>
          </a:solidFill>
          <a:uFillTx/>
          <a:latin typeface="+mn-lt"/>
          <a:ea typeface="+mn-ea"/>
          <a:cs typeface="+mn-cs"/>
          <a:sym typeface="游ゴシック体 ボールド"/>
        </a:defRPr>
      </a:lvl3pPr>
      <a:lvl4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000" b="0" i="0" u="none" strike="noStrike" cap="none" spc="0" baseline="0">
          <a:solidFill>
            <a:srgbClr val="2D4459"/>
          </a:solidFill>
          <a:uFillTx/>
          <a:latin typeface="+mn-lt"/>
          <a:ea typeface="+mn-ea"/>
          <a:cs typeface="+mn-cs"/>
          <a:sym typeface="游ゴシック体 ボールド"/>
        </a:defRPr>
      </a:lvl4pPr>
      <a:lvl5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000" b="0" i="0" u="none" strike="noStrike" cap="none" spc="0" baseline="0">
          <a:solidFill>
            <a:srgbClr val="2D4459"/>
          </a:solidFill>
          <a:uFillTx/>
          <a:latin typeface="+mn-lt"/>
          <a:ea typeface="+mn-ea"/>
          <a:cs typeface="+mn-cs"/>
          <a:sym typeface="游ゴシック体 ボールド"/>
        </a:defRPr>
      </a:lvl5pPr>
      <a:lvl6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000" b="0" i="0" u="none" strike="noStrike" cap="none" spc="0" baseline="0">
          <a:solidFill>
            <a:srgbClr val="2D4459"/>
          </a:solidFill>
          <a:uFillTx/>
          <a:latin typeface="+mn-lt"/>
          <a:ea typeface="+mn-ea"/>
          <a:cs typeface="+mn-cs"/>
          <a:sym typeface="游ゴシック体 ボールド"/>
        </a:defRPr>
      </a:lvl6pPr>
      <a:lvl7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000" b="0" i="0" u="none" strike="noStrike" cap="none" spc="0" baseline="0">
          <a:solidFill>
            <a:srgbClr val="2D4459"/>
          </a:solidFill>
          <a:uFillTx/>
          <a:latin typeface="+mn-lt"/>
          <a:ea typeface="+mn-ea"/>
          <a:cs typeface="+mn-cs"/>
          <a:sym typeface="游ゴシック体 ボールド"/>
        </a:defRPr>
      </a:lvl7pPr>
      <a:lvl8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000" b="0" i="0" u="none" strike="noStrike" cap="none" spc="0" baseline="0">
          <a:solidFill>
            <a:srgbClr val="2D4459"/>
          </a:solidFill>
          <a:uFillTx/>
          <a:latin typeface="+mn-lt"/>
          <a:ea typeface="+mn-ea"/>
          <a:cs typeface="+mn-cs"/>
          <a:sym typeface="游ゴシック体 ボールド"/>
        </a:defRPr>
      </a:lvl8pPr>
      <a:lvl9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000" b="0" i="0" u="none" strike="noStrike" cap="none" spc="0" baseline="0">
          <a:solidFill>
            <a:srgbClr val="2D4459"/>
          </a:solidFill>
          <a:uFillTx/>
          <a:latin typeface="+mn-lt"/>
          <a:ea typeface="+mn-ea"/>
          <a:cs typeface="+mn-cs"/>
          <a:sym typeface="游ゴシック体 ボールド"/>
        </a:defRPr>
      </a:lvl9pPr>
    </p:titleStyle>
    <p:body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9000" b="0" i="0" u="none" strike="noStrike" cap="none" spc="0" baseline="0">
          <a:solidFill>
            <a:srgbClr val="809CA6"/>
          </a:solidFill>
          <a:uFillTx/>
          <a:latin typeface="+mn-lt"/>
          <a:ea typeface="+mn-ea"/>
          <a:cs typeface="+mn-cs"/>
          <a:sym typeface="游ゴシック体 ボールド"/>
        </a:defRPr>
      </a:lvl1pPr>
      <a:lvl2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9000" b="0" i="0" u="none" strike="noStrike" cap="none" spc="0" baseline="0">
          <a:solidFill>
            <a:srgbClr val="809CA6"/>
          </a:solidFill>
          <a:uFillTx/>
          <a:latin typeface="+mn-lt"/>
          <a:ea typeface="+mn-ea"/>
          <a:cs typeface="+mn-cs"/>
          <a:sym typeface="游ゴシック体 ボールド"/>
        </a:defRPr>
      </a:lvl2pPr>
      <a:lvl3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9000" b="0" i="0" u="none" strike="noStrike" cap="none" spc="0" baseline="0">
          <a:solidFill>
            <a:srgbClr val="809CA6"/>
          </a:solidFill>
          <a:uFillTx/>
          <a:latin typeface="+mn-lt"/>
          <a:ea typeface="+mn-ea"/>
          <a:cs typeface="+mn-cs"/>
          <a:sym typeface="游ゴシック体 ボールド"/>
        </a:defRPr>
      </a:lvl3pPr>
      <a:lvl4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9000" b="0" i="0" u="none" strike="noStrike" cap="none" spc="0" baseline="0">
          <a:solidFill>
            <a:srgbClr val="809CA6"/>
          </a:solidFill>
          <a:uFillTx/>
          <a:latin typeface="+mn-lt"/>
          <a:ea typeface="+mn-ea"/>
          <a:cs typeface="+mn-cs"/>
          <a:sym typeface="游ゴシック体 ボールド"/>
        </a:defRPr>
      </a:lvl4pPr>
      <a:lvl5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9000" b="0" i="0" u="none" strike="noStrike" cap="none" spc="0" baseline="0">
          <a:solidFill>
            <a:srgbClr val="809CA6"/>
          </a:solidFill>
          <a:uFillTx/>
          <a:latin typeface="+mn-lt"/>
          <a:ea typeface="+mn-ea"/>
          <a:cs typeface="+mn-cs"/>
          <a:sym typeface="游ゴシック体 ボールド"/>
        </a:defRPr>
      </a:lvl5pPr>
      <a:lvl6pPr marL="0" marR="0" indent="355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9000" b="0" i="0" u="none" strike="noStrike" cap="none" spc="0" baseline="0">
          <a:solidFill>
            <a:srgbClr val="809CA6"/>
          </a:solidFill>
          <a:uFillTx/>
          <a:latin typeface="+mn-lt"/>
          <a:ea typeface="+mn-ea"/>
          <a:cs typeface="+mn-cs"/>
          <a:sym typeface="游ゴシック体 ボールド"/>
        </a:defRPr>
      </a:lvl6pPr>
      <a:lvl7pPr marL="0" marR="0" indent="711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9000" b="0" i="0" u="none" strike="noStrike" cap="none" spc="0" baseline="0">
          <a:solidFill>
            <a:srgbClr val="809CA6"/>
          </a:solidFill>
          <a:uFillTx/>
          <a:latin typeface="+mn-lt"/>
          <a:ea typeface="+mn-ea"/>
          <a:cs typeface="+mn-cs"/>
          <a:sym typeface="游ゴシック体 ボールド"/>
        </a:defRPr>
      </a:lvl7pPr>
      <a:lvl8pPr marL="0" marR="0" indent="1066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9000" b="0" i="0" u="none" strike="noStrike" cap="none" spc="0" baseline="0">
          <a:solidFill>
            <a:srgbClr val="809CA6"/>
          </a:solidFill>
          <a:uFillTx/>
          <a:latin typeface="+mn-lt"/>
          <a:ea typeface="+mn-ea"/>
          <a:cs typeface="+mn-cs"/>
          <a:sym typeface="游ゴシック体 ボールド"/>
        </a:defRPr>
      </a:lvl8pPr>
      <a:lvl9pPr marL="0" marR="0" indent="1422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9000" b="0" i="0" u="none" strike="noStrike" cap="none" spc="0" baseline="0">
          <a:solidFill>
            <a:srgbClr val="809CA6"/>
          </a:solidFill>
          <a:uFillTx/>
          <a:latin typeface="+mn-lt"/>
          <a:ea typeface="+mn-ea"/>
          <a:cs typeface="+mn-cs"/>
          <a:sym typeface="游ゴシック体 ボールド"/>
        </a:defRPr>
      </a:lvl9pPr>
    </p:bodyStyle>
    <p:other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タイトル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7200" dirty="0"/>
              <a:t>W</a:t>
            </a:r>
            <a:r>
              <a:rPr lang="en-JP" sz="7200" dirty="0"/>
              <a:t>ebで簡単にゲー</a:t>
            </a:r>
            <a:r>
              <a:rPr lang="en-JP" sz="8000" dirty="0"/>
              <a:t>ムを作ろう講習会</a:t>
            </a:r>
            <a:endParaRPr sz="8000" dirty="0"/>
          </a:p>
        </p:txBody>
      </p:sp>
      <p:sp>
        <p:nvSpPr>
          <p:cNvPr id="141" name="サブタイトル・発表者名など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668655">
              <a:defRPr sz="5265"/>
            </a:lvl1pPr>
          </a:lstStyle>
          <a:p>
            <a:r>
              <a:rPr lang="en-US" dirty="0" err="1"/>
              <a:t>講師</a:t>
            </a:r>
            <a:r>
              <a:rPr lang="en-US" dirty="0"/>
              <a:t>: </a:t>
            </a:r>
            <a:r>
              <a:rPr lang="en-US" dirty="0" err="1"/>
              <a:t>toruthi</a:t>
            </a:r>
            <a:r>
              <a:rPr lang="en-US" dirty="0"/>
              <a:t>, </a:t>
            </a:r>
            <a:r>
              <a:rPr lang="en-US" dirty="0" err="1"/>
              <a:t>takku_bobshiroshiro_titech_trap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箇条書き"/>
          <p:cNvSpPr txBox="1">
            <a:spLocks noGrp="1"/>
          </p:cNvSpPr>
          <p:nvPr>
            <p:ph type="title"/>
          </p:nvPr>
        </p:nvSpPr>
        <p:spPr>
          <a:xfrm>
            <a:off x="2066649" y="1375287"/>
            <a:ext cx="16952871" cy="194112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JP" dirty="0"/>
              <a:t>知っておきたい基礎事項 part3</a:t>
            </a:r>
            <a:endParaRPr dirty="0"/>
          </a:p>
        </p:txBody>
      </p:sp>
      <p:sp>
        <p:nvSpPr>
          <p:cNvPr id="149" name="ぽよぽよ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err="1"/>
              <a:t>条件分岐</a:t>
            </a:r>
            <a:r>
              <a:rPr lang="en-US" dirty="0"/>
              <a:t> if</a:t>
            </a:r>
          </a:p>
          <a:p>
            <a:pPr>
              <a:buBlip>
                <a:blip r:embed="rId2"/>
              </a:buBlip>
            </a:pPr>
            <a:r>
              <a:rPr lang="en-US" dirty="0" err="1"/>
              <a:t>論理式</a:t>
            </a:r>
            <a:r>
              <a:rPr lang="en-US" dirty="0"/>
              <a:t>: 10==3+7, π!=3</a:t>
            </a:r>
          </a:p>
          <a:p>
            <a:pPr>
              <a:buBlip>
                <a:blip r:embed="rId2"/>
              </a:buBlip>
            </a:pPr>
            <a:r>
              <a:rPr lang="en-US" dirty="0" err="1"/>
              <a:t>論理式が真になるとき</a:t>
            </a:r>
            <a:r>
              <a:rPr lang="en-US" dirty="0"/>
              <a:t>、</a:t>
            </a:r>
            <a:br>
              <a:rPr lang="en-US" dirty="0"/>
            </a:br>
            <a:r>
              <a:rPr lang="en-US" dirty="0" err="1"/>
              <a:t>その中にある実行処理が</a:t>
            </a:r>
            <a:br>
              <a:rPr lang="en-US" dirty="0"/>
            </a:br>
            <a:r>
              <a:rPr lang="en-US" dirty="0" err="1"/>
              <a:t>行われる</a:t>
            </a:r>
            <a:r>
              <a:rPr lang="en-US" dirty="0"/>
              <a:t>。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8A3AF0F-CE5D-7349-8B96-824F84137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668" y="4439617"/>
            <a:ext cx="9846332" cy="64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131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箇条書き"/>
          <p:cNvSpPr txBox="1">
            <a:spLocks noGrp="1"/>
          </p:cNvSpPr>
          <p:nvPr>
            <p:ph type="title"/>
          </p:nvPr>
        </p:nvSpPr>
        <p:spPr>
          <a:xfrm>
            <a:off x="2066649" y="1375287"/>
            <a:ext cx="16952871" cy="194112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JP" dirty="0"/>
              <a:t>知っておきたい基礎事項 part4</a:t>
            </a:r>
            <a:endParaRPr dirty="0"/>
          </a:p>
        </p:txBody>
      </p:sp>
      <p:sp>
        <p:nvSpPr>
          <p:cNvPr id="149" name="ぽよぽよ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 err="1"/>
              <a:t>ループ処理for文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 err="1"/>
              <a:t>論理式が真になるとき</a:t>
            </a:r>
            <a:r>
              <a:rPr lang="en-US" dirty="0"/>
              <a:t>、</a:t>
            </a:r>
            <a:br>
              <a:rPr lang="en-US" dirty="0"/>
            </a:br>
            <a:r>
              <a:rPr lang="en-US" dirty="0" err="1"/>
              <a:t>その中にある実行処理が</a:t>
            </a:r>
            <a:br>
              <a:rPr lang="en-US" dirty="0"/>
            </a:br>
            <a:r>
              <a:rPr lang="en-US" dirty="0" err="1"/>
              <a:t>行われる</a:t>
            </a:r>
            <a:r>
              <a:rPr lang="en-US" dirty="0"/>
              <a:t>。</a:t>
            </a:r>
          </a:p>
          <a:p>
            <a:pPr>
              <a:buBlip>
                <a:blip r:embed="rId2"/>
              </a:buBlip>
            </a:pPr>
            <a:r>
              <a:rPr lang="en-US" sz="3600" dirty="0"/>
              <a:t>for(</a:t>
            </a:r>
            <a:r>
              <a:rPr lang="en-US" sz="3600" dirty="0" err="1"/>
              <a:t>使用する変数の初期設定</a:t>
            </a:r>
            <a:r>
              <a:rPr lang="en-US" sz="3600" dirty="0"/>
              <a:t>; </a:t>
            </a:r>
            <a:r>
              <a:rPr lang="en-US" sz="3600" dirty="0" err="1"/>
              <a:t>変数の上限</a:t>
            </a:r>
            <a:r>
              <a:rPr lang="en-US" sz="3600" dirty="0"/>
              <a:t>; </a:t>
            </a:r>
            <a:r>
              <a:rPr lang="en-US" sz="3600" dirty="0" err="1"/>
              <a:t>毎回のループで行う処理</a:t>
            </a:r>
            <a:r>
              <a:rPr lang="en-US" sz="3600" dirty="0"/>
              <a:t>){ </a:t>
            </a:r>
            <a:r>
              <a:rPr lang="en-US" sz="3600" dirty="0" err="1"/>
              <a:t>実行処理</a:t>
            </a:r>
            <a:r>
              <a:rPr lang="en-US" sz="3600" dirty="0"/>
              <a:t> }</a:t>
            </a:r>
          </a:p>
          <a:p>
            <a:pPr>
              <a:buBlip>
                <a:blip r:embed="rId2"/>
              </a:buBlip>
            </a:pPr>
            <a:r>
              <a:rPr lang="en-US" dirty="0"/>
              <a:t>出力は0,1,2,3,4,5,6,7,8,9となる。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91DF7B5-D70E-FC40-AEC9-B69FD646E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238" y="4150336"/>
            <a:ext cx="7871069" cy="33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862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箇条書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JP" dirty="0"/>
              <a:t>演習: Ex1, Ex2</a:t>
            </a:r>
            <a:endParaRPr dirty="0"/>
          </a:p>
        </p:txBody>
      </p:sp>
      <p:sp>
        <p:nvSpPr>
          <p:cNvPr id="149" name="ぽよぽよ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err="1"/>
              <a:t>mdの説明にしたがって実装しましょう</a:t>
            </a:r>
            <a:endParaRPr lang="en-US" dirty="0"/>
          </a:p>
          <a:p>
            <a:pPr lvl="1"/>
            <a:r>
              <a:rPr lang="en-US" dirty="0" err="1"/>
              <a:t>画面共有で簡単に解説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 err="1"/>
              <a:t>できたら自分でアレンジしてみよう</a:t>
            </a:r>
            <a:r>
              <a:rPr lang="en-US" dirty="0"/>
              <a:t>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3215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箇条書き"/>
          <p:cNvSpPr txBox="1">
            <a:spLocks noGrp="1"/>
          </p:cNvSpPr>
          <p:nvPr>
            <p:ph type="title"/>
          </p:nvPr>
        </p:nvSpPr>
        <p:spPr>
          <a:xfrm>
            <a:off x="2066649" y="1375287"/>
            <a:ext cx="18999491" cy="194112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JP" dirty="0"/>
              <a:t>Ex1:</a:t>
            </a:r>
            <a:r>
              <a:rPr lang="en-US" dirty="0"/>
              <a:t> </a:t>
            </a:r>
            <a:r>
              <a:rPr lang="ja-JP" altLang="en-US"/>
              <a:t>四角形を適当に動かしてみよう</a:t>
            </a:r>
            <a:endParaRPr dirty="0"/>
          </a:p>
        </p:txBody>
      </p:sp>
      <p:sp>
        <p:nvSpPr>
          <p:cNvPr id="149" name="ぽよぽよ…"/>
          <p:cNvSpPr>
            <a:spLocks noGrp="1"/>
          </p:cNvSpPr>
          <p:nvPr>
            <p:ph type="body" sz="half" idx="1"/>
          </p:nvPr>
        </p:nvSpPr>
        <p:spPr>
          <a:xfrm>
            <a:off x="3317860" y="3316411"/>
            <a:ext cx="18247339" cy="81828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err="1"/>
              <a:t>長方形の塗りつぶしを作ってみよう</a:t>
            </a:r>
            <a:endParaRPr lang="en-US" dirty="0"/>
          </a:p>
          <a:p>
            <a:pPr lvl="1"/>
            <a:r>
              <a:rPr lang="en-US" dirty="0"/>
              <a:t>ctx2d.fillrect(</a:t>
            </a:r>
            <a:r>
              <a:rPr lang="en-US" dirty="0" err="1"/>
              <a:t>x座標,y座標,width,height</a:t>
            </a:r>
            <a:r>
              <a:rPr lang="en-US" dirty="0"/>
              <a:t>);  </a:t>
            </a:r>
            <a:r>
              <a:rPr lang="en-US" dirty="0" err="1"/>
              <a:t>と記述</a:t>
            </a:r>
            <a:endParaRPr lang="en-US" dirty="0"/>
          </a:p>
          <a:p>
            <a:r>
              <a:rPr lang="en-JP" dirty="0"/>
              <a:t>図形の色を指定しよう</a:t>
            </a:r>
          </a:p>
          <a:p>
            <a:pPr lvl="1"/>
            <a:r>
              <a:rPr lang="en-JP" dirty="0"/>
              <a:t>ctx2d.fillstyle(`rgbaの記述`)</a:t>
            </a:r>
          </a:p>
          <a:p>
            <a:r>
              <a:rPr lang="en-JP" dirty="0"/>
              <a:t>RGBA: Red,Green,Blue,Alpha(rgb:0-255, alpha: 0-1)</a:t>
            </a:r>
          </a:p>
          <a:p>
            <a:pPr lvl="1"/>
            <a:r>
              <a:rPr lang="en-JP" dirty="0"/>
              <a:t>白色: “rgba(255,255,255,1)”</a:t>
            </a:r>
          </a:p>
          <a:p>
            <a:r>
              <a:rPr lang="en-JP" dirty="0"/>
              <a:t>+α: 座標に時間経過のtを入れてみると・・・(ex: 200+t)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47336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箇条書き"/>
          <p:cNvSpPr txBox="1">
            <a:spLocks noGrp="1"/>
          </p:cNvSpPr>
          <p:nvPr>
            <p:ph type="title"/>
          </p:nvPr>
        </p:nvSpPr>
        <p:spPr>
          <a:xfrm>
            <a:off x="2066649" y="1375287"/>
            <a:ext cx="15124071" cy="194112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JP" dirty="0"/>
              <a:t>Ex2 </a:t>
            </a:r>
            <a:r>
              <a:rPr lang="ja-JP" altLang="en-US"/>
              <a:t>文字を表示してみよう</a:t>
            </a:r>
            <a:endParaRPr dirty="0"/>
          </a:p>
        </p:txBody>
      </p:sp>
      <p:sp>
        <p:nvSpPr>
          <p:cNvPr id="149" name="ぽよぽよ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Textを表示</a:t>
            </a:r>
            <a:endParaRPr lang="en-US" dirty="0"/>
          </a:p>
          <a:p>
            <a:pPr lvl="1"/>
            <a:r>
              <a:rPr lang="en-US" dirty="0"/>
              <a:t>ctx2d.fillText(“</a:t>
            </a:r>
            <a:r>
              <a:rPr lang="en-US" dirty="0" err="1"/>
              <a:t>表示したいテキスト</a:t>
            </a:r>
            <a:r>
              <a:rPr lang="en-US" dirty="0"/>
              <a:t>”, </a:t>
            </a:r>
            <a:r>
              <a:rPr lang="en-US" dirty="0" err="1"/>
              <a:t>x座標</a:t>
            </a:r>
            <a:r>
              <a:rPr lang="en-US" dirty="0"/>
              <a:t>, </a:t>
            </a:r>
            <a:r>
              <a:rPr lang="en-US" dirty="0" err="1"/>
              <a:t>y座標</a:t>
            </a:r>
            <a:r>
              <a:rPr lang="en-US" dirty="0"/>
              <a:t>);</a:t>
            </a:r>
          </a:p>
          <a:p>
            <a:r>
              <a:rPr lang="en-US" dirty="0" err="1"/>
              <a:t>テキストのサイズ、フォント、色を変えたいなら</a:t>
            </a:r>
            <a:endParaRPr lang="en-US" dirty="0"/>
          </a:p>
          <a:p>
            <a:pPr lvl="1"/>
            <a:r>
              <a:rPr lang="en-US" dirty="0"/>
              <a:t>ctx2d.font= “</a:t>
            </a:r>
            <a:r>
              <a:rPr lang="en-US" dirty="0" err="1"/>
              <a:t>サイズ</a:t>
            </a:r>
            <a:r>
              <a:rPr lang="en-US" dirty="0"/>
              <a:t>(px), </a:t>
            </a:r>
            <a:r>
              <a:rPr lang="en-US" dirty="0" err="1"/>
              <a:t>フォント名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fillstyleを使用</a:t>
            </a:r>
            <a:endParaRPr lang="en-US" dirty="0"/>
          </a:p>
          <a:p>
            <a:r>
              <a:rPr lang="en-US" dirty="0"/>
              <a:t>+α: </a:t>
            </a:r>
            <a:r>
              <a:rPr lang="en-US" dirty="0" err="1"/>
              <a:t>透明度をいじってみると消えたりするかも</a:t>
            </a:r>
            <a:r>
              <a:rPr lang="en-US" dirty="0"/>
              <a:t>・・？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1011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箇条書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JP" dirty="0"/>
              <a:t>休憩</a:t>
            </a:r>
            <a:endParaRPr dirty="0"/>
          </a:p>
        </p:txBody>
      </p:sp>
      <p:sp>
        <p:nvSpPr>
          <p:cNvPr id="149" name="ぽよぽよ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JP" dirty="0"/>
              <a:t>に再開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4071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箇条書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JP" dirty="0"/>
              <a:t>+α 説明</a:t>
            </a:r>
            <a:endParaRPr dirty="0"/>
          </a:p>
        </p:txBody>
      </p:sp>
      <p:sp>
        <p:nvSpPr>
          <p:cNvPr id="149" name="ぽよぽよ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</a:t>
            </a:r>
            <a:r>
              <a:rPr lang="en-JP" dirty="0"/>
              <a:t>indow.addEventListener(‘load’, 実行する関数)</a:t>
            </a:r>
          </a:p>
          <a:p>
            <a:pPr lvl="1"/>
            <a:r>
              <a:rPr lang="en-JP" dirty="0"/>
              <a:t>ウィンドウが完全に読み込まれた後に行う処理</a:t>
            </a:r>
          </a:p>
          <a:p>
            <a:pPr lvl="1"/>
            <a:endParaRPr lang="en-JP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4878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箇条書き"/>
          <p:cNvSpPr txBox="1">
            <a:spLocks noGrp="1"/>
          </p:cNvSpPr>
          <p:nvPr>
            <p:ph type="title"/>
          </p:nvPr>
        </p:nvSpPr>
        <p:spPr>
          <a:xfrm>
            <a:off x="2066649" y="1773872"/>
            <a:ext cx="17867271" cy="194112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JP" dirty="0"/>
              <a:t>Ex3</a:t>
            </a:r>
            <a:r>
              <a:rPr lang="ja-JP" altLang="en-US"/>
              <a:t>スタート操作を追加してみよう（タイトル画面）</a:t>
            </a:r>
            <a:endParaRPr dirty="0"/>
          </a:p>
        </p:txBody>
      </p:sp>
      <p:sp>
        <p:nvSpPr>
          <p:cNvPr id="149" name="ぽよぽよ…"/>
          <p:cNvSpPr>
            <a:spLocks noGrp="1"/>
          </p:cNvSpPr>
          <p:nvPr>
            <p:ph type="body" sz="half" idx="1"/>
          </p:nvPr>
        </p:nvSpPr>
        <p:spPr>
          <a:xfrm>
            <a:off x="3345569" y="4548921"/>
            <a:ext cx="18247339" cy="715695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</a:t>
            </a:r>
            <a:r>
              <a:rPr lang="en-JP" dirty="0"/>
              <a:t>indow.addEventListener(‘load’, 実行する関数)</a:t>
            </a:r>
          </a:p>
          <a:p>
            <a:pPr lvl="1"/>
            <a:r>
              <a:rPr lang="en-JP" sz="4400" dirty="0"/>
              <a:t>ウィンドウが完全に読み込まれた後に行う処理</a:t>
            </a:r>
          </a:p>
          <a:p>
            <a:r>
              <a:rPr lang="en-JP" dirty="0"/>
              <a:t>ゲーム画面の遷移は変数で管理しよう</a:t>
            </a:r>
          </a:p>
          <a:p>
            <a:pPr lvl="1"/>
            <a:r>
              <a:rPr lang="en-US" altLang="ja-JP" sz="4400" dirty="0"/>
              <a:t>0:</a:t>
            </a:r>
            <a:r>
              <a:rPr lang="ja-JP" altLang="en-US" sz="4400"/>
              <a:t>タイトル画面　</a:t>
            </a:r>
            <a:r>
              <a:rPr lang="en-US" altLang="ja-JP" sz="4400" dirty="0"/>
              <a:t>1:</a:t>
            </a:r>
            <a:r>
              <a:rPr lang="ja-JP" altLang="en-US" sz="4400"/>
              <a:t>ゲーム画面　</a:t>
            </a:r>
            <a:r>
              <a:rPr lang="en-US" altLang="ja-JP" sz="4400" dirty="0"/>
              <a:t>2:</a:t>
            </a:r>
            <a:r>
              <a:rPr lang="ja-JP" altLang="en-US" sz="4400"/>
              <a:t>リザルト画面</a:t>
            </a:r>
            <a:endParaRPr lang="en-US" altLang="ja-JP" sz="4400" dirty="0"/>
          </a:p>
          <a:p>
            <a:r>
              <a:rPr lang="ja-JP" altLang="en-US"/>
              <a:t>押されたキーによって実行内容を変えよう</a:t>
            </a:r>
            <a:endParaRPr lang="en-US" altLang="ja-JP" dirty="0"/>
          </a:p>
          <a:p>
            <a:pPr lvl="1"/>
            <a:r>
              <a:rPr lang="ja-JP" altLang="en-US" sz="4400"/>
              <a:t>既存コードを見てみよう</a:t>
            </a:r>
          </a:p>
          <a:p>
            <a:endParaRPr lang="en-JP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8668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箇条書き"/>
          <p:cNvSpPr txBox="1">
            <a:spLocks noGrp="1"/>
          </p:cNvSpPr>
          <p:nvPr>
            <p:ph type="title"/>
          </p:nvPr>
        </p:nvSpPr>
        <p:spPr>
          <a:xfrm>
            <a:off x="2066649" y="1773872"/>
            <a:ext cx="19925843" cy="194112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JP" sz="8800" dirty="0"/>
              <a:t>Ex4 </a:t>
            </a:r>
            <a:r>
              <a:rPr lang="ja-JP" altLang="en-US" sz="8800"/>
              <a:t>移動を追加してみよう</a:t>
            </a:r>
            <a:r>
              <a:rPr lang="en-US" altLang="ja-JP" sz="8800" dirty="0"/>
              <a:t>(</a:t>
            </a:r>
            <a:r>
              <a:rPr lang="ja-JP" altLang="en-US" sz="8800"/>
              <a:t>ゲーム画面</a:t>
            </a:r>
            <a:r>
              <a:rPr lang="en-US" altLang="ja-JP" sz="8800" dirty="0"/>
              <a:t>)</a:t>
            </a:r>
            <a:endParaRPr sz="8800" dirty="0"/>
          </a:p>
        </p:txBody>
      </p:sp>
      <p:sp>
        <p:nvSpPr>
          <p:cNvPr id="149" name="ぽよぽよ…"/>
          <p:cNvSpPr>
            <a:spLocks noGrp="1"/>
          </p:cNvSpPr>
          <p:nvPr>
            <p:ph type="body" sz="half" idx="1"/>
          </p:nvPr>
        </p:nvSpPr>
        <p:spPr>
          <a:xfrm>
            <a:off x="3345569" y="4548921"/>
            <a:ext cx="18247339" cy="7156958"/>
          </a:xfrm>
          <a:prstGeom prst="rect">
            <a:avLst/>
          </a:prstGeom>
        </p:spPr>
        <p:txBody>
          <a:bodyPr/>
          <a:lstStyle/>
          <a:p>
            <a:r>
              <a:rPr lang="en-JP" dirty="0"/>
              <a:t>キャラクターの描画,キー入力はどこで行われている？</a:t>
            </a:r>
          </a:p>
          <a:p>
            <a:pPr lvl="1"/>
            <a:r>
              <a:rPr lang="en-JP" dirty="0"/>
              <a:t>コードを順に追って探してみよう</a:t>
            </a:r>
          </a:p>
          <a:p>
            <a:r>
              <a:rPr lang="en-JP" dirty="0"/>
              <a:t>座標変更はx = vt??</a:t>
            </a:r>
          </a:p>
          <a:p>
            <a:pPr marL="0" indent="0">
              <a:buNone/>
            </a:pPr>
            <a:endParaRPr lang="en-JP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0389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箇条書き"/>
          <p:cNvSpPr txBox="1">
            <a:spLocks noGrp="1"/>
          </p:cNvSpPr>
          <p:nvPr>
            <p:ph type="title"/>
          </p:nvPr>
        </p:nvSpPr>
        <p:spPr>
          <a:xfrm>
            <a:off x="2066649" y="1773872"/>
            <a:ext cx="19925843" cy="194112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8000" b="1" dirty="0"/>
              <a:t>Ex.5</a:t>
            </a:r>
            <a:r>
              <a:rPr lang="en-US" sz="8000" dirty="0"/>
              <a:t> </a:t>
            </a:r>
            <a:r>
              <a:rPr lang="ja-JP" altLang="en-US" sz="8000"/>
              <a:t>座標で行う当たり判定を作ろう</a:t>
            </a:r>
            <a:br>
              <a:rPr lang="en-US" altLang="ja-JP" sz="8000" dirty="0"/>
            </a:br>
            <a:r>
              <a:rPr lang="en-US" altLang="ja-JP" sz="8000" dirty="0"/>
              <a:t>(</a:t>
            </a:r>
            <a:r>
              <a:rPr lang="ja-JP" altLang="en-US" sz="8000"/>
              <a:t>ゲーム画面</a:t>
            </a:r>
            <a:r>
              <a:rPr lang="en-US" altLang="ja-JP" sz="8000" dirty="0"/>
              <a:t>)</a:t>
            </a:r>
            <a:endParaRPr sz="8000" dirty="0"/>
          </a:p>
        </p:txBody>
      </p:sp>
      <p:sp>
        <p:nvSpPr>
          <p:cNvPr id="149" name="ぽよぽよ…"/>
          <p:cNvSpPr>
            <a:spLocks noGrp="1"/>
          </p:cNvSpPr>
          <p:nvPr>
            <p:ph type="body" sz="half" idx="1"/>
          </p:nvPr>
        </p:nvSpPr>
        <p:spPr>
          <a:xfrm>
            <a:off x="3345569" y="4548921"/>
            <a:ext cx="18247339" cy="7156958"/>
          </a:xfrm>
          <a:prstGeom prst="rect">
            <a:avLst/>
          </a:prstGeom>
        </p:spPr>
        <p:txBody>
          <a:bodyPr/>
          <a:lstStyle/>
          <a:p>
            <a:r>
              <a:rPr lang="en-JP" dirty="0"/>
              <a:t>キャラクターの描画,キー入力はどこで行われている？</a:t>
            </a:r>
          </a:p>
          <a:p>
            <a:pPr lvl="1"/>
            <a:r>
              <a:rPr lang="en-JP" dirty="0"/>
              <a:t>コードを順に追って探してみよう</a:t>
            </a:r>
          </a:p>
          <a:p>
            <a:r>
              <a:rPr lang="en-JP" dirty="0"/>
              <a:t>むずかったら答えを見ましょう。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78625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テキスト"/>
          <p:cNvSpPr txBox="1">
            <a:spLocks noGrp="1"/>
          </p:cNvSpPr>
          <p:nvPr>
            <p:ph type="title"/>
          </p:nvPr>
        </p:nvSpPr>
        <p:spPr>
          <a:xfrm>
            <a:off x="2066649" y="1063013"/>
            <a:ext cx="16587111" cy="19411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事前準備の確認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40E98E-B78D-094A-AC2F-16C716ADF901}"/>
              </a:ext>
            </a:extLst>
          </p:cNvPr>
          <p:cNvSpPr/>
          <p:nvPr/>
        </p:nvSpPr>
        <p:spPr>
          <a:xfrm>
            <a:off x="2591701" y="3572513"/>
            <a:ext cx="20747988" cy="81099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ja-JP" altLang="en-US">
                <a:latin typeface="+mn-ea"/>
              </a:rPr>
              <a:t>配布ファイルのダウンロード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+mn-ea"/>
              </a:rPr>
              <a:t>Vscode</a:t>
            </a:r>
            <a:r>
              <a:rPr lang="ja-JP" altLang="en-US">
                <a:latin typeface="+mn-ea"/>
              </a:rPr>
              <a:t>の準備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>
                <a:latin typeface="+mn-ea"/>
              </a:rPr>
              <a:t>配布ファイルを開いた状態</a:t>
            </a:r>
            <a:r>
              <a:rPr lang="en-US" altLang="ja-JP" dirty="0">
                <a:latin typeface="+mn-ea"/>
              </a:rPr>
              <a:t>)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ja-JP" altLang="en-US">
                <a:latin typeface="+mn-ea"/>
              </a:rPr>
              <a:t>検証用のブラウザ</a:t>
            </a:r>
            <a:r>
              <a:rPr lang="en-US" altLang="ja-JP" dirty="0">
                <a:latin typeface="+mn-ea"/>
              </a:rPr>
              <a:t>(mac</a:t>
            </a:r>
            <a:r>
              <a:rPr lang="ja-JP" altLang="en-US">
                <a:latin typeface="+mn-ea"/>
              </a:rPr>
              <a:t>は</a:t>
            </a:r>
            <a:r>
              <a:rPr lang="en-US" altLang="ja-JP" dirty="0">
                <a:latin typeface="+mn-ea"/>
              </a:rPr>
              <a:t>safari</a:t>
            </a:r>
            <a:r>
              <a:rPr lang="ja-JP" altLang="en-US">
                <a:latin typeface="+mn-ea"/>
              </a:rPr>
              <a:t>推奨</a:t>
            </a:r>
            <a:r>
              <a:rPr lang="en-US" altLang="ja-JP" dirty="0">
                <a:latin typeface="+mn-ea"/>
              </a:rPr>
              <a:t>,Windows</a:t>
            </a:r>
            <a:r>
              <a:rPr lang="ja-JP" altLang="en-US">
                <a:latin typeface="+mn-ea"/>
              </a:rPr>
              <a:t>は</a:t>
            </a:r>
            <a:r>
              <a:rPr lang="en-US" altLang="ja-JP" dirty="0" err="1">
                <a:latin typeface="+mn-ea"/>
              </a:rPr>
              <a:t>chorme</a:t>
            </a:r>
            <a:r>
              <a:rPr lang="en-US" altLang="ja-JP" dirty="0">
                <a:latin typeface="+mn-ea"/>
              </a:rPr>
              <a:t>)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ja-JP" altLang="en-US">
                <a:latin typeface="+mn-ea"/>
              </a:rPr>
              <a:t>配信は</a:t>
            </a:r>
            <a:r>
              <a:rPr lang="en-US" altLang="ja-JP" dirty="0">
                <a:latin typeface="+mn-ea"/>
              </a:rPr>
              <a:t>safari</a:t>
            </a:r>
            <a:r>
              <a:rPr lang="ja-JP" altLang="en-US">
                <a:latin typeface="+mn-ea"/>
              </a:rPr>
              <a:t>メイン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>
                <a:latin typeface="+mn-ea"/>
              </a:rPr>
              <a:t>仕様が違うところは両方やります</a:t>
            </a:r>
            <a:r>
              <a:rPr lang="en-US" altLang="ja-JP" dirty="0">
                <a:latin typeface="+mn-ea"/>
              </a:rPr>
              <a:t>)</a:t>
            </a:r>
            <a:endParaRPr lang="ja-JP" altLang="en-US">
              <a:latin typeface="+mn-ea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+mn-ea"/>
              </a:rPr>
              <a:t>traQ</a:t>
            </a:r>
            <a:r>
              <a:rPr lang="ja-JP" altLang="en-US">
                <a:latin typeface="+mn-ea"/>
              </a:rPr>
              <a:t>の「チャンネル名」を確認できる環境</a:t>
            </a:r>
            <a:endParaRPr lang="en-US" altLang="ja-JP" dirty="0">
              <a:latin typeface="+mn-ea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altLang="ja-JP" dirty="0">
              <a:latin typeface="+mn-ea"/>
            </a:endParaRPr>
          </a:p>
          <a:p>
            <a:pPr marL="857250" indent="-857250" algn="l">
              <a:buFont typeface="Wingdings" pitchFamily="2" charset="2"/>
              <a:buChar char="Ø"/>
            </a:pPr>
            <a:r>
              <a:rPr lang="ja-JP" altLang="en-US">
                <a:latin typeface="+mn-ea"/>
              </a:rPr>
              <a:t>時間があれば紹介しているゲームをやってみよう</a:t>
            </a:r>
            <a:br>
              <a:rPr lang="en-US" altLang="ja-JP" sz="6600" dirty="0">
                <a:latin typeface="+mn-ea"/>
              </a:rPr>
            </a:br>
            <a:r>
              <a:rPr lang="en-US" altLang="ja-JP" sz="6600" dirty="0">
                <a:latin typeface="+mn-ea"/>
              </a:rPr>
              <a:t>(</a:t>
            </a:r>
            <a:r>
              <a:rPr lang="en-US" altLang="ja-JP" sz="6600" dirty="0" err="1">
                <a:latin typeface="+mn-ea"/>
              </a:rPr>
              <a:t>traQ</a:t>
            </a:r>
            <a:r>
              <a:rPr lang="ja-JP" altLang="en-US" sz="6600">
                <a:latin typeface="+mn-ea"/>
              </a:rPr>
              <a:t>のチャンネルにリンクを用意しています</a:t>
            </a:r>
            <a:r>
              <a:rPr lang="en-US" altLang="ja-JP" sz="6600" dirty="0">
                <a:latin typeface="+mn-ea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箇条書き"/>
          <p:cNvSpPr txBox="1">
            <a:spLocks noGrp="1"/>
          </p:cNvSpPr>
          <p:nvPr>
            <p:ph type="title"/>
          </p:nvPr>
        </p:nvSpPr>
        <p:spPr>
          <a:xfrm>
            <a:off x="2066649" y="1773872"/>
            <a:ext cx="19925843" cy="194112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8000" b="1" dirty="0"/>
              <a:t>Ex6, Ex7: </a:t>
            </a:r>
            <a:r>
              <a:rPr lang="en-US" sz="8000" b="1" dirty="0" err="1"/>
              <a:t>実践課題</a:t>
            </a:r>
            <a:endParaRPr sz="8000" dirty="0"/>
          </a:p>
        </p:txBody>
      </p:sp>
      <p:sp>
        <p:nvSpPr>
          <p:cNvPr id="149" name="ぽよぽよ…"/>
          <p:cNvSpPr>
            <a:spLocks noGrp="1"/>
          </p:cNvSpPr>
          <p:nvPr>
            <p:ph type="body" sz="half" idx="1"/>
          </p:nvPr>
        </p:nvSpPr>
        <p:spPr>
          <a:xfrm>
            <a:off x="3345569" y="4548921"/>
            <a:ext cx="18247339" cy="7156958"/>
          </a:xfrm>
          <a:prstGeom prst="rect">
            <a:avLst/>
          </a:prstGeom>
        </p:spPr>
        <p:txBody>
          <a:bodyPr/>
          <a:lstStyle/>
          <a:p>
            <a:r>
              <a:rPr lang="en-JP" dirty="0"/>
              <a:t>Ex5まで終わったらやってみましょう。</a:t>
            </a:r>
          </a:p>
          <a:p>
            <a:r>
              <a:rPr lang="en-JP" dirty="0"/>
              <a:t>script_ans.jsに解答</a:t>
            </a:r>
          </a:p>
          <a:p>
            <a:r>
              <a:rPr lang="en-JP" dirty="0"/>
              <a:t>参考にしながらアレンジ！</a:t>
            </a:r>
          </a:p>
          <a:p>
            <a:r>
              <a:rPr lang="en-JP" dirty="0"/>
              <a:t>発展内容もできる人はやってみてね</a:t>
            </a:r>
          </a:p>
          <a:p>
            <a:pPr lvl="1"/>
            <a:r>
              <a:rPr lang="en-JP" dirty="0"/>
              <a:t>サウンドを入れる(howler.js)</a:t>
            </a:r>
          </a:p>
          <a:p>
            <a:pPr lvl="1"/>
            <a:r>
              <a:rPr lang="en-JP" dirty="0"/>
              <a:t>データ保存をする(localStorage)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83036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テキスト プレースホルダー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Square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ja-JP" altLang="en-US"/>
              <a:t>今回の講習会のベースとした作品です！</a:t>
            </a:r>
            <a:endParaRPr lang="en-US" altLang="ja-JP" dirty="0"/>
          </a:p>
          <a:p>
            <a:r>
              <a:rPr kumimoji="1" lang="ja-JP" altLang="en-US"/>
              <a:t>自分でキャラを動かしてゴールまで辿り着こう</a:t>
            </a:r>
            <a:r>
              <a:rPr kumimoji="1" lang="en-US" altLang="ja-JP" dirty="0"/>
              <a:t>!</a:t>
            </a:r>
            <a:endParaRPr kumimoji="1" lang="ja-JP" altLang="en-US" dirty="0"/>
          </a:p>
        </p:txBody>
      </p:sp>
      <p:pic>
        <p:nvPicPr>
          <p:cNvPr id="9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ja-JP" altLang="en-US"/>
              <a:t>マイピクチャーズ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7"/>
          </p:nvPr>
        </p:nvSpPr>
        <p:spPr>
          <a:xfrm>
            <a:off x="5673969" y="9198378"/>
            <a:ext cx="16231237" cy="2383515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JP"/>
              <a:t>講師</a:t>
            </a:r>
            <a:r>
              <a:rPr kumimoji="1" lang="ja-JP" altLang="en-US"/>
              <a:t>の</a:t>
            </a:r>
            <a:r>
              <a:rPr kumimoji="1" lang="en-JP" altLang="ja-JP" dirty="0"/>
              <a:t>2</a:t>
            </a:r>
            <a:r>
              <a:rPr kumimoji="1" lang="ja-JP" altLang="en-JP"/>
              <a:t>人</a:t>
            </a:r>
            <a:r>
              <a:rPr kumimoji="1" lang="ja-JP" altLang="en-US"/>
              <a:t>が</a:t>
            </a:r>
            <a:r>
              <a:rPr kumimoji="1" lang="en-JP" altLang="ja-JP" dirty="0"/>
              <a:t>1</a:t>
            </a:r>
            <a:r>
              <a:rPr kumimoji="1" lang="ja-JP" altLang="en-JP"/>
              <a:t>週間</a:t>
            </a:r>
            <a:r>
              <a:rPr kumimoji="1" lang="ja-JP" altLang="en-US"/>
              <a:t>で作った</a:t>
            </a:r>
            <a:r>
              <a:rPr kumimoji="1" lang="en-US" altLang="ja-JP" dirty="0"/>
              <a:t>RPG</a:t>
            </a:r>
            <a:r>
              <a:rPr kumimoji="1" lang="ja-JP" altLang="en-US"/>
              <a:t>型ブラウザゲーム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sz="3000">
                <a:solidFill>
                  <a:schemeClr val="bg2">
                    <a:lumMod val="10000"/>
                  </a:schemeClr>
                </a:solidFill>
              </a:rPr>
              <a:t>ある日、母親から一通の手紙が届いた！</a:t>
            </a:r>
            <a:br>
              <a:rPr lang="en-US" altLang="ja-JP" sz="30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ja-JP" altLang="en-US" sz="3000">
                <a:solidFill>
                  <a:schemeClr val="bg2">
                    <a:lumMod val="10000"/>
                  </a:schemeClr>
                </a:solidFill>
              </a:rPr>
              <a:t>マイピクたちを仲間にしながら、自分だけの冒険を繰り広げよう。</a:t>
            </a:r>
            <a:endParaRPr kumimoji="1" lang="ja-JP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E23CC-E3EC-DD4E-8456-77FCB2924B6C}"/>
              </a:ext>
            </a:extLst>
          </p:cNvPr>
          <p:cNvSpPr txBox="1"/>
          <p:nvPr/>
        </p:nvSpPr>
        <p:spPr>
          <a:xfrm>
            <a:off x="11204448" y="977380"/>
            <a:ext cx="197510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JP" sz="7200" dirty="0"/>
              <a:t>宣伝</a:t>
            </a:r>
            <a:endParaRPr kumimoji="0" lang="en-JP" sz="7200" i="0" u="none" strike="noStrike" cap="none" spc="0" normalizeH="0" baseline="0" dirty="0">
              <a:ln>
                <a:noFill/>
              </a:ln>
              <a:solidFill>
                <a:srgbClr val="2D4459"/>
              </a:solidFill>
              <a:effectLst/>
              <a:uFillTx/>
              <a:latin typeface="+mn-lt"/>
              <a:ea typeface="+mn-ea"/>
              <a:cs typeface="+mn-cs"/>
              <a:sym typeface="游ゴシック体 ボールド"/>
            </a:endParaRPr>
          </a:p>
        </p:txBody>
      </p:sp>
    </p:spTree>
    <p:extLst>
      <p:ext uri="{BB962C8B-B14F-4D97-AF65-F5344CB8AC3E}">
        <p14:creationId xmlns:p14="http://schemas.microsoft.com/office/powerpoint/2010/main" val="128459268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イメージ" descr="イメー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06" y="585939"/>
            <a:ext cx="23179788" cy="12544122"/>
          </a:xfrm>
          <a:prstGeom prst="rect">
            <a:avLst/>
          </a:prstGeom>
          <a:ln w="12700">
            <a:miter lim="400000"/>
          </a:ln>
          <a:effectLst>
            <a:outerShdw blurRad="63500" dist="25400" dir="2700000" rotWithShape="0">
              <a:srgbClr val="7C96A0">
                <a:alpha val="50000"/>
              </a:srgbClr>
            </a:outerShdw>
          </a:effectLst>
        </p:spPr>
      </p:pic>
      <p:pic>
        <p:nvPicPr>
          <p:cNvPr id="185" name="イメージ" descr="イメージ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061" y="3596597"/>
            <a:ext cx="4329027" cy="499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イメージ" descr="イメージ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447" y="3596597"/>
            <a:ext cx="4329027" cy="499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イメージ" descr="イメージ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255" y="7098811"/>
            <a:ext cx="4329026" cy="499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イメージ" descr="イメージ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641" y="7098811"/>
            <a:ext cx="4329026" cy="499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イメージ" descr="イメージ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8833" y="3596597"/>
            <a:ext cx="4329027" cy="499873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おはよう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t>おはよう</a:t>
            </a:r>
          </a:p>
        </p:txBody>
      </p:sp>
      <p:sp>
        <p:nvSpPr>
          <p:cNvPr id="191" name="テキスト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t>テキスト</a:t>
            </a:r>
          </a:p>
        </p:txBody>
      </p:sp>
      <p:sp>
        <p:nvSpPr>
          <p:cNvPr id="192" name="こんにちは"/>
          <p:cNvSpPr txBox="1"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t>こんにちは</a:t>
            </a:r>
          </a:p>
        </p:txBody>
      </p:sp>
      <p:sp>
        <p:nvSpPr>
          <p:cNvPr id="193" name="テキスト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t>テキスト</a:t>
            </a:r>
          </a:p>
        </p:txBody>
      </p:sp>
      <p:sp>
        <p:nvSpPr>
          <p:cNvPr id="194" name="テキスト"/>
          <p:cNvSpPr txBox="1"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t>テキスト</a:t>
            </a:r>
          </a:p>
        </p:txBody>
      </p:sp>
      <p:sp>
        <p:nvSpPr>
          <p:cNvPr id="195" name="カテゴリな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カテゴリなど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テキスト プレースホルダー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trapyojo</a:t>
            </a:r>
            <a:endParaRPr kumimoji="1" lang="ja-JP" altLang="en-US" dirty="0"/>
          </a:p>
        </p:txBody>
      </p:sp>
      <p:pic>
        <p:nvPicPr>
          <p:cNvPr id="9" name="図プレースホルダー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テキスト プレースホルダー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trapyojo</a:t>
            </a:r>
            <a:endParaRPr kumimoji="1" lang="ja-JP" altLang="en-US" dirty="0"/>
          </a:p>
        </p:txBody>
      </p:sp>
      <p:pic>
        <p:nvPicPr>
          <p:cNvPr id="10" name="図プレースホルダー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trapyojo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19834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テキスト"/>
          <p:cNvSpPr txBox="1">
            <a:spLocks noGrp="1"/>
          </p:cNvSpPr>
          <p:nvPr>
            <p:ph type="title"/>
          </p:nvPr>
        </p:nvSpPr>
        <p:spPr>
          <a:xfrm>
            <a:off x="2066649" y="1375287"/>
            <a:ext cx="16587111" cy="19411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開催日時のお知らせ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40E98E-B78D-094A-AC2F-16C716ADF901}"/>
              </a:ext>
            </a:extLst>
          </p:cNvPr>
          <p:cNvSpPr/>
          <p:nvPr/>
        </p:nvSpPr>
        <p:spPr>
          <a:xfrm>
            <a:off x="2943393" y="4205559"/>
            <a:ext cx="6086923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4/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</a:rPr>
              <a:t>4/  19;00-21;00</a:t>
            </a:r>
          </a:p>
        </p:txBody>
      </p:sp>
    </p:spTree>
    <p:extLst>
      <p:ext uri="{BB962C8B-B14F-4D97-AF65-F5344CB8AC3E}">
        <p14:creationId xmlns:p14="http://schemas.microsoft.com/office/powerpoint/2010/main" val="27522209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テキスト プレースホルダー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err="1"/>
              <a:t>takku_bobshiroshiro_titech_trap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B3 </a:t>
            </a:r>
            <a:r>
              <a:rPr lang="ja-JP" altLang="en-US"/>
              <a:t>情報工学系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pic>
        <p:nvPicPr>
          <p:cNvPr id="9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toruthi</a:t>
            </a:r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B3 </a:t>
            </a:r>
            <a:r>
              <a:rPr lang="ja-JP" altLang="en-US"/>
              <a:t>おんにちゃ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53820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テキスト"/>
          <p:cNvSpPr txBox="1">
            <a:spLocks noGrp="1"/>
          </p:cNvSpPr>
          <p:nvPr>
            <p:ph type="title"/>
          </p:nvPr>
        </p:nvSpPr>
        <p:spPr>
          <a:xfrm>
            <a:off x="2066649" y="1375287"/>
            <a:ext cx="16587111" cy="194112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err="1"/>
              <a:t>ゲーム作ったことありますか</a:t>
            </a:r>
            <a:r>
              <a:rPr lang="en-US" dirty="0"/>
              <a:t>？</a:t>
            </a:r>
            <a:endParaRPr dirty="0"/>
          </a:p>
        </p:txBody>
      </p:sp>
      <p:sp>
        <p:nvSpPr>
          <p:cNvPr id="146" name="あいうえお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JP" dirty="0"/>
              <a:t>ゲームにもいろんな種類があります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JP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JP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JP" dirty="0"/>
              <a:t>「開発エンジン」を使用しがち(Unity, Unreal Engine…)</a:t>
            </a:r>
            <a:br>
              <a:rPr lang="en-JP" dirty="0"/>
            </a:br>
            <a:r>
              <a:rPr lang="en-JP" dirty="0"/>
              <a:t>→ 色々作れるが、初心者にはハードルが少し高い。</a:t>
            </a:r>
            <a:br>
              <a:rPr lang="en-JP" dirty="0"/>
            </a:br>
            <a:r>
              <a:rPr lang="en-JP" dirty="0"/>
              <a:t>→ よくわからず挫折することもしばしば・・・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4A0C5-E7FA-6547-9CC9-B6744BB68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516" y="5648116"/>
            <a:ext cx="3959506" cy="2227223"/>
          </a:xfrm>
          <a:prstGeom prst="rect">
            <a:avLst/>
          </a:prstGeom>
        </p:spPr>
      </p:pic>
      <p:pic>
        <p:nvPicPr>
          <p:cNvPr id="9" name="Picture 8" descr="A picture containing text, container, can&#10;&#10;Description automatically generated">
            <a:extLst>
              <a:ext uri="{FF2B5EF4-FFF2-40B4-BE49-F238E27FC236}">
                <a16:creationId xmlns:a16="http://schemas.microsoft.com/office/drawing/2014/main" id="{32740BD5-BC8F-AA49-9761-B0C0B8159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791" y="5764192"/>
            <a:ext cx="3276578" cy="20656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3B6A71-7C14-BE47-AB57-2B75C6DBC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59356" y="3168550"/>
            <a:ext cx="3462005" cy="22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817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テキスト"/>
          <p:cNvSpPr txBox="1">
            <a:spLocks noGrp="1"/>
          </p:cNvSpPr>
          <p:nvPr>
            <p:ph type="title"/>
          </p:nvPr>
        </p:nvSpPr>
        <p:spPr>
          <a:xfrm>
            <a:off x="2066649" y="1375287"/>
            <a:ext cx="17775831" cy="194112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JP" dirty="0"/>
              <a:t>なぜブラウザでの開発がいいか？</a:t>
            </a:r>
            <a:endParaRPr dirty="0"/>
          </a:p>
        </p:txBody>
      </p:sp>
      <p:sp>
        <p:nvSpPr>
          <p:cNvPr id="146" name="あいうえお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JP" dirty="0"/>
              <a:t>ほぼ初期準備がいらない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JP" dirty="0"/>
              <a:t>バグチェックがすぐにできる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JP" dirty="0"/>
              <a:t>パソコンの種類に関係なく提供できる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JP" dirty="0"/>
              <a:t>配布にお金が入らない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781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テキスト"/>
          <p:cNvSpPr txBox="1">
            <a:spLocks noGrp="1"/>
          </p:cNvSpPr>
          <p:nvPr>
            <p:ph type="title"/>
          </p:nvPr>
        </p:nvSpPr>
        <p:spPr>
          <a:xfrm>
            <a:off x="2066649" y="1375287"/>
            <a:ext cx="17775831" cy="19411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JP" dirty="0"/>
              <a:t>扱うファイル</a:t>
            </a:r>
            <a:endParaRPr dirty="0"/>
          </a:p>
        </p:txBody>
      </p:sp>
      <p:sp>
        <p:nvSpPr>
          <p:cNvPr id="146" name="あいうえお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JP" dirty="0"/>
              <a:t>tml5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JP" dirty="0"/>
              <a:t>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JP" dirty="0"/>
              <a:t>Javascript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6543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テキスト"/>
          <p:cNvSpPr txBox="1">
            <a:spLocks noGrp="1"/>
          </p:cNvSpPr>
          <p:nvPr>
            <p:ph type="title"/>
          </p:nvPr>
        </p:nvSpPr>
        <p:spPr>
          <a:xfrm>
            <a:off x="2066649" y="1375287"/>
            <a:ext cx="17775831" cy="19411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JP" dirty="0"/>
              <a:t>知っておきたい基礎事項 part1</a:t>
            </a:r>
            <a:endParaRPr dirty="0"/>
          </a:p>
        </p:txBody>
      </p:sp>
      <p:sp>
        <p:nvSpPr>
          <p:cNvPr id="146" name="あいうえお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/>
              <a:t>定義</a:t>
            </a:r>
            <a:r>
              <a:rPr lang="en-US" dirty="0"/>
              <a:t>:  var(</a:t>
            </a:r>
            <a:r>
              <a:rPr lang="en-US" dirty="0" err="1"/>
              <a:t>変数</a:t>
            </a:r>
            <a:r>
              <a:rPr lang="en-US" dirty="0"/>
              <a:t>),  const(</a:t>
            </a:r>
            <a:r>
              <a:rPr lang="en-US" dirty="0" err="1"/>
              <a:t>定数</a:t>
            </a:r>
            <a:r>
              <a:rPr lang="en-US" dirty="0"/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/>
              <a:t>実行チェック</a:t>
            </a:r>
            <a:r>
              <a:rPr lang="en-US" dirty="0"/>
              <a:t>: </a:t>
            </a:r>
            <a:r>
              <a:rPr lang="en-US" dirty="0" err="1"/>
              <a:t>console.log</a:t>
            </a:r>
            <a:r>
              <a:rPr lang="en-US" dirty="0"/>
              <a:t>();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err="1"/>
              <a:t>関数で管理</a:t>
            </a:r>
            <a:r>
              <a:rPr lang="en-US" dirty="0"/>
              <a:t>: function()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F210A80-E256-8746-B3FC-4411E8268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310" y="4113103"/>
            <a:ext cx="7363235" cy="70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940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箇条書き"/>
          <p:cNvSpPr txBox="1">
            <a:spLocks noGrp="1"/>
          </p:cNvSpPr>
          <p:nvPr>
            <p:ph type="title"/>
          </p:nvPr>
        </p:nvSpPr>
        <p:spPr>
          <a:xfrm>
            <a:off x="2066649" y="1375287"/>
            <a:ext cx="16952871" cy="194112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JP" dirty="0"/>
              <a:t>知っておきたい基礎事項 part2</a:t>
            </a:r>
            <a:endParaRPr dirty="0"/>
          </a:p>
        </p:txBody>
      </p:sp>
      <p:sp>
        <p:nvSpPr>
          <p:cNvPr id="149" name="ぽよぽよ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err="1"/>
              <a:t>代入</a:t>
            </a:r>
            <a:r>
              <a:rPr lang="en-US" dirty="0"/>
              <a:t>: =</a:t>
            </a:r>
            <a:r>
              <a:rPr lang="en-US" dirty="0" err="1"/>
              <a:t>は等式ではなくコピーである</a:t>
            </a:r>
            <a:r>
              <a:rPr lang="en-US" dirty="0"/>
              <a:t>。</a:t>
            </a:r>
          </a:p>
          <a:p>
            <a:pPr lvl="1"/>
            <a:r>
              <a:rPr lang="en-US" dirty="0"/>
              <a:t>a = </a:t>
            </a:r>
            <a:r>
              <a:rPr lang="en-US" dirty="0" err="1"/>
              <a:t>bは、aという変数にbのデータをコピーする</a:t>
            </a:r>
            <a:endParaRPr lang="en-US" dirty="0"/>
          </a:p>
          <a:p>
            <a:pPr lvl="1"/>
            <a:r>
              <a:rPr lang="en-US" dirty="0"/>
              <a:t>x = 10;(ここではxは10)</a:t>
            </a:r>
          </a:p>
          <a:p>
            <a:pPr lvl="1"/>
            <a:r>
              <a:rPr lang="en-US" dirty="0"/>
              <a:t>y = 3;</a:t>
            </a:r>
          </a:p>
          <a:p>
            <a:pPr lvl="1"/>
            <a:r>
              <a:rPr lang="en-US" dirty="0"/>
              <a:t>x =20;(xが20に変更される)</a:t>
            </a:r>
          </a:p>
          <a:p>
            <a:pPr lvl="1"/>
            <a:r>
              <a:rPr lang="en-US" dirty="0"/>
              <a:t>x = y*x;(</a:t>
            </a:r>
            <a:r>
              <a:rPr lang="en-US" dirty="0" err="1"/>
              <a:t>xは、y</a:t>
            </a:r>
            <a:r>
              <a:rPr lang="en-US" dirty="0"/>
              <a:t>(=3)</a:t>
            </a:r>
            <a:r>
              <a:rPr lang="en-US" dirty="0" err="1"/>
              <a:t>とx</a:t>
            </a:r>
            <a:r>
              <a:rPr lang="en-US" dirty="0"/>
              <a:t>(=20)をかけた60に変更される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2D4459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游ゴシック">
      <a:majorFont>
        <a:latin typeface="YuGo-Bold"/>
        <a:ea typeface="YuGo-Bold"/>
        <a:cs typeface=""/>
      </a:majorFont>
      <a:minorFont>
        <a:latin typeface="YuGo-Medium"/>
        <a:ea typeface="YuGo-Medium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0" b="0" i="0" u="none" strike="noStrike" cap="none" spc="0" normalizeH="0" baseline="0">
            <a:ln>
              <a:noFill/>
            </a:ln>
            <a:solidFill>
              <a:srgbClr val="2D4459"/>
            </a:solidFill>
            <a:effectLst/>
            <a:uFillTx/>
            <a:latin typeface="+mn-lt"/>
            <a:ea typeface="+mn-ea"/>
            <a:cs typeface="+mn-cs"/>
            <a:sym typeface="游ゴシック体 ボールド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500" b="0" i="0" u="none" strike="noStrike" cap="none" spc="0" normalizeH="0" baseline="0">
            <a:ln>
              <a:noFill/>
            </a:ln>
            <a:solidFill>
              <a:srgbClr val="2D4459"/>
            </a:solidFill>
            <a:effectLst/>
            <a:uFillTx/>
            <a:latin typeface="+mn-lt"/>
            <a:ea typeface="+mn-ea"/>
            <a:cs typeface="+mn-cs"/>
            <a:sym typeface="游ゴシック体 ボールド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raPtheme" id="{C2CF1909-7407-DE43-A22F-C8A0BC044634}" vid="{833977A4-55F0-EC44-A53E-A9D5EC7D84C3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游ゴシック体 ボールド"/>
        <a:ea typeface="游ゴシック体 ボールド"/>
        <a:cs typeface="游ゴシック体 ボールド"/>
      </a:majorFont>
      <a:minorFont>
        <a:latin typeface="游ゴシック体 ボールド"/>
        <a:ea typeface="游ゴシック体 ボールド"/>
        <a:cs typeface="游ゴシック体 ボールド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0" b="0" i="0" u="none" strike="noStrike" cap="none" spc="0" normalizeH="0" baseline="0">
            <a:ln>
              <a:noFill/>
            </a:ln>
            <a:solidFill>
              <a:srgbClr val="2D4459"/>
            </a:solidFill>
            <a:effectLst/>
            <a:uFillTx/>
            <a:latin typeface="+mn-lt"/>
            <a:ea typeface="+mn-ea"/>
            <a:cs typeface="+mn-cs"/>
            <a:sym typeface="游ゴシック体 ボールド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500" b="0" i="0" u="none" strike="noStrike" cap="none" spc="0" normalizeH="0" baseline="0">
            <a:ln>
              <a:noFill/>
            </a:ln>
            <a:solidFill>
              <a:srgbClr val="2D4459"/>
            </a:solidFill>
            <a:effectLst/>
            <a:uFillTx/>
            <a:latin typeface="+mn-lt"/>
            <a:ea typeface="+mn-ea"/>
            <a:cs typeface="+mn-cs"/>
            <a:sym typeface="游ゴシック体 ボールド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3007</TotalTime>
  <Words>633</Words>
  <Application>Microsoft Macintosh PowerPoint</Application>
  <PresentationFormat>Custom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YuGo-Bold</vt:lpstr>
      <vt:lpstr>YuGo-Medium</vt:lpstr>
      <vt:lpstr>ヒラギノ角ゴ ProN W3</vt:lpstr>
      <vt:lpstr>游ゴシック体 ミディアム</vt:lpstr>
      <vt:lpstr>Arial</vt:lpstr>
      <vt:lpstr>Futura Book</vt:lpstr>
      <vt:lpstr>Helvetica Neue Light</vt:lpstr>
      <vt:lpstr>Wingdings</vt:lpstr>
      <vt:lpstr>White</vt:lpstr>
      <vt:lpstr>Webで簡単にゲームを作ろう講習会</vt:lpstr>
      <vt:lpstr>事前準備の確認</vt:lpstr>
      <vt:lpstr>開催日時のお知らせ</vt:lpstr>
      <vt:lpstr>PowerPoint Presentation</vt:lpstr>
      <vt:lpstr>ゲーム作ったことありますか？</vt:lpstr>
      <vt:lpstr>なぜブラウザでの開発がいいか？</vt:lpstr>
      <vt:lpstr>扱うファイル</vt:lpstr>
      <vt:lpstr>知っておきたい基礎事項 part1</vt:lpstr>
      <vt:lpstr>知っておきたい基礎事項 part2</vt:lpstr>
      <vt:lpstr>知っておきたい基礎事項 part3</vt:lpstr>
      <vt:lpstr>知っておきたい基礎事項 part4</vt:lpstr>
      <vt:lpstr>演習: Ex1, Ex2</vt:lpstr>
      <vt:lpstr>Ex1: 四角形を適当に動かしてみよう</vt:lpstr>
      <vt:lpstr>Ex2 文字を表示してみよう</vt:lpstr>
      <vt:lpstr>休憩</vt:lpstr>
      <vt:lpstr>+α 説明</vt:lpstr>
      <vt:lpstr>Ex3スタート操作を追加してみよう（タイトル画面）</vt:lpstr>
      <vt:lpstr>Ex4 移動を追加してみよう(ゲーム画面)</vt:lpstr>
      <vt:lpstr>Ex.5 座標で行う当たり判定を作ろう (ゲーム画面)</vt:lpstr>
      <vt:lpstr>Ex6, Ex7: 実践課題</vt:lpstr>
      <vt:lpstr>PowerPoint Presentation</vt:lpstr>
      <vt:lpstr>カテゴリなど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Webで簡単にゲームを作ろう講習会</dc:title>
  <dc:creator>高橋 拓也</dc:creator>
  <cp:lastModifiedBy>高橋 拓也</cp:lastModifiedBy>
  <cp:revision>21</cp:revision>
  <dcterms:created xsi:type="dcterms:W3CDTF">2022-04-03T06:11:16Z</dcterms:created>
  <dcterms:modified xsi:type="dcterms:W3CDTF">2022-04-05T08:20:50Z</dcterms:modified>
</cp:coreProperties>
</file>